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90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5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62"/>
            <p14:sldId id="259"/>
            <p14:sldId id="261"/>
            <p14:sldId id="290"/>
            <p14:sldId id="28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nodejs-debugg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/>
              <a:t>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Launch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80" y="1765300"/>
            <a:ext cx="11107258" cy="3622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18000" y="6282809"/>
            <a:ext cx="787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70C0"/>
                </a:solidFill>
                <a:hlinkClick r:id="rId3"/>
              </a:rPr>
              <a:t>https://code.visualstudio.com/docs/nodejs/nodejs-debugging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3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Launch: Breakpoints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4" y="1587499"/>
            <a:ext cx="7496175" cy="46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Launch: </a:t>
            </a:r>
            <a:r>
              <a:rPr lang="uk-UA" dirty="0" smtClean="0"/>
              <a:t>Запуск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0" y="2284344"/>
            <a:ext cx="10469219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Attach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5" y="1974850"/>
            <a:ext cx="6578737" cy="385445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584699" y="2717799"/>
            <a:ext cx="832773" cy="52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2" y="1970604"/>
            <a:ext cx="3577121" cy="12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Attach: </a:t>
            </a:r>
            <a:r>
              <a:rPr lang="uk-UA" dirty="0" smtClean="0"/>
              <a:t>Запуск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3750"/>
            <a:ext cx="9435127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9500" cy="1485900"/>
          </a:xfrm>
        </p:spPr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Attach: </a:t>
            </a:r>
            <a:r>
              <a:rPr lang="uk-UA" dirty="0" smtClean="0"/>
              <a:t>Прикріплення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2124"/>
            <a:ext cx="10373846" cy="1628776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626100" y="3594100"/>
            <a:ext cx="730250" cy="115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953000"/>
            <a:ext cx="8420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9500" cy="1485900"/>
          </a:xfrm>
        </p:spPr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Watch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09700"/>
            <a:ext cx="7962900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Відлагодження</a:t>
            </a:r>
            <a:r>
              <a:rPr lang="en-US" dirty="0" smtClean="0"/>
              <a:t> Chrome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14550"/>
            <a:ext cx="8601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2573337"/>
            <a:ext cx="2657475" cy="1609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2025649"/>
            <a:ext cx="5372100" cy="270510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178300" y="2781300"/>
            <a:ext cx="1524000" cy="59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142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616074"/>
            <a:ext cx="633940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</a:t>
            </a:r>
            <a:r>
              <a:rPr lang="ru-RU" dirty="0" smtClean="0"/>
              <a:t> </a:t>
            </a:r>
            <a:r>
              <a:rPr lang="en-US" dirty="0" smtClean="0"/>
              <a:t>Node.js?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Node.js</a:t>
            </a:r>
            <a:r>
              <a:rPr lang="en-US" dirty="0"/>
              <a:t> - </a:t>
            </a:r>
            <a:r>
              <a:rPr lang="uk-UA" dirty="0"/>
              <a:t>це середовище виконання з відкритим вихідним кодом, що використовується для розробки серверних веб-додатків. Програми </a:t>
            </a:r>
            <a:r>
              <a:rPr lang="en-US" dirty="0"/>
              <a:t>Node.js </a:t>
            </a:r>
            <a:r>
              <a:rPr lang="uk-UA" dirty="0"/>
              <a:t>написані на </a:t>
            </a:r>
            <a:r>
              <a:rPr lang="en-US" dirty="0"/>
              <a:t>JavaScript </a:t>
            </a:r>
            <a:r>
              <a:rPr lang="uk-UA" dirty="0"/>
              <a:t>і можуть працювати на </a:t>
            </a:r>
            <a:r>
              <a:rPr lang="uk-UA" dirty="0" smtClean="0"/>
              <a:t>різноманітних </a:t>
            </a:r>
            <a:r>
              <a:rPr lang="uk-UA" dirty="0"/>
              <a:t>операційних системах.</a:t>
            </a:r>
          </a:p>
          <a:p>
            <a:pPr algn="just"/>
            <a:endParaRPr lang="uk-UA" dirty="0"/>
          </a:p>
          <a:p>
            <a:pPr algn="just"/>
            <a:r>
              <a:rPr lang="en-US" dirty="0"/>
              <a:t>Node.js </a:t>
            </a:r>
            <a:r>
              <a:rPr lang="uk-UA" dirty="0"/>
              <a:t>базується на </a:t>
            </a:r>
            <a:r>
              <a:rPr lang="uk-UA" u="sng" dirty="0"/>
              <a:t>архітектурі, керованій </a:t>
            </a:r>
            <a:r>
              <a:rPr lang="uk-UA" u="sng" dirty="0" smtClean="0"/>
              <a:t>подіями (</a:t>
            </a:r>
            <a:r>
              <a:rPr lang="en-US" u="sng" dirty="0" smtClean="0"/>
              <a:t>event-driven architecture</a:t>
            </a:r>
            <a:r>
              <a:rPr lang="uk-UA" u="sng" dirty="0" smtClean="0"/>
              <a:t>)</a:t>
            </a:r>
            <a:r>
              <a:rPr lang="uk-UA" dirty="0" smtClean="0"/>
              <a:t>, </a:t>
            </a:r>
            <a:r>
              <a:rPr lang="uk-UA" dirty="0"/>
              <a:t>і неблокуючим </a:t>
            </a:r>
            <a:r>
              <a:rPr lang="en-US" dirty="0" smtClean="0"/>
              <a:t>API </a:t>
            </a:r>
            <a:r>
              <a:rPr lang="uk-UA" dirty="0" smtClean="0"/>
              <a:t>вводу/виводу (</a:t>
            </a:r>
            <a:r>
              <a:rPr lang="en-US" dirty="0" smtClean="0"/>
              <a:t>non blocking I/O API</a:t>
            </a:r>
            <a:r>
              <a:rPr lang="uk-UA" dirty="0" smtClean="0"/>
              <a:t>), </a:t>
            </a:r>
            <a:r>
              <a:rPr lang="uk-UA" dirty="0"/>
              <a:t>який призначений для оптимізації пропускної здатності програми та масштабованості для веб-додатків у реальному часі.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Протягом тривалого періоду часу, доступні для веб-розробки основи були засновані на моделі без </a:t>
            </a:r>
            <a:r>
              <a:rPr lang="uk-UA" u="sng" dirty="0" smtClean="0"/>
              <a:t>збереження стану </a:t>
            </a:r>
            <a:r>
              <a:rPr lang="ru-RU" u="sng" dirty="0" smtClean="0"/>
              <a:t>(</a:t>
            </a:r>
            <a:r>
              <a:rPr lang="en-US" u="sng" dirty="0" smtClean="0"/>
              <a:t>stateless</a:t>
            </a:r>
            <a:r>
              <a:rPr lang="ru-RU" u="sng" dirty="0" smtClean="0"/>
              <a:t>)</a:t>
            </a:r>
            <a:r>
              <a:rPr lang="uk-UA" dirty="0" smtClean="0"/>
              <a:t>. </a:t>
            </a:r>
            <a:r>
              <a:rPr lang="uk-UA" dirty="0"/>
              <a:t>Модель без </a:t>
            </a:r>
            <a:r>
              <a:rPr lang="uk-UA" dirty="0" smtClean="0"/>
              <a:t>збереження стану </a:t>
            </a:r>
            <a:r>
              <a:rPr lang="uk-UA" dirty="0"/>
              <a:t>полягає в тому, що дані, </a:t>
            </a:r>
            <a:r>
              <a:rPr lang="uk-UA" dirty="0" err="1"/>
              <a:t>згенеровані</a:t>
            </a:r>
            <a:r>
              <a:rPr lang="uk-UA" dirty="0"/>
              <a:t> в одному сеансі (наприклад, інформація про налаштування користувача та події, що відбулися), не зберігаються для використання в наступному сеансі з цим користувачем.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63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1501775"/>
            <a:ext cx="7060797" cy="1339850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2082800" y="2603500"/>
            <a:ext cx="723900" cy="96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3829050"/>
            <a:ext cx="3448050" cy="1981200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6721656" y="4514850"/>
            <a:ext cx="115234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9" y="4000500"/>
            <a:ext cx="445806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6416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uk-UA" sz="4800" dirty="0" smtClean="0">
                <a:solidFill>
                  <a:srgbClr val="0070C0"/>
                </a:solidFill>
              </a:rPr>
              <a:t>Приклад простого сервера</a:t>
            </a:r>
            <a:endParaRPr lang="uk-UA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3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Створення сервера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22500" y="2582039"/>
            <a:ext cx="875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server: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Server -&gt;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EventEmmiter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request: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response: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ServerResponse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1800" y="6423223"/>
            <a:ext cx="530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solidFill>
                  <a:srgbClr val="0070C0"/>
                </a:solidFill>
              </a:rPr>
              <a:t>https://nodejs.org/api/events.html#events_class_eventemitter</a:t>
            </a:r>
          </a:p>
        </p:txBody>
      </p:sp>
    </p:spTree>
    <p:extLst>
      <p:ext uri="{BB962C8B-B14F-4D97-AF65-F5344CB8AC3E}">
        <p14:creationId xmlns:p14="http://schemas.microsoft.com/office/powerpoint/2010/main" val="185909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Створення сервера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36800" y="1804471"/>
            <a:ext cx="875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server: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Server -&gt;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EventEmmiter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request: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response: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ServerResponse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1800" y="6423223"/>
            <a:ext cx="530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solidFill>
                  <a:srgbClr val="0070C0"/>
                </a:solidFill>
              </a:rPr>
              <a:t>https://nodejs.org/api/events.html#events_class_eventemitter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36800" y="4943792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'request'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8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Отримання частин запиту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4200" y="2668538"/>
            <a:ext cx="929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0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Отримання заголовків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19300" y="1737142"/>
            <a:ext cx="957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rawHeaders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'user-agent'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7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Зчитування даних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5300" y="1555750"/>
            <a:ext cx="939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7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Зчитування даних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5300" y="1555750"/>
            <a:ext cx="939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2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Опрацювання помилок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337945"/>
            <a:ext cx="972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Статус відповіді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8100" y="1798241"/>
            <a:ext cx="772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Особливості </a:t>
            </a:r>
            <a:r>
              <a:rPr lang="en-US" dirty="0" smtClean="0"/>
              <a:t>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8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Node </a:t>
            </a:r>
            <a:r>
              <a:rPr lang="uk-UA" dirty="0"/>
              <a:t>використовує </a:t>
            </a:r>
            <a:r>
              <a:rPr lang="uk-UA" dirty="0" smtClean="0"/>
              <a:t>рушій </a:t>
            </a:r>
            <a:r>
              <a:rPr lang="en-US" dirty="0" smtClean="0"/>
              <a:t>JavaScript</a:t>
            </a:r>
            <a:r>
              <a:rPr lang="uk-UA" dirty="0" smtClean="0"/>
              <a:t> (</a:t>
            </a:r>
            <a:r>
              <a:rPr lang="en-US" dirty="0" smtClean="0"/>
              <a:t>runtime engine</a:t>
            </a:r>
            <a:r>
              <a:rPr lang="uk-UA" dirty="0" smtClean="0"/>
              <a:t>)</a:t>
            </a:r>
            <a:r>
              <a:rPr lang="en-US" dirty="0" smtClean="0"/>
              <a:t> V8</a:t>
            </a:r>
            <a:endParaRPr lang="uk-UA" dirty="0" smtClean="0"/>
          </a:p>
          <a:p>
            <a:pPr algn="just"/>
            <a:r>
              <a:rPr lang="uk-UA" dirty="0" smtClean="0"/>
              <a:t>У основі роботи </a:t>
            </a:r>
            <a:r>
              <a:rPr lang="en-US" dirty="0" smtClean="0"/>
              <a:t>Node</a:t>
            </a:r>
            <a:r>
              <a:rPr lang="uk-UA" dirty="0" smtClean="0"/>
              <a:t> лежить </a:t>
            </a:r>
            <a:r>
              <a:rPr lang="uk-UA" dirty="0"/>
              <a:t>неблокуючим </a:t>
            </a:r>
            <a:r>
              <a:rPr lang="en-US" dirty="0"/>
              <a:t>API </a:t>
            </a:r>
            <a:r>
              <a:rPr lang="uk-UA" dirty="0"/>
              <a:t>вводу/виводу </a:t>
            </a:r>
            <a:r>
              <a:rPr lang="uk-UA" dirty="0" smtClean="0"/>
              <a:t>опрацювання конкурентних запитів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Ефективна обробка </a:t>
            </a:r>
            <a:r>
              <a:rPr lang="uk-UA" dirty="0"/>
              <a:t>одночасних </a:t>
            </a:r>
            <a:r>
              <a:rPr lang="uk-UA" dirty="0" smtClean="0"/>
              <a:t>запитів</a:t>
            </a:r>
            <a:endParaRPr lang="en-US" dirty="0" smtClean="0"/>
          </a:p>
          <a:p>
            <a:pPr algn="just"/>
            <a:r>
              <a:rPr lang="uk-UA" dirty="0"/>
              <a:t>Бібліотека </a:t>
            </a:r>
            <a:r>
              <a:rPr lang="en-US" dirty="0"/>
              <a:t>Node.js </a:t>
            </a:r>
            <a:r>
              <a:rPr lang="uk-UA" dirty="0" smtClean="0"/>
              <a:t>використовує </a:t>
            </a:r>
            <a:r>
              <a:rPr lang="en-US" dirty="0" smtClean="0"/>
              <a:t>JavaScript</a:t>
            </a:r>
          </a:p>
          <a:p>
            <a:pPr algn="just"/>
            <a:r>
              <a:rPr lang="uk-UA" dirty="0" smtClean="0"/>
              <a:t>Відсутність </a:t>
            </a:r>
            <a:r>
              <a:rPr lang="uk-UA" dirty="0" err="1" smtClean="0"/>
              <a:t>буферизації</a:t>
            </a:r>
            <a:r>
              <a:rPr lang="uk-UA" dirty="0" smtClean="0"/>
              <a:t> (</a:t>
            </a:r>
            <a:r>
              <a:rPr lang="en-US" dirty="0" smtClean="0"/>
              <a:t>No buffering</a:t>
            </a:r>
            <a:r>
              <a:rPr lang="uk-UA" dirty="0" smtClean="0"/>
              <a:t>)</a:t>
            </a:r>
            <a:r>
              <a:rPr lang="en-US" dirty="0"/>
              <a:t>?</a:t>
            </a:r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0550" y="3414980"/>
            <a:ext cx="8623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'fs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log.json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sz="16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uk-U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uk-U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'Parsed'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Заголовки відповіді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92300" y="1677244"/>
            <a:ext cx="8559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'X-Powered-By'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writeHead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'Content-Type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'X-Powered-By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Запис у тіло відповіді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85950" y="1555750"/>
            <a:ext cx="90868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'&lt;body&gt;'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'&lt;h1&gt;Hello, World!&lt;/h1&gt;'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'&lt;/body&gt;'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'&lt;html&gt;&lt;body&gt;&lt;h1&gt;Hello, World!&lt;/h1&gt;&lt;/body&gt;&lt;/html&gt;'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4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ru-RU" dirty="0" smtClean="0"/>
              <a:t> </a:t>
            </a:r>
            <a:r>
              <a:rPr lang="en-US" dirty="0" smtClean="0"/>
              <a:t>HTTP. </a:t>
            </a:r>
            <a:r>
              <a:rPr lang="uk-UA" dirty="0" smtClean="0"/>
              <a:t>Усе разом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63700" y="1428750"/>
            <a:ext cx="8204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2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Маршрутизація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6" y="1409699"/>
            <a:ext cx="9453033" cy="5317331"/>
          </a:xfrm>
        </p:spPr>
      </p:pic>
    </p:spTree>
    <p:extLst>
      <p:ext uri="{BB962C8B-B14F-4D97-AF65-F5344CB8AC3E}">
        <p14:creationId xmlns:p14="http://schemas.microsoft.com/office/powerpoint/2010/main" val="3388949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273050"/>
            <a:ext cx="1032330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Застосування </a:t>
            </a:r>
            <a:r>
              <a:rPr lang="en-US" dirty="0" smtClean="0"/>
              <a:t>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63700"/>
            <a:ext cx="9601200" cy="46101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Node.js </a:t>
            </a:r>
            <a:r>
              <a:rPr lang="uk-UA" dirty="0" smtClean="0"/>
              <a:t>найкраще підходить для використання в застосунках реального часу </a:t>
            </a:r>
            <a:r>
              <a:rPr lang="ru-RU" dirty="0" smtClean="0"/>
              <a:t>(</a:t>
            </a:r>
            <a:r>
              <a:rPr lang="en-US" dirty="0" smtClean="0"/>
              <a:t>real-time applications</a:t>
            </a:r>
            <a:r>
              <a:rPr lang="ru-RU" dirty="0" smtClean="0"/>
              <a:t>)</a:t>
            </a:r>
            <a:r>
              <a:rPr lang="uk-UA" dirty="0" smtClean="0"/>
              <a:t>, які побудовані на роботі із подія</a:t>
            </a:r>
          </a:p>
          <a:p>
            <a:r>
              <a:rPr lang="uk-UA" dirty="0"/>
              <a:t>Ігрові </a:t>
            </a:r>
            <a:r>
              <a:rPr lang="uk-UA" dirty="0" smtClean="0"/>
              <a:t>сервери</a:t>
            </a:r>
          </a:p>
          <a:p>
            <a:r>
              <a:rPr lang="uk-UA" dirty="0" smtClean="0"/>
              <a:t>Середовища </a:t>
            </a:r>
            <a:r>
              <a:rPr lang="uk-UA" dirty="0"/>
              <a:t>спільного </a:t>
            </a:r>
            <a:r>
              <a:rPr lang="uk-UA" dirty="0" smtClean="0"/>
              <a:t>використання</a:t>
            </a:r>
          </a:p>
          <a:p>
            <a:r>
              <a:rPr lang="uk-UA" dirty="0"/>
              <a:t>Чат </a:t>
            </a:r>
            <a:r>
              <a:rPr lang="uk-UA" dirty="0" smtClean="0"/>
              <a:t>програми</a:t>
            </a:r>
          </a:p>
          <a:p>
            <a:r>
              <a:rPr lang="uk-UA" dirty="0"/>
              <a:t>Рекламні </a:t>
            </a:r>
            <a:r>
              <a:rPr lang="uk-UA" dirty="0" smtClean="0"/>
              <a:t>сервери</a:t>
            </a:r>
          </a:p>
          <a:p>
            <a:r>
              <a:rPr lang="uk-UA" dirty="0"/>
              <a:t>Потокові сервери</a:t>
            </a:r>
          </a:p>
        </p:txBody>
      </p:sp>
    </p:spTree>
    <p:extLst>
      <p:ext uri="{BB962C8B-B14F-4D97-AF65-F5344CB8AC3E}">
        <p14:creationId xmlns:p14="http://schemas.microsoft.com/office/powerpoint/2010/main" val="38261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56633"/>
            <a:ext cx="5130800" cy="6577949"/>
          </a:xfrm>
        </p:spPr>
      </p:pic>
    </p:spTree>
    <p:extLst>
      <p:ext uri="{BB962C8B-B14F-4D97-AF65-F5344CB8AC3E}">
        <p14:creationId xmlns:p14="http://schemas.microsoft.com/office/powerpoint/2010/main" val="3162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803400"/>
            <a:ext cx="7620000" cy="3200400"/>
          </a:xfrm>
        </p:spPr>
      </p:pic>
    </p:spTree>
    <p:extLst>
      <p:ext uri="{BB962C8B-B14F-4D97-AF65-F5344CB8AC3E}">
        <p14:creationId xmlns:p14="http://schemas.microsoft.com/office/powerpoint/2010/main" val="19827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6300" y="751344"/>
            <a:ext cx="84455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'events'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events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connected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succesful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data_received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data_received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 received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succesfully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4" y="889000"/>
            <a:ext cx="8911669" cy="4737100"/>
          </a:xfrm>
        </p:spPr>
      </p:pic>
    </p:spTree>
    <p:extLst>
      <p:ext uri="{BB962C8B-B14F-4D97-AF65-F5344CB8AC3E}">
        <p14:creationId xmlns:p14="http://schemas.microsoft.com/office/powerpoint/2010/main" val="40693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Простий приклад серверу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6900" y="1545094"/>
            <a:ext cx="952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127.0.0.1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 World\n'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8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8228</TotalTime>
  <Words>398</Words>
  <Application>Microsoft Office PowerPoint</Application>
  <PresentationFormat>Широкоэкранный</PresentationFormat>
  <Paragraphs>205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Consolas</vt:lpstr>
      <vt:lpstr>Franklin Gothic Book</vt:lpstr>
      <vt:lpstr>Crop</vt:lpstr>
      <vt:lpstr>NODE.JS</vt:lpstr>
      <vt:lpstr>Що таке Node.js?</vt:lpstr>
      <vt:lpstr>Особливості Node.js</vt:lpstr>
      <vt:lpstr>Застосування Node.js</vt:lpstr>
      <vt:lpstr>Презентация PowerPoint</vt:lpstr>
      <vt:lpstr>Презентация PowerPoint</vt:lpstr>
      <vt:lpstr>Презентация PowerPoint</vt:lpstr>
      <vt:lpstr>Презентация PowerPoint</vt:lpstr>
      <vt:lpstr>Простий приклад серверу</vt:lpstr>
      <vt:lpstr>Відлагодження Launch</vt:lpstr>
      <vt:lpstr>Відлагодження Launch: Breakpoints</vt:lpstr>
      <vt:lpstr>Відлагодження Launch: Запуск</vt:lpstr>
      <vt:lpstr>Відлагодження Attach</vt:lpstr>
      <vt:lpstr>Відлагодження Attach: Запуск</vt:lpstr>
      <vt:lpstr>Відлагодження Attach: Прикріплення</vt:lpstr>
      <vt:lpstr>Відлагодження Watch</vt:lpstr>
      <vt:lpstr>Відлагодження Chrome</vt:lpstr>
      <vt:lpstr>Відлагодження Chrome</vt:lpstr>
      <vt:lpstr>Відлагодження Chrome</vt:lpstr>
      <vt:lpstr>Відлагодження Chrome</vt:lpstr>
      <vt:lpstr>Приклад простого сервера</vt:lpstr>
      <vt:lpstr>Node HTTP. Створення сервера</vt:lpstr>
      <vt:lpstr>Node HTTP. Створення сервера</vt:lpstr>
      <vt:lpstr>Node HTTP. Отримання частин запиту</vt:lpstr>
      <vt:lpstr>Node HTTP. Отримання заголовків</vt:lpstr>
      <vt:lpstr>Node HTTP. Зчитування даних</vt:lpstr>
      <vt:lpstr>Node HTTP. Зчитування даних</vt:lpstr>
      <vt:lpstr>Node HTTP. Опрацювання помилок</vt:lpstr>
      <vt:lpstr>Node HTTP. Статус відповіді</vt:lpstr>
      <vt:lpstr>Node HTTP. Заголовки відповіді</vt:lpstr>
      <vt:lpstr>Node HTTP. Запис у тіло відповіді</vt:lpstr>
      <vt:lpstr>Node HTTP. Усе разом</vt:lpstr>
      <vt:lpstr>Маршрутизація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Користувач</cp:lastModifiedBy>
  <cp:revision>340</cp:revision>
  <dcterms:created xsi:type="dcterms:W3CDTF">2019-02-25T02:19:32Z</dcterms:created>
  <dcterms:modified xsi:type="dcterms:W3CDTF">2019-03-21T09:37:56Z</dcterms:modified>
</cp:coreProperties>
</file>