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63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2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18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34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15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9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34D819-9F07-4261-B09B-9E467E5D9002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50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3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Rapat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LPPM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8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</a:p>
          <a:p>
            <a:r>
              <a:rPr lang="en-US" dirty="0" smtClean="0"/>
              <a:t>26 </a:t>
            </a:r>
            <a:r>
              <a:rPr lang="en-US" dirty="0" err="1" smtClean="0"/>
              <a:t>februari</a:t>
            </a:r>
            <a:r>
              <a:rPr lang="en-US" dirty="0" smtClean="0"/>
              <a:t> 2016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45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Perkenalan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Divisi</a:t>
            </a:r>
            <a:r>
              <a:rPr lang="en-US" dirty="0"/>
              <a:t> Programming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Vincentius</a:t>
            </a:r>
            <a:r>
              <a:rPr lang="en-US" dirty="0" smtClean="0"/>
              <a:t> N. - 71130072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52" y="2582863"/>
            <a:ext cx="2252133" cy="33782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87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Schedule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203471"/>
              </p:ext>
            </p:extLst>
          </p:nvPr>
        </p:nvGraphicFramePr>
        <p:xfrm>
          <a:off x="1272209" y="1846264"/>
          <a:ext cx="9571801" cy="4022722"/>
        </p:xfrm>
        <a:graphic>
          <a:graphicData uri="http://schemas.openxmlformats.org/drawingml/2006/table">
            <a:tbl>
              <a:tblPr/>
              <a:tblGrid>
                <a:gridCol w="569383"/>
                <a:gridCol w="1892815"/>
                <a:gridCol w="584773"/>
                <a:gridCol w="1815872"/>
                <a:gridCol w="646327"/>
                <a:gridCol w="1708151"/>
                <a:gridCol w="615551"/>
                <a:gridCol w="1738929"/>
              </a:tblGrid>
              <a:tr h="4022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Tgl</a:t>
                      </a:r>
                      <a:endParaRPr lang="id-ID" sz="1100" b="1" dirty="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Februari 2016</a:t>
                      </a:r>
                      <a:endParaRPr lang="id-ID" sz="1100" b="1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Tgl</a:t>
                      </a:r>
                      <a:endParaRPr lang="id-ID" sz="1100" b="1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Maret 2016</a:t>
                      </a:r>
                      <a:endParaRPr lang="id-ID" sz="1100" b="1" dirty="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Tgl</a:t>
                      </a:r>
                      <a:endParaRPr lang="id-ID" sz="1100" b="1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 2016</a:t>
                      </a:r>
                      <a:endParaRPr lang="id-ID" sz="1100" b="1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Tgl</a:t>
                      </a:r>
                      <a:endParaRPr lang="id-ID" sz="1100" b="1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 2016</a:t>
                      </a:r>
                      <a:endParaRPr lang="id-ID" sz="1100" b="1" dirty="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2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Pelatihan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d-ID" sz="1100">
                          <a:effectLst/>
                        </a:rPr>
                        <a:t/>
                      </a:r>
                      <a:br>
                        <a:rPr lang="id-ID" sz="1100">
                          <a:effectLst/>
                        </a:rPr>
                      </a:b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Konten KKN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2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Proposal FIX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Konten KKN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Presentasi Final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27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Pelatihan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TTS</a:t>
                      </a:r>
                      <a:endParaRPr lang="id-ID" sz="1100" dirty="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Presentasi Progress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d-ID" sz="1100">
                          <a:effectLst/>
                        </a:rPr>
                        <a:t/>
                      </a:r>
                      <a:br>
                        <a:rPr lang="id-ID" sz="1100">
                          <a:effectLst/>
                        </a:rPr>
                      </a:b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d-ID" sz="1100">
                          <a:effectLst/>
                        </a:rPr>
                        <a:t/>
                      </a:r>
                      <a:br>
                        <a:rPr lang="id-ID" sz="1100">
                          <a:effectLst/>
                        </a:rPr>
                      </a:b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428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 tampilan website (anggaota lain memberi pendapat)</a:t>
                      </a:r>
                      <a:endParaRPr lang="it-IT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d-ID" sz="1100">
                          <a:effectLst/>
                        </a:rPr>
                        <a:t/>
                      </a:r>
                      <a:br>
                        <a:rPr lang="id-ID" sz="1100">
                          <a:effectLst/>
                        </a:rPr>
                      </a:b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d-ID" sz="1100">
                          <a:effectLst/>
                        </a:rPr>
                        <a:t/>
                      </a:r>
                      <a:br>
                        <a:rPr lang="id-ID" sz="1100">
                          <a:effectLst/>
                        </a:rPr>
                      </a:b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d-ID" sz="1100">
                          <a:effectLst/>
                        </a:rPr>
                        <a:t/>
                      </a:r>
                      <a:br>
                        <a:rPr lang="id-ID" sz="1100">
                          <a:effectLst/>
                        </a:rPr>
                      </a:b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d-ID" sz="1100">
                          <a:effectLst/>
                        </a:rPr>
                        <a:t/>
                      </a:r>
                      <a:br>
                        <a:rPr lang="id-ID" sz="1100">
                          <a:effectLst/>
                        </a:rPr>
                      </a:b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d-ID" sz="1100">
                          <a:effectLst/>
                        </a:rPr>
                        <a:t/>
                      </a:r>
                      <a:br>
                        <a:rPr lang="id-ID" sz="1100">
                          <a:effectLst/>
                        </a:rPr>
                      </a:b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d-ID" sz="1100">
                          <a:effectLst/>
                        </a:rPr>
                        <a:t/>
                      </a:r>
                      <a:br>
                        <a:rPr lang="id-ID" sz="1100">
                          <a:effectLst/>
                        </a:rPr>
                      </a:b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07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Presentasi progress awal ke unit LPPM</a:t>
                      </a:r>
                      <a:endParaRPr lang="it-IT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TTS (Konten KKN)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d-ID" sz="1100">
                          <a:effectLst/>
                        </a:rPr>
                        <a:t/>
                      </a:r>
                      <a:br>
                        <a:rPr lang="id-ID" sz="1100">
                          <a:effectLst/>
                        </a:rPr>
                      </a:b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d-ID" sz="1100">
                          <a:effectLst/>
                        </a:rPr>
                        <a:t/>
                      </a:r>
                      <a:br>
                        <a:rPr lang="id-ID" sz="1100">
                          <a:effectLst/>
                        </a:rPr>
                      </a:b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272">
                <a:tc>
                  <a:txBody>
                    <a:bodyPr/>
                    <a:lstStyle/>
                    <a:p>
                      <a:pPr fontAlgn="ctr"/>
                      <a:r>
                        <a:rPr lang="id-ID" sz="1100">
                          <a:effectLst/>
                        </a:rPr>
                        <a:t/>
                      </a:r>
                      <a:br>
                        <a:rPr lang="id-ID" sz="1100">
                          <a:effectLst/>
                        </a:rPr>
                      </a:b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d-ID" sz="1100">
                          <a:effectLst/>
                        </a:rPr>
                        <a:t/>
                      </a:r>
                      <a:br>
                        <a:rPr lang="id-ID" sz="1100">
                          <a:effectLst/>
                        </a:rPr>
                      </a:b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d-ID" sz="1100">
                          <a:effectLst/>
                        </a:rPr>
                        <a:t/>
                      </a:r>
                      <a:br>
                        <a:rPr lang="id-ID" sz="1100">
                          <a:effectLst/>
                        </a:rPr>
                      </a:b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d-ID" sz="1100">
                          <a:effectLst/>
                        </a:rPr>
                        <a:t/>
                      </a:r>
                      <a:br>
                        <a:rPr lang="id-ID" sz="1100">
                          <a:effectLst/>
                        </a:rPr>
                      </a:b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 + TESTING</a:t>
                      </a: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d-ID" sz="1100">
                          <a:effectLst/>
                        </a:rPr>
                        <a:t/>
                      </a:r>
                      <a:br>
                        <a:rPr lang="id-ID" sz="1100">
                          <a:effectLst/>
                        </a:rPr>
                      </a:br>
                      <a:endParaRPr lang="id-ID" sz="110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id-ID" sz="1100" dirty="0">
                          <a:effectLst/>
                        </a:rPr>
                        <a:t/>
                      </a:r>
                      <a:br>
                        <a:rPr lang="id-ID" sz="1100" dirty="0">
                          <a:effectLst/>
                        </a:rPr>
                      </a:br>
                      <a:endParaRPr lang="id-ID" sz="1100" dirty="0">
                        <a:effectLst/>
                      </a:endParaRPr>
                    </a:p>
                  </a:txBody>
                  <a:tcPr marL="47890" marR="47890" marT="28734" marB="2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-9797859" y="-48399"/>
            <a:ext cx="3134204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24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Web </a:t>
            </a:r>
            <a:r>
              <a:rPr lang="en-US" dirty="0" err="1" smtClean="0"/>
              <a:t>Sementara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-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design?</a:t>
            </a:r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Konten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:</a:t>
            </a:r>
          </a:p>
          <a:p>
            <a:r>
              <a:rPr lang="en-US" dirty="0"/>
              <a:t> </a:t>
            </a:r>
            <a:r>
              <a:rPr lang="en-US" dirty="0" smtClean="0"/>
              <a:t>   * </a:t>
            </a:r>
            <a:r>
              <a:rPr lang="en-US" dirty="0" err="1" smtClean="0"/>
              <a:t>Foto</a:t>
            </a:r>
            <a:r>
              <a:rPr lang="en-US" dirty="0" smtClean="0"/>
              <a:t> (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+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beranda</a:t>
            </a:r>
            <a:r>
              <a:rPr lang="en-US" dirty="0" smtClean="0"/>
              <a:t> 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41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99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Perkenalan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- Time Schedule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Laporan</a:t>
            </a:r>
            <a:r>
              <a:rPr lang="en-US" dirty="0" smtClean="0"/>
              <a:t> Design Web </a:t>
            </a:r>
            <a:r>
              <a:rPr lang="en-US" dirty="0" err="1" smtClean="0"/>
              <a:t>Sementara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45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29134"/>
          </a:xfrm>
        </p:spPr>
        <p:txBody>
          <a:bodyPr/>
          <a:lstStyle/>
          <a:p>
            <a:r>
              <a:rPr lang="en-US" dirty="0" err="1" smtClean="0"/>
              <a:t>Perkenalan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29" y="1735510"/>
            <a:ext cx="2316368" cy="311722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Project Manager</a:t>
            </a:r>
          </a:p>
          <a:p>
            <a:r>
              <a:rPr lang="en-US" sz="2400" dirty="0" smtClean="0"/>
              <a:t>Amsal Maestro</a:t>
            </a:r>
          </a:p>
          <a:p>
            <a:r>
              <a:rPr lang="en-US" sz="2400" dirty="0" smtClean="0"/>
              <a:t>71130105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8666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49013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Perkenalan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Divisi</a:t>
            </a:r>
            <a:r>
              <a:rPr lang="en-US" dirty="0" smtClean="0"/>
              <a:t> </a:t>
            </a:r>
            <a:r>
              <a:rPr lang="en-US" dirty="0" err="1" smtClean="0"/>
              <a:t>Kesekretariatan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Kristina W. - 71130023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9" y="2582863"/>
            <a:ext cx="3378200" cy="3378200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Sherli</a:t>
            </a:r>
            <a:r>
              <a:rPr lang="en-US" dirty="0" smtClean="0"/>
              <a:t> </a:t>
            </a:r>
            <a:r>
              <a:rPr lang="en-US" dirty="0" err="1" smtClean="0"/>
              <a:t>yuliani</a:t>
            </a:r>
            <a:r>
              <a:rPr lang="en-US" dirty="0" smtClean="0"/>
              <a:t> - 71130117</a:t>
            </a:r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4" b="19373"/>
          <a:stretch/>
        </p:blipFill>
        <p:spPr>
          <a:xfrm>
            <a:off x="7135731" y="2792770"/>
            <a:ext cx="2914180" cy="2883012"/>
          </a:xfrm>
        </p:spPr>
      </p:pic>
    </p:spTree>
    <p:extLst>
      <p:ext uri="{BB962C8B-B14F-4D97-AF65-F5344CB8AC3E}">
        <p14:creationId xmlns:p14="http://schemas.microsoft.com/office/powerpoint/2010/main" val="4385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Perkenalan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Divisi</a:t>
            </a:r>
            <a:r>
              <a:rPr lang="en-US" dirty="0" smtClean="0"/>
              <a:t> </a:t>
            </a:r>
            <a:r>
              <a:rPr lang="en-US" dirty="0" err="1" smtClean="0"/>
              <a:t>Humas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 Edward - 71130147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6" t="29908"/>
          <a:stretch/>
        </p:blipFill>
        <p:spPr>
          <a:xfrm>
            <a:off x="2588654" y="2691026"/>
            <a:ext cx="1141741" cy="3098728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Devan S. Y. B. - 72120058</a:t>
            </a:r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2582863"/>
            <a:ext cx="3378200" cy="3378200"/>
          </a:xfrm>
        </p:spPr>
      </p:pic>
    </p:spTree>
    <p:extLst>
      <p:ext uri="{BB962C8B-B14F-4D97-AF65-F5344CB8AC3E}">
        <p14:creationId xmlns:p14="http://schemas.microsoft.com/office/powerpoint/2010/main" val="42606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Perkenalan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Divisi</a:t>
            </a:r>
            <a:r>
              <a:rPr lang="en-US" dirty="0" smtClean="0"/>
              <a:t> </a:t>
            </a:r>
            <a:r>
              <a:rPr lang="en-US" dirty="0" err="1" smtClean="0"/>
              <a:t>Humas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Yosafat</a:t>
            </a:r>
            <a:r>
              <a:rPr lang="en-US" dirty="0" smtClean="0"/>
              <a:t> s. T. - </a:t>
            </a:r>
            <a:r>
              <a:rPr lang="en-US" dirty="0" smtClean="0"/>
              <a:t>72130011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52" y="2582863"/>
            <a:ext cx="2252133" cy="33782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387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Perkenalan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Divisi</a:t>
            </a:r>
            <a:r>
              <a:rPr lang="en-US" dirty="0" smtClean="0"/>
              <a:t> Programming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Punto D. P. - 71130084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4" t="13134" r="13865"/>
          <a:stretch/>
        </p:blipFill>
        <p:spPr>
          <a:xfrm>
            <a:off x="2575774" y="2691026"/>
            <a:ext cx="1365162" cy="293452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Agustinus</a:t>
            </a:r>
            <a:r>
              <a:rPr lang="en-US" dirty="0" smtClean="0"/>
              <a:t> Boggy W. - 71130161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682" y="3246018"/>
            <a:ext cx="1714750" cy="1737461"/>
          </a:xfrm>
        </p:spPr>
      </p:pic>
    </p:spTree>
    <p:extLst>
      <p:ext uri="{BB962C8B-B14F-4D97-AF65-F5344CB8AC3E}">
        <p14:creationId xmlns:p14="http://schemas.microsoft.com/office/powerpoint/2010/main" val="40636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Perkenalan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Divisi</a:t>
            </a:r>
            <a:r>
              <a:rPr lang="en-US" dirty="0"/>
              <a:t> Programming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Hendra W. S. - 71130033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43" y="2582863"/>
            <a:ext cx="1743151" cy="33782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Berlian</a:t>
            </a:r>
            <a:r>
              <a:rPr lang="en-US" dirty="0" smtClean="0"/>
              <a:t> H. R. - 71130070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48" y="3070785"/>
            <a:ext cx="1695511" cy="2082530"/>
          </a:xfrm>
        </p:spPr>
      </p:pic>
    </p:spTree>
    <p:extLst>
      <p:ext uri="{BB962C8B-B14F-4D97-AF65-F5344CB8AC3E}">
        <p14:creationId xmlns:p14="http://schemas.microsoft.com/office/powerpoint/2010/main" val="35227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Perkenalan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Divisi</a:t>
            </a:r>
            <a:r>
              <a:rPr lang="en-US" dirty="0"/>
              <a:t> Programming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Chossy</a:t>
            </a:r>
            <a:r>
              <a:rPr lang="en-US" dirty="0" smtClean="0"/>
              <a:t> P. - 71130081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9" y="2582863"/>
            <a:ext cx="3378200" cy="33782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Varian K. I. </a:t>
            </a:r>
            <a:r>
              <a:rPr lang="en-US" dirty="0" err="1" smtClean="0"/>
              <a:t>Saija</a:t>
            </a:r>
            <a:r>
              <a:rPr lang="en-US" dirty="0" smtClean="0"/>
              <a:t> - 72120045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124200"/>
            <a:ext cx="2286000" cy="2295525"/>
          </a:xfrm>
        </p:spPr>
      </p:pic>
    </p:spTree>
    <p:extLst>
      <p:ext uri="{BB962C8B-B14F-4D97-AF65-F5344CB8AC3E}">
        <p14:creationId xmlns:p14="http://schemas.microsoft.com/office/powerpoint/2010/main" val="18747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215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Rapat dengan Pihak LPPM</vt:lpstr>
      <vt:lpstr>Pembahasan</vt:lpstr>
      <vt:lpstr>Perkenalan</vt:lpstr>
      <vt:lpstr>Perkenalan Divisi Kesekretariatan</vt:lpstr>
      <vt:lpstr>Perkenalan Divisi Humas</vt:lpstr>
      <vt:lpstr>Perkenalan Divisi Humas</vt:lpstr>
      <vt:lpstr>Perkenalan Divisi Programming</vt:lpstr>
      <vt:lpstr>Perkenalan Divisi Programming</vt:lpstr>
      <vt:lpstr>Perkenalan Divisi Programming</vt:lpstr>
      <vt:lpstr>Perkenalan Divisi Programming</vt:lpstr>
      <vt:lpstr>Time Schedule</vt:lpstr>
      <vt:lpstr>Demo Web Sementara</vt:lpstr>
      <vt:lpstr>Terima kasih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Terbatas dengan Pihak LPPM</dc:title>
  <dc:creator>Amsal Maestro</dc:creator>
  <cp:lastModifiedBy>Amsal Maestro</cp:lastModifiedBy>
  <cp:revision>7</cp:revision>
  <dcterms:created xsi:type="dcterms:W3CDTF">2016-02-24T12:39:53Z</dcterms:created>
  <dcterms:modified xsi:type="dcterms:W3CDTF">2016-02-26T02:23:18Z</dcterms:modified>
</cp:coreProperties>
</file>