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86" d="100"/>
          <a:sy n="86" d="100"/>
        </p:scale>
        <p:origin x="39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CAA7-1A93-4248-B060-D5A5834F8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B6E18-1AE3-854F-8954-9D19D5556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DAE94-B314-B942-A2AC-7C311B53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B21D-DF27-C442-829D-CBE4EFF19118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F6366-06F5-0B44-88CC-F376D309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7C744-F58E-874A-ABF9-C068EC65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5C51-817F-4C4C-8FF7-CA5E958E8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1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52C26-3A47-C644-AC44-6E9D5B94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0828E-60B3-0048-AAFC-436360F2B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B40AE-9CF6-7841-81CA-2D40C74E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B21D-DF27-C442-829D-CBE4EFF19118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4063A-49F4-A146-B369-779AAC06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2996B-B024-1B4B-88D3-AF148B80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5C51-817F-4C4C-8FF7-CA5E958E8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20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FDC2A-22AC-3649-895C-3249C8DD8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868E0-7556-8248-B90F-A927E6A09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C7D82-6EFD-574F-ACCE-AA74BCD4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B21D-DF27-C442-829D-CBE4EFF19118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26033-B3C3-4E4E-8D3C-7CBA4768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5BDC-7FAC-D449-8578-645BBB92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5C51-817F-4C4C-8FF7-CA5E958E8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4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CFB3-92C5-4942-8C30-3C32DEAE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97C3B-D0E2-984A-BC79-1903B4A8B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A1CEC-8BB5-B747-B7A3-75AFF50B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B21D-DF27-C442-829D-CBE4EFF19118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D010E-74D4-0A41-8D4F-945676C5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01331-C6D0-6D49-818E-1F915716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5C51-817F-4C4C-8FF7-CA5E958E8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5E25-394C-5C47-8868-3690C5EE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2C837-7568-C44F-90C9-3414A7F51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EF481-F2DC-2F4F-AD9D-E8345539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B21D-DF27-C442-829D-CBE4EFF19118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2A38A-5C47-5947-814E-0C7173FDB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51397-B7B9-F848-903A-8BAFE7B7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5C51-817F-4C4C-8FF7-CA5E958E8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3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9FE2-09F0-0E4E-844E-02A5D4F4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36BD5-6ACF-784E-83E7-218549BF9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79DA8-A86E-C842-82A6-C25F191E4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7F22E-56DF-7049-8362-6DB5BB42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B21D-DF27-C442-829D-CBE4EFF19118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084F9-F53A-8C48-B9FE-C4F0BB3A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B0E44-EEF4-594E-BC66-68B2E773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5C51-817F-4C4C-8FF7-CA5E958E8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0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2965-46C8-4D49-B2D5-72E703C88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EEA17-6A00-E341-A890-CF5A174C3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B2D93-BBC9-A84B-8B50-837FFEBBC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45F60-6307-7248-932B-192D20599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61F358-5F10-4F49-95EC-AF4F17E42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FD62E-1792-CF43-A6B5-FC1B540F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B21D-DF27-C442-829D-CBE4EFF19118}" type="datetimeFigureOut">
              <a:rPr lang="en-US" smtClean="0"/>
              <a:t>5/20/19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275B3A-4AE0-5D41-8AD2-A468E7F6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B6142A-FEAE-0844-96CA-D5675E20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5C51-817F-4C4C-8FF7-CA5E958E8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2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79913-9255-2543-A547-05838FF9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A213D-38BD-D242-B796-FEBABA2E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B21D-DF27-C442-829D-CBE4EFF19118}" type="datetimeFigureOut">
              <a:rPr lang="en-US" smtClean="0"/>
              <a:t>5/20/19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E918C-DED4-DD46-B363-8FA67DDA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BAA4C-9915-A04B-9BF7-E2F45D71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5C51-817F-4C4C-8FF7-CA5E958E8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5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CF852B-FFD9-324A-BF9D-5620BA13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B21D-DF27-C442-829D-CBE4EFF19118}" type="datetimeFigureOut">
              <a:rPr lang="en-US" smtClean="0"/>
              <a:t>5/20/19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ADB3A9-BD72-9447-A4B8-A5BEBCDC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89610-3C8F-3549-88A3-1102CEBEA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5C51-817F-4C4C-8FF7-CA5E958E8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0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7066-D6BE-AA43-99AC-6F7EF389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D2D72-1BF7-9846-AE1C-6CA7440A4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B69E4-3172-294D-B8D8-450C490C3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AABDE-7172-E84A-A4BB-A62CB36F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B21D-DF27-C442-829D-CBE4EFF19118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D959E-3D7E-A444-95D8-3E03AD42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44B1D-9963-0C4A-9ACC-0DA83261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5C51-817F-4C4C-8FF7-CA5E958E8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0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9418E-3A89-D04A-8854-F364787CD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C14FB-535C-E548-9EC7-C73A00C4E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8C4F7-0CFF-9E4A-9D86-64C7D90B7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CA4D3-2D08-F347-B79F-D9BFF54EF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B21D-DF27-C442-829D-CBE4EFF19118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14ABE-6DF0-7948-9DAC-585D2CE7E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EEA5A-B91E-EA43-B867-539DDD88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5C51-817F-4C4C-8FF7-CA5E958E8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1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87E42-7467-C141-B118-C2834113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E3931-B975-9E41-BDB1-ADA2DCFC2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635F6-174D-F644-93D6-2445C2DF3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B21D-DF27-C442-829D-CBE4EFF19118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40704-381A-E749-914A-D16319EC2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74EB7-15A1-6A40-A7D6-97F1ABA0B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E5C51-817F-4C4C-8FF7-CA5E958E8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B6E3927-E0D1-7A4A-9CB0-09021A0EC07C}"/>
              </a:ext>
            </a:extLst>
          </p:cNvPr>
          <p:cNvGrpSpPr/>
          <p:nvPr/>
        </p:nvGrpSpPr>
        <p:grpSpPr>
          <a:xfrm>
            <a:off x="3581400" y="914400"/>
            <a:ext cx="5029200" cy="5029200"/>
            <a:chOff x="3581400" y="914400"/>
            <a:chExt cx="5029200" cy="50292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93E321CB-B642-B545-ACD7-70DC64CADD91}"/>
                </a:ext>
              </a:extLst>
            </p:cNvPr>
            <p:cNvSpPr/>
            <p:nvPr/>
          </p:nvSpPr>
          <p:spPr>
            <a:xfrm>
              <a:off x="3581400" y="914400"/>
              <a:ext cx="5029200" cy="5029200"/>
            </a:xfrm>
            <a:prstGeom prst="roundRect">
              <a:avLst>
                <a:gd name="adj" fmla="val 24739"/>
              </a:avLst>
            </a:prstGeom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EEB2577-4D90-C842-AC7A-5A7F7FD7E281}"/>
                </a:ext>
              </a:extLst>
            </p:cNvPr>
            <p:cNvGrpSpPr/>
            <p:nvPr/>
          </p:nvGrpSpPr>
          <p:grpSpPr>
            <a:xfrm>
              <a:off x="5302157" y="1483516"/>
              <a:ext cx="1587685" cy="2308656"/>
              <a:chOff x="5302157" y="1241126"/>
              <a:chExt cx="1587685" cy="2308656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BC2FE16-7BE0-924A-A834-B17040D735C1}"/>
                  </a:ext>
                </a:extLst>
              </p:cNvPr>
              <p:cNvSpPr/>
              <p:nvPr/>
            </p:nvSpPr>
            <p:spPr>
              <a:xfrm>
                <a:off x="5302157" y="1690858"/>
                <a:ext cx="1587685" cy="1858924"/>
              </a:xfrm>
              <a:custGeom>
                <a:avLst/>
                <a:gdLst>
                  <a:gd name="connsiteX0" fmla="*/ 0 w 1757363"/>
                  <a:gd name="connsiteY0" fmla="*/ 878682 h 1757363"/>
                  <a:gd name="connsiteX1" fmla="*/ 878682 w 1757363"/>
                  <a:gd name="connsiteY1" fmla="*/ 0 h 1757363"/>
                  <a:gd name="connsiteX2" fmla="*/ 1757364 w 1757363"/>
                  <a:gd name="connsiteY2" fmla="*/ 878682 h 1757363"/>
                  <a:gd name="connsiteX3" fmla="*/ 878682 w 1757363"/>
                  <a:gd name="connsiteY3" fmla="*/ 1757364 h 1757363"/>
                  <a:gd name="connsiteX4" fmla="*/ 0 w 1757363"/>
                  <a:gd name="connsiteY4" fmla="*/ 878682 h 1757363"/>
                  <a:gd name="connsiteX0" fmla="*/ 1530 w 1758894"/>
                  <a:gd name="connsiteY0" fmla="*/ 1222693 h 2101375"/>
                  <a:gd name="connsiteX1" fmla="*/ 673043 w 1758894"/>
                  <a:gd name="connsiteY1" fmla="*/ 43975 h 2101375"/>
                  <a:gd name="connsiteX2" fmla="*/ 880212 w 1758894"/>
                  <a:gd name="connsiteY2" fmla="*/ 344011 h 2101375"/>
                  <a:gd name="connsiteX3" fmla="*/ 1758894 w 1758894"/>
                  <a:gd name="connsiteY3" fmla="*/ 1222693 h 2101375"/>
                  <a:gd name="connsiteX4" fmla="*/ 880212 w 1758894"/>
                  <a:gd name="connsiteY4" fmla="*/ 2101375 h 2101375"/>
                  <a:gd name="connsiteX5" fmla="*/ 1530 w 1758894"/>
                  <a:gd name="connsiteY5" fmla="*/ 1222693 h 2101375"/>
                  <a:gd name="connsiteX0" fmla="*/ 1530 w 1758894"/>
                  <a:gd name="connsiteY0" fmla="*/ 1196648 h 2075330"/>
                  <a:gd name="connsiteX1" fmla="*/ 673043 w 1758894"/>
                  <a:gd name="connsiteY1" fmla="*/ 17930 h 2075330"/>
                  <a:gd name="connsiteX2" fmla="*/ 1123100 w 1758894"/>
                  <a:gd name="connsiteY2" fmla="*/ 860891 h 2075330"/>
                  <a:gd name="connsiteX3" fmla="*/ 1758894 w 1758894"/>
                  <a:gd name="connsiteY3" fmla="*/ 1196648 h 2075330"/>
                  <a:gd name="connsiteX4" fmla="*/ 880212 w 1758894"/>
                  <a:gd name="connsiteY4" fmla="*/ 2075330 h 2075330"/>
                  <a:gd name="connsiteX5" fmla="*/ 1530 w 1758894"/>
                  <a:gd name="connsiteY5" fmla="*/ 1196648 h 2075330"/>
                  <a:gd name="connsiteX0" fmla="*/ 1530 w 1758894"/>
                  <a:gd name="connsiteY0" fmla="*/ 1201725 h 2080407"/>
                  <a:gd name="connsiteX1" fmla="*/ 673043 w 1758894"/>
                  <a:gd name="connsiteY1" fmla="*/ 23007 h 2080407"/>
                  <a:gd name="connsiteX2" fmla="*/ 880212 w 1758894"/>
                  <a:gd name="connsiteY2" fmla="*/ 665943 h 2080407"/>
                  <a:gd name="connsiteX3" fmla="*/ 1758894 w 1758894"/>
                  <a:gd name="connsiteY3" fmla="*/ 1201725 h 2080407"/>
                  <a:gd name="connsiteX4" fmla="*/ 880212 w 1758894"/>
                  <a:gd name="connsiteY4" fmla="*/ 2080407 h 2080407"/>
                  <a:gd name="connsiteX5" fmla="*/ 1530 w 1758894"/>
                  <a:gd name="connsiteY5" fmla="*/ 1201725 h 2080407"/>
                  <a:gd name="connsiteX0" fmla="*/ 2092 w 1602293"/>
                  <a:gd name="connsiteY0" fmla="*/ 1516050 h 2086856"/>
                  <a:gd name="connsiteX1" fmla="*/ 516442 w 1602293"/>
                  <a:gd name="connsiteY1" fmla="*/ 23007 h 2086856"/>
                  <a:gd name="connsiteX2" fmla="*/ 723611 w 1602293"/>
                  <a:gd name="connsiteY2" fmla="*/ 665943 h 2086856"/>
                  <a:gd name="connsiteX3" fmla="*/ 1602293 w 1602293"/>
                  <a:gd name="connsiteY3" fmla="*/ 1201725 h 2086856"/>
                  <a:gd name="connsiteX4" fmla="*/ 723611 w 1602293"/>
                  <a:gd name="connsiteY4" fmla="*/ 2080407 h 2086856"/>
                  <a:gd name="connsiteX5" fmla="*/ 2092 w 1602293"/>
                  <a:gd name="connsiteY5" fmla="*/ 1516050 h 2086856"/>
                  <a:gd name="connsiteX0" fmla="*/ 78785 w 1678986"/>
                  <a:gd name="connsiteY0" fmla="*/ 1516050 h 2094498"/>
                  <a:gd name="connsiteX1" fmla="*/ 593135 w 1678986"/>
                  <a:gd name="connsiteY1" fmla="*/ 23007 h 2094498"/>
                  <a:gd name="connsiteX2" fmla="*/ 800304 w 1678986"/>
                  <a:gd name="connsiteY2" fmla="*/ 665943 h 2094498"/>
                  <a:gd name="connsiteX3" fmla="*/ 1678986 w 1678986"/>
                  <a:gd name="connsiteY3" fmla="*/ 1201725 h 2094498"/>
                  <a:gd name="connsiteX4" fmla="*/ 800304 w 1678986"/>
                  <a:gd name="connsiteY4" fmla="*/ 2080407 h 2094498"/>
                  <a:gd name="connsiteX5" fmla="*/ 78785 w 1678986"/>
                  <a:gd name="connsiteY5" fmla="*/ 1516050 h 2094498"/>
                  <a:gd name="connsiteX0" fmla="*/ 78785 w 1678986"/>
                  <a:gd name="connsiteY0" fmla="*/ 1508524 h 2086972"/>
                  <a:gd name="connsiteX1" fmla="*/ 593135 w 1678986"/>
                  <a:gd name="connsiteY1" fmla="*/ 15481 h 2086972"/>
                  <a:gd name="connsiteX2" fmla="*/ 757441 w 1678986"/>
                  <a:gd name="connsiteY2" fmla="*/ 1001317 h 2086972"/>
                  <a:gd name="connsiteX3" fmla="*/ 1678986 w 1678986"/>
                  <a:gd name="connsiteY3" fmla="*/ 1194199 h 2086972"/>
                  <a:gd name="connsiteX4" fmla="*/ 800304 w 1678986"/>
                  <a:gd name="connsiteY4" fmla="*/ 2072881 h 2086972"/>
                  <a:gd name="connsiteX5" fmla="*/ 78785 w 1678986"/>
                  <a:gd name="connsiteY5" fmla="*/ 1508524 h 2086972"/>
                  <a:gd name="connsiteX0" fmla="*/ 78785 w 1678986"/>
                  <a:gd name="connsiteY0" fmla="*/ 1519209 h 2097657"/>
                  <a:gd name="connsiteX1" fmla="*/ 593135 w 1678986"/>
                  <a:gd name="connsiteY1" fmla="*/ 26166 h 2097657"/>
                  <a:gd name="connsiteX2" fmla="*/ 843166 w 1678986"/>
                  <a:gd name="connsiteY2" fmla="*/ 583377 h 2097657"/>
                  <a:gd name="connsiteX3" fmla="*/ 1678986 w 1678986"/>
                  <a:gd name="connsiteY3" fmla="*/ 1204884 h 2097657"/>
                  <a:gd name="connsiteX4" fmla="*/ 800304 w 1678986"/>
                  <a:gd name="connsiteY4" fmla="*/ 2083566 h 2097657"/>
                  <a:gd name="connsiteX5" fmla="*/ 78785 w 1678986"/>
                  <a:gd name="connsiteY5" fmla="*/ 1519209 h 2097657"/>
                  <a:gd name="connsiteX0" fmla="*/ 78785 w 1664699"/>
                  <a:gd name="connsiteY0" fmla="*/ 1522147 h 2089970"/>
                  <a:gd name="connsiteX1" fmla="*/ 593135 w 1664699"/>
                  <a:gd name="connsiteY1" fmla="*/ 29104 h 2089970"/>
                  <a:gd name="connsiteX2" fmla="*/ 843166 w 1664699"/>
                  <a:gd name="connsiteY2" fmla="*/ 586315 h 2089970"/>
                  <a:gd name="connsiteX3" fmla="*/ 1664699 w 1664699"/>
                  <a:gd name="connsiteY3" fmla="*/ 1607872 h 2089970"/>
                  <a:gd name="connsiteX4" fmla="*/ 800304 w 1664699"/>
                  <a:gd name="connsiteY4" fmla="*/ 2086504 h 2089970"/>
                  <a:gd name="connsiteX5" fmla="*/ 78785 w 1664699"/>
                  <a:gd name="connsiteY5" fmla="*/ 1522147 h 2089970"/>
                  <a:gd name="connsiteX0" fmla="*/ 78785 w 1664699"/>
                  <a:gd name="connsiteY0" fmla="*/ 1522033 h 2088600"/>
                  <a:gd name="connsiteX1" fmla="*/ 593135 w 1664699"/>
                  <a:gd name="connsiteY1" fmla="*/ 28990 h 2088600"/>
                  <a:gd name="connsiteX2" fmla="*/ 843166 w 1664699"/>
                  <a:gd name="connsiteY2" fmla="*/ 586201 h 2088600"/>
                  <a:gd name="connsiteX3" fmla="*/ 1664699 w 1664699"/>
                  <a:gd name="connsiteY3" fmla="*/ 1593471 h 2088600"/>
                  <a:gd name="connsiteX4" fmla="*/ 800304 w 1664699"/>
                  <a:gd name="connsiteY4" fmla="*/ 2086390 h 2088600"/>
                  <a:gd name="connsiteX5" fmla="*/ 78785 w 1664699"/>
                  <a:gd name="connsiteY5" fmla="*/ 1522033 h 2088600"/>
                  <a:gd name="connsiteX0" fmla="*/ 14733 w 1600647"/>
                  <a:gd name="connsiteY0" fmla="*/ 1307917 h 1874484"/>
                  <a:gd name="connsiteX1" fmla="*/ 300483 w 1600647"/>
                  <a:gd name="connsiteY1" fmla="*/ 43474 h 1874484"/>
                  <a:gd name="connsiteX2" fmla="*/ 779114 w 1600647"/>
                  <a:gd name="connsiteY2" fmla="*/ 372085 h 1874484"/>
                  <a:gd name="connsiteX3" fmla="*/ 1600647 w 1600647"/>
                  <a:gd name="connsiteY3" fmla="*/ 1379355 h 1874484"/>
                  <a:gd name="connsiteX4" fmla="*/ 736252 w 1600647"/>
                  <a:gd name="connsiteY4" fmla="*/ 1872274 h 1874484"/>
                  <a:gd name="connsiteX5" fmla="*/ 14733 w 1600647"/>
                  <a:gd name="connsiteY5" fmla="*/ 1307917 h 1874484"/>
                  <a:gd name="connsiteX0" fmla="*/ 14733 w 1600647"/>
                  <a:gd name="connsiteY0" fmla="*/ 1292357 h 1858924"/>
                  <a:gd name="connsiteX1" fmla="*/ 300483 w 1600647"/>
                  <a:gd name="connsiteY1" fmla="*/ 27914 h 1858924"/>
                  <a:gd name="connsiteX2" fmla="*/ 850551 w 1600647"/>
                  <a:gd name="connsiteY2" fmla="*/ 570838 h 1858924"/>
                  <a:gd name="connsiteX3" fmla="*/ 1600647 w 1600647"/>
                  <a:gd name="connsiteY3" fmla="*/ 1363795 h 1858924"/>
                  <a:gd name="connsiteX4" fmla="*/ 736252 w 1600647"/>
                  <a:gd name="connsiteY4" fmla="*/ 1856714 h 1858924"/>
                  <a:gd name="connsiteX5" fmla="*/ 14733 w 1600647"/>
                  <a:gd name="connsiteY5" fmla="*/ 1292357 h 1858924"/>
                  <a:gd name="connsiteX0" fmla="*/ 1771 w 1587685"/>
                  <a:gd name="connsiteY0" fmla="*/ 1292357 h 1858924"/>
                  <a:gd name="connsiteX1" fmla="*/ 530408 w 1587685"/>
                  <a:gd name="connsiteY1" fmla="*/ 27914 h 1858924"/>
                  <a:gd name="connsiteX2" fmla="*/ 837589 w 1587685"/>
                  <a:gd name="connsiteY2" fmla="*/ 570838 h 1858924"/>
                  <a:gd name="connsiteX3" fmla="*/ 1587685 w 1587685"/>
                  <a:gd name="connsiteY3" fmla="*/ 1363795 h 1858924"/>
                  <a:gd name="connsiteX4" fmla="*/ 723290 w 1587685"/>
                  <a:gd name="connsiteY4" fmla="*/ 1856714 h 1858924"/>
                  <a:gd name="connsiteX5" fmla="*/ 1771 w 1587685"/>
                  <a:gd name="connsiteY5" fmla="*/ 1292357 h 1858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87685" h="1858924">
                    <a:moveTo>
                      <a:pt x="1771" y="1292357"/>
                    </a:moveTo>
                    <a:cubicBezTo>
                      <a:pt x="-30376" y="987557"/>
                      <a:pt x="383961" y="174361"/>
                      <a:pt x="530408" y="27914"/>
                    </a:cubicBezTo>
                    <a:cubicBezTo>
                      <a:pt x="676855" y="-118533"/>
                      <a:pt x="661376" y="348191"/>
                      <a:pt x="837589" y="570838"/>
                    </a:cubicBezTo>
                    <a:cubicBezTo>
                      <a:pt x="1013802" y="793485"/>
                      <a:pt x="1587685" y="878512"/>
                      <a:pt x="1587685" y="1363795"/>
                    </a:cubicBezTo>
                    <a:cubicBezTo>
                      <a:pt x="1587685" y="1849078"/>
                      <a:pt x="987609" y="1868620"/>
                      <a:pt x="723290" y="1856714"/>
                    </a:cubicBezTo>
                    <a:cubicBezTo>
                      <a:pt x="458971" y="1844808"/>
                      <a:pt x="33918" y="1597157"/>
                      <a:pt x="1771" y="129235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riangle 9">
                <a:extLst>
                  <a:ext uri="{FF2B5EF4-FFF2-40B4-BE49-F238E27FC236}">
                    <a16:creationId xmlns:a16="http://schemas.microsoft.com/office/drawing/2014/main" id="{244ADA96-E05D-6842-AE3C-5D72A1D15DC1}"/>
                  </a:ext>
                </a:extLst>
              </p:cNvPr>
              <p:cNvSpPr/>
              <p:nvPr/>
            </p:nvSpPr>
            <p:spPr>
              <a:xfrm rot="10169144">
                <a:off x="5693194" y="1241126"/>
                <a:ext cx="312587" cy="331123"/>
              </a:xfrm>
              <a:custGeom>
                <a:avLst/>
                <a:gdLst>
                  <a:gd name="connsiteX0" fmla="*/ 0 w 260905"/>
                  <a:gd name="connsiteY0" fmla="*/ 430481 h 430481"/>
                  <a:gd name="connsiteX1" fmla="*/ 130453 w 260905"/>
                  <a:gd name="connsiteY1" fmla="*/ 0 h 430481"/>
                  <a:gd name="connsiteX2" fmla="*/ 260905 w 260905"/>
                  <a:gd name="connsiteY2" fmla="*/ 430481 h 430481"/>
                  <a:gd name="connsiteX3" fmla="*/ 0 w 260905"/>
                  <a:gd name="connsiteY3" fmla="*/ 430481 h 430481"/>
                  <a:gd name="connsiteX0" fmla="*/ 0 w 260905"/>
                  <a:gd name="connsiteY0" fmla="*/ 430481 h 430481"/>
                  <a:gd name="connsiteX1" fmla="*/ 130453 w 260905"/>
                  <a:gd name="connsiteY1" fmla="*/ 0 h 430481"/>
                  <a:gd name="connsiteX2" fmla="*/ 260905 w 260905"/>
                  <a:gd name="connsiteY2" fmla="*/ 430481 h 430481"/>
                  <a:gd name="connsiteX3" fmla="*/ 0 w 260905"/>
                  <a:gd name="connsiteY3" fmla="*/ 430481 h 430481"/>
                  <a:gd name="connsiteX0" fmla="*/ 0 w 260905"/>
                  <a:gd name="connsiteY0" fmla="*/ 430481 h 430481"/>
                  <a:gd name="connsiteX1" fmla="*/ 130453 w 260905"/>
                  <a:gd name="connsiteY1" fmla="*/ 0 h 430481"/>
                  <a:gd name="connsiteX2" fmla="*/ 260905 w 260905"/>
                  <a:gd name="connsiteY2" fmla="*/ 430481 h 430481"/>
                  <a:gd name="connsiteX3" fmla="*/ 0 w 260905"/>
                  <a:gd name="connsiteY3" fmla="*/ 430481 h 430481"/>
                  <a:gd name="connsiteX0" fmla="*/ 0 w 374648"/>
                  <a:gd name="connsiteY0" fmla="*/ 430481 h 459031"/>
                  <a:gd name="connsiteX1" fmla="*/ 130453 w 374648"/>
                  <a:gd name="connsiteY1" fmla="*/ 0 h 459031"/>
                  <a:gd name="connsiteX2" fmla="*/ 374648 w 374648"/>
                  <a:gd name="connsiteY2" fmla="*/ 459031 h 459031"/>
                  <a:gd name="connsiteX3" fmla="*/ 0 w 374648"/>
                  <a:gd name="connsiteY3" fmla="*/ 430481 h 459031"/>
                  <a:gd name="connsiteX0" fmla="*/ 0 w 459322"/>
                  <a:gd name="connsiteY0" fmla="*/ 325485 h 459031"/>
                  <a:gd name="connsiteX1" fmla="*/ 215127 w 459322"/>
                  <a:gd name="connsiteY1" fmla="*/ 0 h 459031"/>
                  <a:gd name="connsiteX2" fmla="*/ 459322 w 459322"/>
                  <a:gd name="connsiteY2" fmla="*/ 459031 h 459031"/>
                  <a:gd name="connsiteX3" fmla="*/ 0 w 459322"/>
                  <a:gd name="connsiteY3" fmla="*/ 325485 h 459031"/>
                  <a:gd name="connsiteX0" fmla="*/ 191 w 459513"/>
                  <a:gd name="connsiteY0" fmla="*/ 325485 h 459031"/>
                  <a:gd name="connsiteX1" fmla="*/ 215318 w 459513"/>
                  <a:gd name="connsiteY1" fmla="*/ 0 h 459031"/>
                  <a:gd name="connsiteX2" fmla="*/ 459513 w 459513"/>
                  <a:gd name="connsiteY2" fmla="*/ 459031 h 459031"/>
                  <a:gd name="connsiteX3" fmla="*/ 191 w 459513"/>
                  <a:gd name="connsiteY3" fmla="*/ 325485 h 459031"/>
                  <a:gd name="connsiteX0" fmla="*/ 0 w 459322"/>
                  <a:gd name="connsiteY0" fmla="*/ 325485 h 459031"/>
                  <a:gd name="connsiteX1" fmla="*/ 215127 w 459322"/>
                  <a:gd name="connsiteY1" fmla="*/ 0 h 459031"/>
                  <a:gd name="connsiteX2" fmla="*/ 459322 w 459322"/>
                  <a:gd name="connsiteY2" fmla="*/ 459031 h 459031"/>
                  <a:gd name="connsiteX3" fmla="*/ 0 w 459322"/>
                  <a:gd name="connsiteY3" fmla="*/ 325485 h 459031"/>
                  <a:gd name="connsiteX0" fmla="*/ 0 w 471635"/>
                  <a:gd name="connsiteY0" fmla="*/ 325485 h 325485"/>
                  <a:gd name="connsiteX1" fmla="*/ 215127 w 471635"/>
                  <a:gd name="connsiteY1" fmla="*/ 0 h 325485"/>
                  <a:gd name="connsiteX2" fmla="*/ 471635 w 471635"/>
                  <a:gd name="connsiteY2" fmla="*/ 312514 h 325485"/>
                  <a:gd name="connsiteX3" fmla="*/ 0 w 471635"/>
                  <a:gd name="connsiteY3" fmla="*/ 325485 h 325485"/>
                  <a:gd name="connsiteX0" fmla="*/ 0 w 395408"/>
                  <a:gd name="connsiteY0" fmla="*/ 325485 h 402528"/>
                  <a:gd name="connsiteX1" fmla="*/ 215127 w 395408"/>
                  <a:gd name="connsiteY1" fmla="*/ 0 h 402528"/>
                  <a:gd name="connsiteX2" fmla="*/ 395408 w 395408"/>
                  <a:gd name="connsiteY2" fmla="*/ 402528 h 402528"/>
                  <a:gd name="connsiteX3" fmla="*/ 0 w 395408"/>
                  <a:gd name="connsiteY3" fmla="*/ 325485 h 402528"/>
                  <a:gd name="connsiteX0" fmla="*/ 0 w 395408"/>
                  <a:gd name="connsiteY0" fmla="*/ 325485 h 402528"/>
                  <a:gd name="connsiteX1" fmla="*/ 215127 w 395408"/>
                  <a:gd name="connsiteY1" fmla="*/ 0 h 402528"/>
                  <a:gd name="connsiteX2" fmla="*/ 395408 w 395408"/>
                  <a:gd name="connsiteY2" fmla="*/ 402528 h 402528"/>
                  <a:gd name="connsiteX3" fmla="*/ 0 w 395408"/>
                  <a:gd name="connsiteY3" fmla="*/ 325485 h 402528"/>
                  <a:gd name="connsiteX0" fmla="*/ 0 w 371460"/>
                  <a:gd name="connsiteY0" fmla="*/ 325485 h 331123"/>
                  <a:gd name="connsiteX1" fmla="*/ 215127 w 371460"/>
                  <a:gd name="connsiteY1" fmla="*/ 0 h 331123"/>
                  <a:gd name="connsiteX2" fmla="*/ 371460 w 371460"/>
                  <a:gd name="connsiteY2" fmla="*/ 331123 h 331123"/>
                  <a:gd name="connsiteX3" fmla="*/ 0 w 371460"/>
                  <a:gd name="connsiteY3" fmla="*/ 325485 h 331123"/>
                  <a:gd name="connsiteX0" fmla="*/ 0 w 312587"/>
                  <a:gd name="connsiteY0" fmla="*/ 328971 h 331123"/>
                  <a:gd name="connsiteX1" fmla="*/ 156254 w 312587"/>
                  <a:gd name="connsiteY1" fmla="*/ 0 h 331123"/>
                  <a:gd name="connsiteX2" fmla="*/ 312587 w 312587"/>
                  <a:gd name="connsiteY2" fmla="*/ 331123 h 331123"/>
                  <a:gd name="connsiteX3" fmla="*/ 0 w 312587"/>
                  <a:gd name="connsiteY3" fmla="*/ 328971 h 331123"/>
                  <a:gd name="connsiteX0" fmla="*/ 0 w 312587"/>
                  <a:gd name="connsiteY0" fmla="*/ 328971 h 331123"/>
                  <a:gd name="connsiteX1" fmla="*/ 156254 w 312587"/>
                  <a:gd name="connsiteY1" fmla="*/ 0 h 331123"/>
                  <a:gd name="connsiteX2" fmla="*/ 312587 w 312587"/>
                  <a:gd name="connsiteY2" fmla="*/ 331123 h 331123"/>
                  <a:gd name="connsiteX3" fmla="*/ 0 w 312587"/>
                  <a:gd name="connsiteY3" fmla="*/ 328971 h 331123"/>
                  <a:gd name="connsiteX0" fmla="*/ 0 w 312587"/>
                  <a:gd name="connsiteY0" fmla="*/ 328971 h 331123"/>
                  <a:gd name="connsiteX1" fmla="*/ 156254 w 312587"/>
                  <a:gd name="connsiteY1" fmla="*/ 0 h 331123"/>
                  <a:gd name="connsiteX2" fmla="*/ 312587 w 312587"/>
                  <a:gd name="connsiteY2" fmla="*/ 331123 h 331123"/>
                  <a:gd name="connsiteX3" fmla="*/ 0 w 312587"/>
                  <a:gd name="connsiteY3" fmla="*/ 328971 h 331123"/>
                  <a:gd name="connsiteX0" fmla="*/ 0 w 312587"/>
                  <a:gd name="connsiteY0" fmla="*/ 328971 h 331123"/>
                  <a:gd name="connsiteX1" fmla="*/ 156254 w 312587"/>
                  <a:gd name="connsiteY1" fmla="*/ 0 h 331123"/>
                  <a:gd name="connsiteX2" fmla="*/ 312587 w 312587"/>
                  <a:gd name="connsiteY2" fmla="*/ 331123 h 331123"/>
                  <a:gd name="connsiteX3" fmla="*/ 0 w 312587"/>
                  <a:gd name="connsiteY3" fmla="*/ 328971 h 331123"/>
                  <a:gd name="connsiteX0" fmla="*/ 0 w 312587"/>
                  <a:gd name="connsiteY0" fmla="*/ 328971 h 331123"/>
                  <a:gd name="connsiteX1" fmla="*/ 156254 w 312587"/>
                  <a:gd name="connsiteY1" fmla="*/ 0 h 331123"/>
                  <a:gd name="connsiteX2" fmla="*/ 312587 w 312587"/>
                  <a:gd name="connsiteY2" fmla="*/ 331123 h 331123"/>
                  <a:gd name="connsiteX3" fmla="*/ 0 w 312587"/>
                  <a:gd name="connsiteY3" fmla="*/ 328971 h 331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587" h="331123">
                    <a:moveTo>
                      <a:pt x="0" y="328971"/>
                    </a:moveTo>
                    <a:cubicBezTo>
                      <a:pt x="94614" y="238212"/>
                      <a:pt x="19050" y="7057"/>
                      <a:pt x="156254" y="0"/>
                    </a:cubicBezTo>
                    <a:cubicBezTo>
                      <a:pt x="240821" y="2316"/>
                      <a:pt x="292314" y="102654"/>
                      <a:pt x="312587" y="331123"/>
                    </a:cubicBezTo>
                    <a:cubicBezTo>
                      <a:pt x="214079" y="299757"/>
                      <a:pt x="180941" y="276970"/>
                      <a:pt x="0" y="3289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2D5F117-94F6-4F46-852B-A224D04E2235}"/>
                </a:ext>
              </a:extLst>
            </p:cNvPr>
            <p:cNvGrpSpPr/>
            <p:nvPr/>
          </p:nvGrpSpPr>
          <p:grpSpPr>
            <a:xfrm>
              <a:off x="4590258" y="4014824"/>
              <a:ext cx="3011479" cy="1316807"/>
              <a:chOff x="4590258" y="4014824"/>
              <a:chExt cx="3011479" cy="131680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AA35CA9-1B11-064F-8004-48E5100AB3AE}"/>
                  </a:ext>
                </a:extLst>
              </p:cNvPr>
              <p:cNvGrpSpPr/>
              <p:nvPr/>
            </p:nvGrpSpPr>
            <p:grpSpPr>
              <a:xfrm>
                <a:off x="4590258" y="4014824"/>
                <a:ext cx="3011479" cy="1316807"/>
                <a:chOff x="4217194" y="2943225"/>
                <a:chExt cx="3757612" cy="1643063"/>
              </a:xfrm>
            </p:grpSpPr>
            <p:sp>
              <p:nvSpPr>
                <p:cNvPr id="6" name="Trapezoid 5">
                  <a:extLst>
                    <a:ext uri="{FF2B5EF4-FFF2-40B4-BE49-F238E27FC236}">
                      <a16:creationId xmlns:a16="http://schemas.microsoft.com/office/drawing/2014/main" id="{390000F4-FFBC-9745-A378-90F61E0FF863}"/>
                    </a:ext>
                  </a:extLst>
                </p:cNvPr>
                <p:cNvSpPr/>
                <p:nvPr/>
              </p:nvSpPr>
              <p:spPr>
                <a:xfrm>
                  <a:off x="4217194" y="3429000"/>
                  <a:ext cx="3757612" cy="1157288"/>
                </a:xfrm>
                <a:prstGeom prst="trapezoid">
                  <a:avLst>
                    <a:gd name="adj" fmla="val 64286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A9647EC-2420-CB4D-85BA-E5DACB2F81EA}"/>
                    </a:ext>
                  </a:extLst>
                </p:cNvPr>
                <p:cNvSpPr/>
                <p:nvPr/>
              </p:nvSpPr>
              <p:spPr>
                <a:xfrm>
                  <a:off x="4366022" y="2943225"/>
                  <a:ext cx="3459956" cy="3000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Trapezoid 11">
                <a:extLst>
                  <a:ext uri="{FF2B5EF4-FFF2-40B4-BE49-F238E27FC236}">
                    <a16:creationId xmlns:a16="http://schemas.microsoft.com/office/drawing/2014/main" id="{1048FD3C-1C96-5647-A809-8506A9B708D6}"/>
                  </a:ext>
                </a:extLst>
              </p:cNvPr>
              <p:cNvSpPr/>
              <p:nvPr/>
            </p:nvSpPr>
            <p:spPr>
              <a:xfrm>
                <a:off x="5230459" y="4646356"/>
                <a:ext cx="1731079" cy="443059"/>
              </a:xfrm>
              <a:prstGeom prst="trapezoid">
                <a:avLst>
                  <a:gd name="adj" fmla="val 38425"/>
                </a:avLst>
              </a:prstGeom>
              <a:solidFill>
                <a:srgbClr val="00B0F0">
                  <a:alpha val="4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Copperplate" panose="02000504000000020004" pitchFamily="2" charset="77"/>
                  </a:rPr>
                  <a:t>120 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5176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Copperplate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WERN JIE</dc:creator>
  <cp:lastModifiedBy>LIM WERN JIE</cp:lastModifiedBy>
  <cp:revision>3</cp:revision>
  <dcterms:created xsi:type="dcterms:W3CDTF">2019-05-20T08:11:54Z</dcterms:created>
  <dcterms:modified xsi:type="dcterms:W3CDTF">2019-05-20T08:25:04Z</dcterms:modified>
</cp:coreProperties>
</file>