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88950"/>
  <p:notesSz cx="6858000" cy="12188950"/>
  <p:embeddedFontLst>
    <p:embeddedFont>
      <p:font typeface="Work Sans Black"/>
      <p:bold r:id="rId21"/>
      <p:boldItalic r:id="rId22"/>
    </p:embeddedFont>
    <p:embeddedFont>
      <p:font typeface="Work Sans ExtraBold"/>
      <p:bold r:id="rId23"/>
      <p:boldItalic r:id="rId24"/>
    </p:embeddedFont>
    <p:embeddedFont>
      <p:font typeface="Work Sans SemiBold"/>
      <p:regular r:id="rId25"/>
      <p:bold r:id="rId26"/>
      <p:italic r:id="rId27"/>
      <p:boldItalic r:id="rId28"/>
    </p:embeddedFont>
    <p:embeddedFont>
      <p:font typeface="Work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hj/4crMPL7EPJ8da11PjfxfHV24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WorkSansBlack-boldItalic.fntdata"/><Relationship Id="rId21" Type="http://schemas.openxmlformats.org/officeDocument/2006/relationships/font" Target="fonts/WorkSansBlack-bold.fntdata"/><Relationship Id="rId24" Type="http://schemas.openxmlformats.org/officeDocument/2006/relationships/font" Target="fonts/WorkSansExtraBold-boldItalic.fntdata"/><Relationship Id="rId23" Type="http://schemas.openxmlformats.org/officeDocument/2006/relationships/font" Target="fonts/WorkSansExtraBol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WorkSansSemiBold-bold.fntdata"/><Relationship Id="rId25" Type="http://schemas.openxmlformats.org/officeDocument/2006/relationships/font" Target="fonts/WorkSansSemiBold-regular.fntdata"/><Relationship Id="rId28" Type="http://schemas.openxmlformats.org/officeDocument/2006/relationships/font" Target="fonts/WorkSansSemiBold-boldItalic.fntdata"/><Relationship Id="rId27" Type="http://schemas.openxmlformats.org/officeDocument/2006/relationships/font" Target="fonts/WorkSansSemi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WorkSans-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WorkSans-italic.fntdata"/><Relationship Id="rId30" Type="http://schemas.openxmlformats.org/officeDocument/2006/relationships/font" Target="fonts/WorkSans-bold.fntdata"/><Relationship Id="rId11" Type="http://schemas.openxmlformats.org/officeDocument/2006/relationships/slide" Target="slides/slide7.xml"/><Relationship Id="rId33" Type="http://customschemas.google.com/relationships/presentationmetadata" Target="metadata"/><Relationship Id="rId10" Type="http://schemas.openxmlformats.org/officeDocument/2006/relationships/slide" Target="slides/slide6.xml"/><Relationship Id="rId32" Type="http://schemas.openxmlformats.org/officeDocument/2006/relationships/font" Target="fonts/WorkSans-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 name="Google Shape;3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 name="Google Shape;3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 name="Google Shape;4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 name="Google Shape;4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 name="Google Shape;5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 name="Google Shape;5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 name="Google Shape;5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 name="Google Shape;5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 name="Google Shape;7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 name="Google Shape;7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1 1">
  <p:cSld name="DEFAULT_1_1">
    <p:bg>
      <p:bgPr>
        <a:solidFill>
          <a:srgbClr val="7B28D9"/>
        </a:solidFill>
      </p:bgPr>
    </p:bg>
    <p:spTree>
      <p:nvGrpSpPr>
        <p:cNvPr id="10" name="Shape 10"/>
        <p:cNvGrpSpPr/>
        <p:nvPr/>
      </p:nvGrpSpPr>
      <p:grpSpPr>
        <a:xfrm>
          <a:off x="0" y="0"/>
          <a:ext cx="0" cy="0"/>
          <a:chOff x="0" y="0"/>
          <a:chExt cx="0" cy="0"/>
        </a:xfrm>
      </p:grpSpPr>
      <p:pic>
        <p:nvPicPr>
          <p:cNvPr descr="preencoded.png" id="11" name="Google Shape;11;g1186e6c1218_0_84"/>
          <p:cNvPicPr preferRelativeResize="0"/>
          <p:nvPr/>
        </p:nvPicPr>
        <p:blipFill rotWithShape="1">
          <a:blip r:embed="rId2">
            <a:alphaModFix/>
          </a:blip>
          <a:srcRect b="0" l="0" r="0" t="0"/>
          <a:stretch/>
        </p:blipFill>
        <p:spPr>
          <a:xfrm>
            <a:off x="10515600" y="400050"/>
            <a:ext cx="1276350" cy="266700"/>
          </a:xfrm>
          <a:prstGeom prst="rect">
            <a:avLst/>
          </a:prstGeom>
          <a:noFill/>
          <a:ln>
            <a:noFill/>
          </a:ln>
        </p:spPr>
      </p:pic>
      <p:pic>
        <p:nvPicPr>
          <p:cNvPr descr="preencoded.png" id="12" name="Google Shape;12;g1186e6c1218_0_84"/>
          <p:cNvPicPr preferRelativeResize="0"/>
          <p:nvPr/>
        </p:nvPicPr>
        <p:blipFill rotWithShape="1">
          <a:blip r:embed="rId3">
            <a:alphaModFix/>
          </a:blip>
          <a:srcRect b="0" l="0" r="0" t="0"/>
          <a:stretch/>
        </p:blipFill>
        <p:spPr>
          <a:xfrm>
            <a:off x="180975" y="161925"/>
            <a:ext cx="133350" cy="133351"/>
          </a:xfrm>
          <a:prstGeom prst="rect">
            <a:avLst/>
          </a:prstGeom>
          <a:noFill/>
          <a:ln>
            <a:noFill/>
          </a:ln>
        </p:spPr>
      </p:pic>
      <p:sp>
        <p:nvSpPr>
          <p:cNvPr id="13" name="Google Shape;13;g1186e6c1218_0_84"/>
          <p:cNvSpPr/>
          <p:nvPr/>
        </p:nvSpPr>
        <p:spPr>
          <a:xfrm>
            <a:off x="419100" y="190500"/>
            <a:ext cx="769200" cy="95400"/>
          </a:xfrm>
          <a:prstGeom prst="rect">
            <a:avLst/>
          </a:prstGeom>
          <a:noFill/>
          <a:ln>
            <a:noFill/>
          </a:ln>
        </p:spPr>
        <p:txBody>
          <a:bodyPr anchorCtr="0" anchor="ctr" bIns="0" lIns="0" spcFirstLastPara="1" rIns="0" wrap="square" tIns="0">
            <a:noAutofit/>
          </a:bodyPr>
          <a:lstStyle/>
          <a:p>
            <a:pPr indent="0" lvl="0" marL="0" marR="0" rtl="0" algn="l">
              <a:lnSpc>
                <a:spcPct val="142857"/>
              </a:lnSpc>
              <a:spcBef>
                <a:spcPts val="0"/>
              </a:spcBef>
              <a:spcAft>
                <a:spcPts val="0"/>
              </a:spcAft>
              <a:buClr>
                <a:srgbClr val="000000"/>
              </a:buClr>
              <a:buSzPts val="525"/>
              <a:buFont typeface="Arial"/>
              <a:buNone/>
            </a:pPr>
            <a:r>
              <a:rPr b="0" i="0" lang="en-US" sz="525" u="none" cap="none" strike="noStrike">
                <a:solidFill>
                  <a:srgbClr val="FFFFFF"/>
                </a:solidFill>
                <a:latin typeface="Work Sans SemiBold"/>
                <a:ea typeface="Work Sans SemiBold"/>
                <a:cs typeface="Work Sans SemiBold"/>
                <a:sym typeface="Work Sans SemiBold"/>
              </a:rPr>
              <a:t>PRESENTATION TITLE</a:t>
            </a:r>
            <a:endParaRPr b="0" i="0" sz="525" u="none" cap="none" strike="noStrike">
              <a:solidFill>
                <a:schemeClr val="dk1"/>
              </a:solidFill>
              <a:latin typeface="Calibri"/>
              <a:ea typeface="Calibri"/>
              <a:cs typeface="Calibri"/>
              <a:sym typeface="Calibri"/>
            </a:endParaRPr>
          </a:p>
        </p:txBody>
      </p:sp>
      <p:sp>
        <p:nvSpPr>
          <p:cNvPr id="14" name="Google Shape;14;g1186e6c1218_0_84"/>
          <p:cNvSpPr/>
          <p:nvPr/>
        </p:nvSpPr>
        <p:spPr>
          <a:xfrm>
            <a:off x="1438275" y="190500"/>
            <a:ext cx="1000200" cy="95400"/>
          </a:xfrm>
          <a:prstGeom prst="rect">
            <a:avLst/>
          </a:prstGeom>
          <a:noFill/>
          <a:ln>
            <a:noFill/>
          </a:ln>
        </p:spPr>
        <p:txBody>
          <a:bodyPr anchorCtr="0" anchor="ctr" bIns="0" lIns="0" spcFirstLastPara="1" rIns="0" wrap="square" tIns="0">
            <a:noAutofit/>
          </a:bodyPr>
          <a:lstStyle/>
          <a:p>
            <a:pPr indent="0" lvl="0" marL="0" marR="0" rtl="0" algn="l">
              <a:lnSpc>
                <a:spcPct val="142857"/>
              </a:lnSpc>
              <a:spcBef>
                <a:spcPts val="0"/>
              </a:spcBef>
              <a:spcAft>
                <a:spcPts val="0"/>
              </a:spcAft>
              <a:buClr>
                <a:srgbClr val="000000"/>
              </a:buClr>
              <a:buSzPts val="525"/>
              <a:buFont typeface="Arial"/>
              <a:buNone/>
            </a:pPr>
            <a:r>
              <a:rPr b="0" i="0" lang="en-US" sz="525" u="none" cap="none" strike="noStrike">
                <a:solidFill>
                  <a:srgbClr val="FFFFFF"/>
                </a:solidFill>
                <a:latin typeface="Work Sans SemiBold"/>
                <a:ea typeface="Work Sans SemiBold"/>
                <a:cs typeface="Work Sans SemiBold"/>
                <a:sym typeface="Work Sans SemiBold"/>
              </a:rPr>
              <a:t>20XX.XX.XX</a:t>
            </a:r>
            <a:endParaRPr b="0" i="0" sz="525" u="none" cap="none" strike="noStrike">
              <a:solidFill>
                <a:schemeClr val="dk1"/>
              </a:solidFill>
              <a:latin typeface="Calibri"/>
              <a:ea typeface="Calibri"/>
              <a:cs typeface="Calibri"/>
              <a:sym typeface="Calibri"/>
            </a:endParaRPr>
          </a:p>
        </p:txBody>
      </p:sp>
      <p:sp>
        <p:nvSpPr>
          <p:cNvPr id="15" name="Google Shape;15;g1186e6c1218_0_84"/>
          <p:cNvSpPr/>
          <p:nvPr/>
        </p:nvSpPr>
        <p:spPr>
          <a:xfrm>
            <a:off x="1294213" y="182175"/>
            <a:ext cx="14400" cy="103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rgbClr val="005E76"/>
        </a:solidFill>
      </p:bgPr>
    </p:bg>
    <p:spTree>
      <p:nvGrpSpPr>
        <p:cNvPr id="16" name="Shape 16"/>
        <p:cNvGrpSpPr/>
        <p:nvPr/>
      </p:nvGrpSpPr>
      <p:grpSpPr>
        <a:xfrm>
          <a:off x="0" y="0"/>
          <a:ext cx="0" cy="0"/>
          <a:chOff x="0" y="0"/>
          <a:chExt cx="0" cy="0"/>
        </a:xfrm>
      </p:grpSpPr>
      <p:pic>
        <p:nvPicPr>
          <p:cNvPr descr="preencoded.png" id="17" name="Google Shape;17;p18"/>
          <p:cNvPicPr preferRelativeResize="0"/>
          <p:nvPr/>
        </p:nvPicPr>
        <p:blipFill rotWithShape="1">
          <a:blip r:embed="rId2">
            <a:alphaModFix/>
          </a:blip>
          <a:srcRect b="0" l="0" r="0" t="0"/>
          <a:stretch/>
        </p:blipFill>
        <p:spPr>
          <a:xfrm>
            <a:off x="10515600" y="400050"/>
            <a:ext cx="1276350" cy="266700"/>
          </a:xfrm>
          <a:prstGeom prst="rect">
            <a:avLst/>
          </a:prstGeom>
          <a:noFill/>
          <a:ln>
            <a:noFill/>
          </a:ln>
        </p:spPr>
      </p:pic>
      <p:pic>
        <p:nvPicPr>
          <p:cNvPr descr="preencoded.png" id="18" name="Google Shape;18;p18"/>
          <p:cNvPicPr preferRelativeResize="0"/>
          <p:nvPr/>
        </p:nvPicPr>
        <p:blipFill rotWithShape="1">
          <a:blip r:embed="rId3">
            <a:alphaModFix/>
          </a:blip>
          <a:srcRect b="0" l="0" r="0" t="0"/>
          <a:stretch/>
        </p:blipFill>
        <p:spPr>
          <a:xfrm>
            <a:off x="180975" y="161925"/>
            <a:ext cx="133350" cy="133351"/>
          </a:xfrm>
          <a:prstGeom prst="rect">
            <a:avLst/>
          </a:prstGeom>
          <a:noFill/>
          <a:ln>
            <a:noFill/>
          </a:ln>
        </p:spPr>
      </p:pic>
      <p:sp>
        <p:nvSpPr>
          <p:cNvPr id="19" name="Google Shape;19;p18"/>
          <p:cNvSpPr/>
          <p:nvPr/>
        </p:nvSpPr>
        <p:spPr>
          <a:xfrm>
            <a:off x="419100" y="190500"/>
            <a:ext cx="769200" cy="95400"/>
          </a:xfrm>
          <a:prstGeom prst="rect">
            <a:avLst/>
          </a:prstGeom>
          <a:noFill/>
          <a:ln>
            <a:noFill/>
          </a:ln>
        </p:spPr>
        <p:txBody>
          <a:bodyPr anchorCtr="0" anchor="ctr" bIns="0" lIns="0" spcFirstLastPara="1" rIns="0" wrap="square" tIns="0">
            <a:noAutofit/>
          </a:bodyPr>
          <a:lstStyle/>
          <a:p>
            <a:pPr indent="0" lvl="0" marL="0" marR="0" rtl="0" algn="l">
              <a:lnSpc>
                <a:spcPct val="142857"/>
              </a:lnSpc>
              <a:spcBef>
                <a:spcPts val="0"/>
              </a:spcBef>
              <a:spcAft>
                <a:spcPts val="0"/>
              </a:spcAft>
              <a:buClr>
                <a:srgbClr val="000000"/>
              </a:buClr>
              <a:buSzPts val="525"/>
              <a:buFont typeface="Arial"/>
              <a:buNone/>
            </a:pPr>
            <a:r>
              <a:rPr b="0" i="0" lang="en-US" sz="525" u="none" cap="none" strike="noStrike">
                <a:solidFill>
                  <a:srgbClr val="FFFFFF"/>
                </a:solidFill>
                <a:latin typeface="Work Sans SemiBold"/>
                <a:ea typeface="Work Sans SemiBold"/>
                <a:cs typeface="Work Sans SemiBold"/>
                <a:sym typeface="Work Sans SemiBold"/>
              </a:rPr>
              <a:t>PRESENTATION TITLE</a:t>
            </a:r>
            <a:endParaRPr b="0" i="0" sz="525" u="none" cap="none" strike="noStrike">
              <a:solidFill>
                <a:schemeClr val="dk1"/>
              </a:solidFill>
              <a:latin typeface="Calibri"/>
              <a:ea typeface="Calibri"/>
              <a:cs typeface="Calibri"/>
              <a:sym typeface="Calibri"/>
            </a:endParaRPr>
          </a:p>
        </p:txBody>
      </p:sp>
      <p:sp>
        <p:nvSpPr>
          <p:cNvPr id="20" name="Google Shape;20;p18"/>
          <p:cNvSpPr/>
          <p:nvPr/>
        </p:nvSpPr>
        <p:spPr>
          <a:xfrm>
            <a:off x="1438275" y="190500"/>
            <a:ext cx="1000200" cy="95400"/>
          </a:xfrm>
          <a:prstGeom prst="rect">
            <a:avLst/>
          </a:prstGeom>
          <a:noFill/>
          <a:ln>
            <a:noFill/>
          </a:ln>
        </p:spPr>
        <p:txBody>
          <a:bodyPr anchorCtr="0" anchor="ctr" bIns="0" lIns="0" spcFirstLastPara="1" rIns="0" wrap="square" tIns="0">
            <a:noAutofit/>
          </a:bodyPr>
          <a:lstStyle/>
          <a:p>
            <a:pPr indent="0" lvl="0" marL="0" marR="0" rtl="0" algn="l">
              <a:lnSpc>
                <a:spcPct val="142857"/>
              </a:lnSpc>
              <a:spcBef>
                <a:spcPts val="0"/>
              </a:spcBef>
              <a:spcAft>
                <a:spcPts val="0"/>
              </a:spcAft>
              <a:buClr>
                <a:srgbClr val="000000"/>
              </a:buClr>
              <a:buSzPts val="525"/>
              <a:buFont typeface="Arial"/>
              <a:buNone/>
            </a:pPr>
            <a:r>
              <a:rPr b="0" i="0" lang="en-US" sz="525" u="none" cap="none" strike="noStrike">
                <a:solidFill>
                  <a:srgbClr val="FFFFFF"/>
                </a:solidFill>
                <a:latin typeface="Work Sans SemiBold"/>
                <a:ea typeface="Work Sans SemiBold"/>
                <a:cs typeface="Work Sans SemiBold"/>
                <a:sym typeface="Work Sans SemiBold"/>
              </a:rPr>
              <a:t>20XX.XX.XX</a:t>
            </a:r>
            <a:endParaRPr b="0" i="0" sz="525" u="none" cap="none" strike="noStrike">
              <a:solidFill>
                <a:schemeClr val="dk1"/>
              </a:solidFill>
              <a:latin typeface="Calibri"/>
              <a:ea typeface="Calibri"/>
              <a:cs typeface="Calibri"/>
              <a:sym typeface="Calibri"/>
            </a:endParaRPr>
          </a:p>
        </p:txBody>
      </p:sp>
      <p:sp>
        <p:nvSpPr>
          <p:cNvPr id="21" name="Google Shape;21;p18"/>
          <p:cNvSpPr/>
          <p:nvPr/>
        </p:nvSpPr>
        <p:spPr>
          <a:xfrm>
            <a:off x="1294213" y="182175"/>
            <a:ext cx="14400" cy="103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1 1 1">
  <p:cSld name="DEFAULT_1_1_1">
    <p:bg>
      <p:bgPr>
        <a:solidFill>
          <a:srgbClr val="56F3CE"/>
        </a:solidFill>
      </p:bgPr>
    </p:bg>
    <p:spTree>
      <p:nvGrpSpPr>
        <p:cNvPr id="22" name="Shape 22"/>
        <p:cNvGrpSpPr/>
        <p:nvPr/>
      </p:nvGrpSpPr>
      <p:grpSpPr>
        <a:xfrm>
          <a:off x="0" y="0"/>
          <a:ext cx="0" cy="0"/>
          <a:chOff x="0" y="0"/>
          <a:chExt cx="0" cy="0"/>
        </a:xfrm>
      </p:grpSpPr>
      <p:pic>
        <p:nvPicPr>
          <p:cNvPr descr="preencoded.png" id="23" name="Google Shape;23;g1186e6c1218_0_96"/>
          <p:cNvPicPr preferRelativeResize="0"/>
          <p:nvPr/>
        </p:nvPicPr>
        <p:blipFill rotWithShape="1">
          <a:blip r:embed="rId2">
            <a:alphaModFix/>
          </a:blip>
          <a:srcRect b="0" l="0" r="0" t="0"/>
          <a:stretch/>
        </p:blipFill>
        <p:spPr>
          <a:xfrm>
            <a:off x="10515600" y="400050"/>
            <a:ext cx="1276350" cy="266700"/>
          </a:xfrm>
          <a:prstGeom prst="rect">
            <a:avLst/>
          </a:prstGeom>
          <a:noFill/>
          <a:ln>
            <a:noFill/>
          </a:ln>
        </p:spPr>
      </p:pic>
      <p:pic>
        <p:nvPicPr>
          <p:cNvPr descr="preencoded.png" id="24" name="Google Shape;24;g1186e6c1218_0_96"/>
          <p:cNvPicPr preferRelativeResize="0"/>
          <p:nvPr/>
        </p:nvPicPr>
        <p:blipFill rotWithShape="1">
          <a:blip r:embed="rId3">
            <a:alphaModFix/>
          </a:blip>
          <a:srcRect b="0" l="0" r="0" t="0"/>
          <a:stretch/>
        </p:blipFill>
        <p:spPr>
          <a:xfrm>
            <a:off x="180975" y="161925"/>
            <a:ext cx="133350" cy="133351"/>
          </a:xfrm>
          <a:prstGeom prst="rect">
            <a:avLst/>
          </a:prstGeom>
          <a:noFill/>
          <a:ln>
            <a:noFill/>
          </a:ln>
        </p:spPr>
      </p:pic>
      <p:sp>
        <p:nvSpPr>
          <p:cNvPr id="25" name="Google Shape;25;g1186e6c1218_0_96"/>
          <p:cNvSpPr/>
          <p:nvPr/>
        </p:nvSpPr>
        <p:spPr>
          <a:xfrm>
            <a:off x="419100" y="190500"/>
            <a:ext cx="769200" cy="95400"/>
          </a:xfrm>
          <a:prstGeom prst="rect">
            <a:avLst/>
          </a:prstGeom>
          <a:noFill/>
          <a:ln>
            <a:noFill/>
          </a:ln>
        </p:spPr>
        <p:txBody>
          <a:bodyPr anchorCtr="0" anchor="ctr" bIns="0" lIns="0" spcFirstLastPara="1" rIns="0" wrap="square" tIns="0">
            <a:noAutofit/>
          </a:bodyPr>
          <a:lstStyle/>
          <a:p>
            <a:pPr indent="0" lvl="0" marL="0" marR="0" rtl="0" algn="l">
              <a:lnSpc>
                <a:spcPct val="142857"/>
              </a:lnSpc>
              <a:spcBef>
                <a:spcPts val="0"/>
              </a:spcBef>
              <a:spcAft>
                <a:spcPts val="0"/>
              </a:spcAft>
              <a:buClr>
                <a:srgbClr val="000000"/>
              </a:buClr>
              <a:buSzPts val="525"/>
              <a:buFont typeface="Arial"/>
              <a:buNone/>
            </a:pPr>
            <a:r>
              <a:rPr b="0" i="0" lang="en-US" sz="525" u="none" cap="none" strike="noStrike">
                <a:solidFill>
                  <a:schemeClr val="dk1"/>
                </a:solidFill>
                <a:latin typeface="Work Sans SemiBold"/>
                <a:ea typeface="Work Sans SemiBold"/>
                <a:cs typeface="Work Sans SemiBold"/>
                <a:sym typeface="Work Sans SemiBold"/>
              </a:rPr>
              <a:t>PRESENTATION TITLE</a:t>
            </a:r>
            <a:endParaRPr b="0" i="0" sz="525" u="none" cap="none" strike="noStrike">
              <a:solidFill>
                <a:schemeClr val="dk1"/>
              </a:solidFill>
              <a:latin typeface="Calibri"/>
              <a:ea typeface="Calibri"/>
              <a:cs typeface="Calibri"/>
              <a:sym typeface="Calibri"/>
            </a:endParaRPr>
          </a:p>
        </p:txBody>
      </p:sp>
      <p:sp>
        <p:nvSpPr>
          <p:cNvPr id="26" name="Google Shape;26;g1186e6c1218_0_96"/>
          <p:cNvSpPr/>
          <p:nvPr/>
        </p:nvSpPr>
        <p:spPr>
          <a:xfrm>
            <a:off x="1438275" y="190500"/>
            <a:ext cx="1000200" cy="95400"/>
          </a:xfrm>
          <a:prstGeom prst="rect">
            <a:avLst/>
          </a:prstGeom>
          <a:noFill/>
          <a:ln>
            <a:noFill/>
          </a:ln>
        </p:spPr>
        <p:txBody>
          <a:bodyPr anchorCtr="0" anchor="ctr" bIns="0" lIns="0" spcFirstLastPara="1" rIns="0" wrap="square" tIns="0">
            <a:noAutofit/>
          </a:bodyPr>
          <a:lstStyle/>
          <a:p>
            <a:pPr indent="0" lvl="0" marL="0" marR="0" rtl="0" algn="l">
              <a:lnSpc>
                <a:spcPct val="142857"/>
              </a:lnSpc>
              <a:spcBef>
                <a:spcPts val="0"/>
              </a:spcBef>
              <a:spcAft>
                <a:spcPts val="0"/>
              </a:spcAft>
              <a:buClr>
                <a:srgbClr val="000000"/>
              </a:buClr>
              <a:buSzPts val="525"/>
              <a:buFont typeface="Arial"/>
              <a:buNone/>
            </a:pPr>
            <a:r>
              <a:rPr b="0" i="0" lang="en-US" sz="525" u="none" cap="none" strike="noStrike">
                <a:solidFill>
                  <a:schemeClr val="dk1"/>
                </a:solidFill>
                <a:latin typeface="Work Sans SemiBold"/>
                <a:ea typeface="Work Sans SemiBold"/>
                <a:cs typeface="Work Sans SemiBold"/>
                <a:sym typeface="Work Sans SemiBold"/>
              </a:rPr>
              <a:t>20XX.XX.XX</a:t>
            </a:r>
            <a:endParaRPr b="0" i="0" sz="525" u="none" cap="none" strike="noStrike">
              <a:solidFill>
                <a:schemeClr val="dk1"/>
              </a:solidFill>
              <a:latin typeface="Calibri"/>
              <a:ea typeface="Calibri"/>
              <a:cs typeface="Calibri"/>
              <a:sym typeface="Calibri"/>
            </a:endParaRPr>
          </a:p>
        </p:txBody>
      </p:sp>
      <p:sp>
        <p:nvSpPr>
          <p:cNvPr id="27" name="Google Shape;27;g1186e6c1218_0_96"/>
          <p:cNvSpPr/>
          <p:nvPr/>
        </p:nvSpPr>
        <p:spPr>
          <a:xfrm>
            <a:off x="1294213" y="182175"/>
            <a:ext cx="14400" cy="103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1">
  <p:cSld name="DEFAULT_1">
    <p:bg>
      <p:bgPr>
        <a:solidFill>
          <a:srgbClr val="551D95"/>
        </a:solidFill>
      </p:bgPr>
    </p:bg>
    <p:spTree>
      <p:nvGrpSpPr>
        <p:cNvPr id="28" name="Shape 28"/>
        <p:cNvGrpSpPr/>
        <p:nvPr/>
      </p:nvGrpSpPr>
      <p:grpSpPr>
        <a:xfrm>
          <a:off x="0" y="0"/>
          <a:ext cx="0" cy="0"/>
          <a:chOff x="0" y="0"/>
          <a:chExt cx="0" cy="0"/>
        </a:xfrm>
      </p:grpSpPr>
      <p:pic>
        <p:nvPicPr>
          <p:cNvPr descr="preencoded.png" id="29" name="Google Shape;29;g1186e6c1218_0_72"/>
          <p:cNvPicPr preferRelativeResize="0"/>
          <p:nvPr/>
        </p:nvPicPr>
        <p:blipFill rotWithShape="1">
          <a:blip r:embed="rId2">
            <a:alphaModFix/>
          </a:blip>
          <a:srcRect b="0" l="0" r="0" t="0"/>
          <a:stretch/>
        </p:blipFill>
        <p:spPr>
          <a:xfrm>
            <a:off x="10515600" y="400050"/>
            <a:ext cx="1276350" cy="266700"/>
          </a:xfrm>
          <a:prstGeom prst="rect">
            <a:avLst/>
          </a:prstGeom>
          <a:noFill/>
          <a:ln>
            <a:noFill/>
          </a:ln>
        </p:spPr>
      </p:pic>
      <p:pic>
        <p:nvPicPr>
          <p:cNvPr descr="preencoded.png" id="30" name="Google Shape;30;g1186e6c1218_0_72"/>
          <p:cNvPicPr preferRelativeResize="0"/>
          <p:nvPr/>
        </p:nvPicPr>
        <p:blipFill rotWithShape="1">
          <a:blip r:embed="rId3">
            <a:alphaModFix/>
          </a:blip>
          <a:srcRect b="0" l="0" r="0" t="0"/>
          <a:stretch/>
        </p:blipFill>
        <p:spPr>
          <a:xfrm>
            <a:off x="180975" y="161925"/>
            <a:ext cx="133350" cy="133351"/>
          </a:xfrm>
          <a:prstGeom prst="rect">
            <a:avLst/>
          </a:prstGeom>
          <a:noFill/>
          <a:ln>
            <a:noFill/>
          </a:ln>
        </p:spPr>
      </p:pic>
      <p:sp>
        <p:nvSpPr>
          <p:cNvPr id="31" name="Google Shape;31;g1186e6c1218_0_72"/>
          <p:cNvSpPr/>
          <p:nvPr/>
        </p:nvSpPr>
        <p:spPr>
          <a:xfrm>
            <a:off x="419100" y="190500"/>
            <a:ext cx="769200" cy="95400"/>
          </a:xfrm>
          <a:prstGeom prst="rect">
            <a:avLst/>
          </a:prstGeom>
          <a:noFill/>
          <a:ln>
            <a:noFill/>
          </a:ln>
        </p:spPr>
        <p:txBody>
          <a:bodyPr anchorCtr="0" anchor="ctr" bIns="0" lIns="0" spcFirstLastPara="1" rIns="0" wrap="square" tIns="0">
            <a:noAutofit/>
          </a:bodyPr>
          <a:lstStyle/>
          <a:p>
            <a:pPr indent="0" lvl="0" marL="0" marR="0" rtl="0" algn="l">
              <a:lnSpc>
                <a:spcPct val="142857"/>
              </a:lnSpc>
              <a:spcBef>
                <a:spcPts val="0"/>
              </a:spcBef>
              <a:spcAft>
                <a:spcPts val="0"/>
              </a:spcAft>
              <a:buClr>
                <a:srgbClr val="000000"/>
              </a:buClr>
              <a:buSzPts val="525"/>
              <a:buFont typeface="Arial"/>
              <a:buNone/>
            </a:pPr>
            <a:r>
              <a:rPr b="0" i="0" lang="en-US" sz="525" u="none" cap="none" strike="noStrike">
                <a:solidFill>
                  <a:srgbClr val="FFFFFF"/>
                </a:solidFill>
                <a:latin typeface="Work Sans SemiBold"/>
                <a:ea typeface="Work Sans SemiBold"/>
                <a:cs typeface="Work Sans SemiBold"/>
                <a:sym typeface="Work Sans SemiBold"/>
              </a:rPr>
              <a:t>PRESENTATION TITLE</a:t>
            </a:r>
            <a:endParaRPr b="0" i="0" sz="525" u="none" cap="none" strike="noStrike">
              <a:solidFill>
                <a:schemeClr val="dk1"/>
              </a:solidFill>
              <a:latin typeface="Calibri"/>
              <a:ea typeface="Calibri"/>
              <a:cs typeface="Calibri"/>
              <a:sym typeface="Calibri"/>
            </a:endParaRPr>
          </a:p>
        </p:txBody>
      </p:sp>
      <p:sp>
        <p:nvSpPr>
          <p:cNvPr id="32" name="Google Shape;32;g1186e6c1218_0_72"/>
          <p:cNvSpPr/>
          <p:nvPr/>
        </p:nvSpPr>
        <p:spPr>
          <a:xfrm>
            <a:off x="1438275" y="190500"/>
            <a:ext cx="1000200" cy="95400"/>
          </a:xfrm>
          <a:prstGeom prst="rect">
            <a:avLst/>
          </a:prstGeom>
          <a:noFill/>
          <a:ln>
            <a:noFill/>
          </a:ln>
        </p:spPr>
        <p:txBody>
          <a:bodyPr anchorCtr="0" anchor="ctr" bIns="0" lIns="0" spcFirstLastPara="1" rIns="0" wrap="square" tIns="0">
            <a:noAutofit/>
          </a:bodyPr>
          <a:lstStyle/>
          <a:p>
            <a:pPr indent="0" lvl="0" marL="0" marR="0" rtl="0" algn="l">
              <a:lnSpc>
                <a:spcPct val="142857"/>
              </a:lnSpc>
              <a:spcBef>
                <a:spcPts val="0"/>
              </a:spcBef>
              <a:spcAft>
                <a:spcPts val="0"/>
              </a:spcAft>
              <a:buClr>
                <a:srgbClr val="000000"/>
              </a:buClr>
              <a:buSzPts val="525"/>
              <a:buFont typeface="Arial"/>
              <a:buNone/>
            </a:pPr>
            <a:r>
              <a:rPr b="0" i="0" lang="en-US" sz="525" u="none" cap="none" strike="noStrike">
                <a:solidFill>
                  <a:srgbClr val="FFFFFF"/>
                </a:solidFill>
                <a:latin typeface="Work Sans SemiBold"/>
                <a:ea typeface="Work Sans SemiBold"/>
                <a:cs typeface="Work Sans SemiBold"/>
                <a:sym typeface="Work Sans SemiBold"/>
              </a:rPr>
              <a:t>20XX.XX.XX</a:t>
            </a:r>
            <a:endParaRPr b="0" i="0" sz="525" u="none" cap="none" strike="noStrike">
              <a:solidFill>
                <a:schemeClr val="dk1"/>
              </a:solidFill>
              <a:latin typeface="Calibri"/>
              <a:ea typeface="Calibri"/>
              <a:cs typeface="Calibri"/>
              <a:sym typeface="Calibri"/>
            </a:endParaRPr>
          </a:p>
        </p:txBody>
      </p:sp>
      <p:sp>
        <p:nvSpPr>
          <p:cNvPr id="33" name="Google Shape;33;g1186e6c1218_0_72"/>
          <p:cNvSpPr/>
          <p:nvPr/>
        </p:nvSpPr>
        <p:spPr>
          <a:xfrm>
            <a:off x="1294213" y="182175"/>
            <a:ext cx="14400" cy="103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1" Type="http://schemas.openxmlformats.org/officeDocument/2006/relationships/image" Target="../media/image30.png"/><Relationship Id="rId10" Type="http://schemas.openxmlformats.org/officeDocument/2006/relationships/image" Target="../media/image32.png"/><Relationship Id="rId13" Type="http://schemas.openxmlformats.org/officeDocument/2006/relationships/image" Target="../media/image31.png"/><Relationship Id="rId12" Type="http://schemas.openxmlformats.org/officeDocument/2006/relationships/image" Target="../media/image33.png"/><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6.png"/><Relationship Id="rId15" Type="http://schemas.openxmlformats.org/officeDocument/2006/relationships/image" Target="../media/image29.png"/><Relationship Id="rId14" Type="http://schemas.openxmlformats.org/officeDocument/2006/relationships/image" Target="../media/image34.png"/><Relationship Id="rId17" Type="http://schemas.openxmlformats.org/officeDocument/2006/relationships/image" Target="../media/image36.png"/><Relationship Id="rId16" Type="http://schemas.openxmlformats.org/officeDocument/2006/relationships/image" Target="../media/image28.png"/><Relationship Id="rId5" Type="http://schemas.openxmlformats.org/officeDocument/2006/relationships/image" Target="../media/image27.png"/><Relationship Id="rId6" Type="http://schemas.openxmlformats.org/officeDocument/2006/relationships/image" Target="../media/image25.png"/><Relationship Id="rId7" Type="http://schemas.openxmlformats.org/officeDocument/2006/relationships/image" Target="../media/image20.png"/><Relationship Id="rId8"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8.png"/><Relationship Id="rId4" Type="http://schemas.openxmlformats.org/officeDocument/2006/relationships/image" Target="../media/image40.png"/><Relationship Id="rId5" Type="http://schemas.openxmlformats.org/officeDocument/2006/relationships/image" Target="../media/image49.png"/><Relationship Id="rId6" Type="http://schemas.openxmlformats.org/officeDocument/2006/relationships/image" Target="../media/image42.png"/><Relationship Id="rId7" Type="http://schemas.openxmlformats.org/officeDocument/2006/relationships/image" Target="../media/image7.png"/></Relationships>
</file>

<file path=ppt/slides/_rels/slide12.xml.rels><?xml version="1.0" encoding="UTF-8" standalone="yes"?><Relationships xmlns="http://schemas.openxmlformats.org/package/2006/relationships"><Relationship Id="rId11" Type="http://schemas.openxmlformats.org/officeDocument/2006/relationships/hyperlink" Target="https://polkadot.js.org/apps/#/explorer" TargetMode="External"/><Relationship Id="rId10" Type="http://schemas.openxmlformats.org/officeDocument/2006/relationships/hyperlink" Target="https://wiki.polkadot.network/docs/en/maintain-index" TargetMode="External"/><Relationship Id="rId13" Type="http://schemas.openxmlformats.org/officeDocument/2006/relationships/hyperlink" Target="http://polkascan.io" TargetMode="External"/><Relationship Id="rId12" Type="http://schemas.openxmlformats.org/officeDocument/2006/relationships/hyperlink" Target="http://telemetry.polkadot.io"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48.png"/><Relationship Id="rId9" Type="http://schemas.openxmlformats.org/officeDocument/2006/relationships/hyperlink" Target="https://wiki.polkadot.network/docs/en/build-index" TargetMode="External"/><Relationship Id="rId15" Type="http://schemas.openxmlformats.org/officeDocument/2006/relationships/image" Target="../media/image7.png"/><Relationship Id="rId14" Type="http://schemas.openxmlformats.org/officeDocument/2006/relationships/hyperlink" Target="https://kusama.subscan.io/" TargetMode="External"/><Relationship Id="rId5" Type="http://schemas.openxmlformats.org/officeDocument/2006/relationships/hyperlink" Target="https://wiki.polkadot.network/docs/en/build-node-management" TargetMode="External"/><Relationship Id="rId6" Type="http://schemas.openxmlformats.org/officeDocument/2006/relationships/hyperlink" Target="https://wiki.polkadot.network/docs/en/maintain-nominator" TargetMode="External"/><Relationship Id="rId7" Type="http://schemas.openxmlformats.org/officeDocument/2006/relationships/hyperlink" Target="https://kusama.polkassembly.io/" TargetMode="External"/><Relationship Id="rId8" Type="http://schemas.openxmlformats.org/officeDocument/2006/relationships/hyperlink" Target="https://polkastats.io/"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7.png"/><Relationship Id="rId4" Type="http://schemas.openxmlformats.org/officeDocument/2006/relationships/image" Target="../media/image38.png"/><Relationship Id="rId5"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7.png"/><Relationship Id="rId4" Type="http://schemas.openxmlformats.org/officeDocument/2006/relationships/image" Target="../media/image38.png"/><Relationship Id="rId5" Type="http://schemas.openxmlformats.org/officeDocument/2006/relationships/image" Target="../media/image7.png"/></Relationships>
</file>

<file path=ppt/slides/_rels/slide16.xml.rels><?xml version="1.0" encoding="UTF-8" standalone="yes"?><Relationships xmlns="http://schemas.openxmlformats.org/package/2006/relationships"><Relationship Id="rId11" Type="http://schemas.openxmlformats.org/officeDocument/2006/relationships/hyperlink" Target="https://www.reddit.com/r/dot/comments/d6k8ch/welcome_to_polkadot_start_here/" TargetMode="External"/><Relationship Id="rId10" Type="http://schemas.openxmlformats.org/officeDocument/2006/relationships/hyperlink" Target="https://riot.im/app/#/room/%23polkadot-watercooler:matrix.org" TargetMode="External"/><Relationship Id="rId12"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hyperlink" Target="https://wiki.polkadot.network/" TargetMode="External"/><Relationship Id="rId9" Type="http://schemas.openxmlformats.org/officeDocument/2006/relationships/hyperlink" Target="https://substrate.dev/" TargetMode="External"/><Relationship Id="rId5" Type="http://schemas.openxmlformats.org/officeDocument/2006/relationships/hyperlink" Target="https://polkadot.network/PolkaDotPaper.pdf" TargetMode="External"/><Relationship Id="rId6" Type="http://schemas.openxmlformats.org/officeDocument/2006/relationships/hyperlink" Target="https://polkadot.network/lightpaper" TargetMode="External"/><Relationship Id="rId7" Type="http://schemas.openxmlformats.org/officeDocument/2006/relationships/hyperlink" Target="https://polkadot.network/" TargetMode="External"/><Relationship Id="rId8" Type="http://schemas.openxmlformats.org/officeDocument/2006/relationships/hyperlink" Target="https://polkadot.network/faq"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8.png"/><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B28D9"/>
        </a:solidFill>
      </p:bgPr>
    </p:bg>
    <p:spTree>
      <p:nvGrpSpPr>
        <p:cNvPr id="38" name="Shape 38"/>
        <p:cNvGrpSpPr/>
        <p:nvPr/>
      </p:nvGrpSpPr>
      <p:grpSpPr>
        <a:xfrm>
          <a:off x="0" y="0"/>
          <a:ext cx="0" cy="0"/>
          <a:chOff x="0" y="0"/>
          <a:chExt cx="0" cy="0"/>
        </a:xfrm>
      </p:grpSpPr>
      <p:pic>
        <p:nvPicPr>
          <p:cNvPr descr="preencoded.png" id="39" name="Google Shape;39;p1"/>
          <p:cNvPicPr preferRelativeResize="0"/>
          <p:nvPr/>
        </p:nvPicPr>
        <p:blipFill rotWithShape="1">
          <a:blip r:embed="rId3">
            <a:alphaModFix/>
          </a:blip>
          <a:srcRect b="0" l="0" r="0" t="0"/>
          <a:stretch/>
        </p:blipFill>
        <p:spPr>
          <a:xfrm>
            <a:off x="5600700" y="485775"/>
            <a:ext cx="6000750" cy="5895975"/>
          </a:xfrm>
          <a:prstGeom prst="rect">
            <a:avLst/>
          </a:prstGeom>
          <a:noFill/>
          <a:ln>
            <a:noFill/>
          </a:ln>
        </p:spPr>
      </p:pic>
      <p:sp>
        <p:nvSpPr>
          <p:cNvPr id="40" name="Google Shape;40;p1"/>
          <p:cNvSpPr/>
          <p:nvPr/>
        </p:nvSpPr>
        <p:spPr>
          <a:xfrm>
            <a:off x="762000" y="1114425"/>
            <a:ext cx="7124700" cy="2181225"/>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5400"/>
              <a:buFont typeface="Arial"/>
              <a:buNone/>
            </a:pPr>
            <a:r>
              <a:rPr b="0" i="0" lang="en-US" sz="5400" u="none" cap="none" strike="noStrike">
                <a:solidFill>
                  <a:srgbClr val="FFFFFF"/>
                </a:solidFill>
                <a:latin typeface="Work Sans Black"/>
                <a:ea typeface="Work Sans Black"/>
                <a:cs typeface="Work Sans Black"/>
                <a:sym typeface="Work Sans Black"/>
              </a:rPr>
              <a:t>Presentation</a:t>
            </a:r>
            <a:br>
              <a:rPr b="0" i="0" lang="en-US" sz="1800" u="none" cap="none" strike="noStrike">
                <a:solidFill>
                  <a:schemeClr val="dk1"/>
                </a:solidFill>
                <a:latin typeface="Calibri"/>
                <a:ea typeface="Calibri"/>
                <a:cs typeface="Calibri"/>
                <a:sym typeface="Calibri"/>
              </a:rPr>
            </a:br>
            <a:r>
              <a:rPr b="0" i="0" lang="en-US" sz="5400" u="none" cap="none" strike="noStrike">
                <a:solidFill>
                  <a:srgbClr val="FFFFFF"/>
                </a:solidFill>
                <a:latin typeface="Work Sans Black"/>
                <a:ea typeface="Work Sans Black"/>
                <a:cs typeface="Work Sans Black"/>
                <a:sym typeface="Work Sans Black"/>
              </a:rPr>
              <a:t>Title</a:t>
            </a:r>
            <a:endParaRPr b="0" i="0" sz="5400" u="none" cap="none" strike="noStrike">
              <a:solidFill>
                <a:schemeClr val="dk1"/>
              </a:solidFill>
              <a:latin typeface="Calibri"/>
              <a:ea typeface="Calibri"/>
              <a:cs typeface="Calibri"/>
              <a:sym typeface="Calibri"/>
            </a:endParaRPr>
          </a:p>
        </p:txBody>
      </p:sp>
      <p:sp>
        <p:nvSpPr>
          <p:cNvPr id="41" name="Google Shape;41;p1"/>
          <p:cNvSpPr/>
          <p:nvPr/>
        </p:nvSpPr>
        <p:spPr>
          <a:xfrm>
            <a:off x="762000" y="5291433"/>
            <a:ext cx="3414824" cy="11049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950"/>
              <a:buFont typeface="Arial"/>
              <a:buNone/>
            </a:pPr>
            <a:r>
              <a:rPr b="0" i="0" lang="en-US" sz="1950" u="none" cap="none" strike="noStrike">
                <a:solidFill>
                  <a:srgbClr val="FFFFFF"/>
                </a:solidFill>
                <a:latin typeface="Work Sans"/>
                <a:ea typeface="Work Sans"/>
                <a:cs typeface="Work Sans"/>
                <a:sym typeface="Work Sans"/>
              </a:rPr>
              <a:t>Name Surname</a:t>
            </a:r>
            <a:br>
              <a:rPr b="0" i="0" lang="en-US" sz="1950" u="none" cap="none" strike="noStrike">
                <a:solidFill>
                  <a:srgbClr val="FFFFFF"/>
                </a:solidFill>
                <a:latin typeface="Work Sans"/>
                <a:ea typeface="Work Sans"/>
                <a:cs typeface="Work Sans"/>
                <a:sym typeface="Work Sans"/>
              </a:rPr>
            </a:br>
            <a:r>
              <a:rPr b="0" i="0" lang="en-US" sz="1950" u="none" cap="none" strike="noStrike">
                <a:solidFill>
                  <a:srgbClr val="FFFFFF"/>
                </a:solidFill>
                <a:latin typeface="Work Sans"/>
                <a:ea typeface="Work Sans"/>
                <a:cs typeface="Work Sans"/>
                <a:sym typeface="Work Sans"/>
              </a:rPr>
              <a:t>Location</a:t>
            </a:r>
            <a:br>
              <a:rPr b="0" i="0" lang="en-US" sz="1800" u="none" cap="none" strike="noStrike">
                <a:solidFill>
                  <a:schemeClr val="dk1"/>
                </a:solidFill>
                <a:latin typeface="Calibri"/>
                <a:ea typeface="Calibri"/>
                <a:cs typeface="Calibri"/>
                <a:sym typeface="Calibri"/>
              </a:rPr>
            </a:br>
            <a:r>
              <a:rPr b="0" i="0" lang="en-US" sz="1950" u="none" cap="none" strike="noStrike">
                <a:solidFill>
                  <a:srgbClr val="FFFFFF"/>
                </a:solidFill>
                <a:latin typeface="Work Sans"/>
                <a:ea typeface="Work Sans"/>
                <a:cs typeface="Work Sans"/>
                <a:sym typeface="Work Sans"/>
              </a:rPr>
              <a:t>20XX.XX.XX</a:t>
            </a:r>
            <a:endParaRPr b="0" i="0" sz="195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6F3CE"/>
        </a:solidFill>
      </p:bgPr>
    </p:bg>
    <p:spTree>
      <p:nvGrpSpPr>
        <p:cNvPr id="130" name="Shape 130"/>
        <p:cNvGrpSpPr/>
        <p:nvPr/>
      </p:nvGrpSpPr>
      <p:grpSpPr>
        <a:xfrm>
          <a:off x="0" y="0"/>
          <a:ext cx="0" cy="0"/>
          <a:chOff x="0" y="0"/>
          <a:chExt cx="0" cy="0"/>
        </a:xfrm>
      </p:grpSpPr>
      <p:pic>
        <p:nvPicPr>
          <p:cNvPr descr="preencoded.png" id="131" name="Google Shape;131;p10"/>
          <p:cNvPicPr preferRelativeResize="0"/>
          <p:nvPr/>
        </p:nvPicPr>
        <p:blipFill rotWithShape="1">
          <a:blip r:embed="rId3">
            <a:alphaModFix/>
          </a:blip>
          <a:srcRect b="0" l="0" r="0" t="0"/>
          <a:stretch/>
        </p:blipFill>
        <p:spPr>
          <a:xfrm>
            <a:off x="1885950" y="5219700"/>
            <a:ext cx="695278" cy="582145"/>
          </a:xfrm>
          <a:prstGeom prst="rect">
            <a:avLst/>
          </a:prstGeom>
          <a:noFill/>
          <a:ln>
            <a:noFill/>
          </a:ln>
        </p:spPr>
      </p:pic>
      <p:pic>
        <p:nvPicPr>
          <p:cNvPr descr="preencoded.png" id="132" name="Google Shape;132;p10"/>
          <p:cNvPicPr preferRelativeResize="0"/>
          <p:nvPr/>
        </p:nvPicPr>
        <p:blipFill rotWithShape="1">
          <a:blip r:embed="rId4">
            <a:alphaModFix/>
          </a:blip>
          <a:srcRect b="0" l="0" r="0" t="0"/>
          <a:stretch/>
        </p:blipFill>
        <p:spPr>
          <a:xfrm>
            <a:off x="2390775" y="3867150"/>
            <a:ext cx="704850" cy="704850"/>
          </a:xfrm>
          <a:prstGeom prst="rect">
            <a:avLst/>
          </a:prstGeom>
          <a:noFill/>
          <a:ln>
            <a:noFill/>
          </a:ln>
        </p:spPr>
      </p:pic>
      <p:pic>
        <p:nvPicPr>
          <p:cNvPr descr="preencoded.png" id="133" name="Google Shape;133;p10"/>
          <p:cNvPicPr preferRelativeResize="0"/>
          <p:nvPr/>
        </p:nvPicPr>
        <p:blipFill rotWithShape="1">
          <a:blip r:embed="rId5">
            <a:alphaModFix/>
          </a:blip>
          <a:srcRect b="0" l="0" r="0" t="0"/>
          <a:stretch/>
        </p:blipFill>
        <p:spPr>
          <a:xfrm>
            <a:off x="5581650" y="5067300"/>
            <a:ext cx="885825" cy="885825"/>
          </a:xfrm>
          <a:prstGeom prst="rect">
            <a:avLst/>
          </a:prstGeom>
          <a:noFill/>
          <a:ln>
            <a:noFill/>
          </a:ln>
        </p:spPr>
      </p:pic>
      <p:pic>
        <p:nvPicPr>
          <p:cNvPr descr="preencoded.png" id="134" name="Google Shape;134;p10"/>
          <p:cNvPicPr preferRelativeResize="0"/>
          <p:nvPr/>
        </p:nvPicPr>
        <p:blipFill rotWithShape="1">
          <a:blip r:embed="rId6">
            <a:alphaModFix/>
          </a:blip>
          <a:srcRect b="0" l="0" r="0" t="0"/>
          <a:stretch/>
        </p:blipFill>
        <p:spPr>
          <a:xfrm>
            <a:off x="3162300" y="5162550"/>
            <a:ext cx="704850" cy="695325"/>
          </a:xfrm>
          <a:prstGeom prst="rect">
            <a:avLst/>
          </a:prstGeom>
          <a:noFill/>
          <a:ln>
            <a:noFill/>
          </a:ln>
        </p:spPr>
      </p:pic>
      <p:pic>
        <p:nvPicPr>
          <p:cNvPr descr="preencoded.png" id="135" name="Google Shape;135;p10"/>
          <p:cNvPicPr preferRelativeResize="0"/>
          <p:nvPr/>
        </p:nvPicPr>
        <p:blipFill rotWithShape="1">
          <a:blip r:embed="rId7">
            <a:alphaModFix/>
          </a:blip>
          <a:srcRect b="0" l="0" r="0" t="0"/>
          <a:stretch/>
        </p:blipFill>
        <p:spPr>
          <a:xfrm>
            <a:off x="1123950" y="3876675"/>
            <a:ext cx="695325" cy="695325"/>
          </a:xfrm>
          <a:prstGeom prst="rect">
            <a:avLst/>
          </a:prstGeom>
          <a:noFill/>
          <a:ln>
            <a:noFill/>
          </a:ln>
        </p:spPr>
      </p:pic>
      <p:pic>
        <p:nvPicPr>
          <p:cNvPr descr="preencoded.png" id="136" name="Google Shape;136;p10"/>
          <p:cNvPicPr preferRelativeResize="0"/>
          <p:nvPr/>
        </p:nvPicPr>
        <p:blipFill rotWithShape="1">
          <a:blip r:embed="rId8">
            <a:alphaModFix/>
          </a:blip>
          <a:srcRect b="0" l="0" r="0" t="0"/>
          <a:stretch/>
        </p:blipFill>
        <p:spPr>
          <a:xfrm>
            <a:off x="3476625" y="4010025"/>
            <a:ext cx="1038225" cy="428625"/>
          </a:xfrm>
          <a:prstGeom prst="rect">
            <a:avLst/>
          </a:prstGeom>
          <a:noFill/>
          <a:ln>
            <a:noFill/>
          </a:ln>
        </p:spPr>
      </p:pic>
      <p:pic>
        <p:nvPicPr>
          <p:cNvPr descr="preencoded.png" id="137" name="Google Shape;137;p10"/>
          <p:cNvPicPr preferRelativeResize="0"/>
          <p:nvPr/>
        </p:nvPicPr>
        <p:blipFill rotWithShape="1">
          <a:blip r:embed="rId9">
            <a:alphaModFix/>
          </a:blip>
          <a:srcRect b="0" l="0" r="0" t="0"/>
          <a:stretch/>
        </p:blipFill>
        <p:spPr>
          <a:xfrm>
            <a:off x="4352925" y="5162550"/>
            <a:ext cx="695325" cy="695325"/>
          </a:xfrm>
          <a:prstGeom prst="rect">
            <a:avLst/>
          </a:prstGeom>
          <a:noFill/>
          <a:ln>
            <a:noFill/>
          </a:ln>
        </p:spPr>
      </p:pic>
      <p:pic>
        <p:nvPicPr>
          <p:cNvPr descr="preencoded.png" id="138" name="Google Shape;138;p10"/>
          <p:cNvPicPr preferRelativeResize="0"/>
          <p:nvPr/>
        </p:nvPicPr>
        <p:blipFill rotWithShape="1">
          <a:blip r:embed="rId10">
            <a:alphaModFix/>
          </a:blip>
          <a:srcRect b="0" l="0" r="0" t="0"/>
          <a:stretch/>
        </p:blipFill>
        <p:spPr>
          <a:xfrm>
            <a:off x="4991100" y="3810000"/>
            <a:ext cx="838200" cy="828675"/>
          </a:xfrm>
          <a:prstGeom prst="rect">
            <a:avLst/>
          </a:prstGeom>
          <a:noFill/>
          <a:ln>
            <a:noFill/>
          </a:ln>
        </p:spPr>
      </p:pic>
      <p:pic>
        <p:nvPicPr>
          <p:cNvPr descr="preencoded.png" id="139" name="Google Shape;139;p10"/>
          <p:cNvPicPr preferRelativeResize="0"/>
          <p:nvPr/>
        </p:nvPicPr>
        <p:blipFill rotWithShape="1">
          <a:blip r:embed="rId11">
            <a:alphaModFix/>
          </a:blip>
          <a:srcRect b="0" l="0" r="0" t="0"/>
          <a:stretch/>
        </p:blipFill>
        <p:spPr>
          <a:xfrm>
            <a:off x="6210300" y="3733800"/>
            <a:ext cx="962025" cy="971550"/>
          </a:xfrm>
          <a:prstGeom prst="rect">
            <a:avLst/>
          </a:prstGeom>
          <a:noFill/>
          <a:ln>
            <a:noFill/>
          </a:ln>
        </p:spPr>
      </p:pic>
      <p:pic>
        <p:nvPicPr>
          <p:cNvPr descr="preencoded.png" id="140" name="Google Shape;140;p10"/>
          <p:cNvPicPr preferRelativeResize="0"/>
          <p:nvPr/>
        </p:nvPicPr>
        <p:blipFill rotWithShape="1">
          <a:blip r:embed="rId12">
            <a:alphaModFix/>
          </a:blip>
          <a:srcRect b="0" l="0" r="0" t="0"/>
          <a:stretch/>
        </p:blipFill>
        <p:spPr>
          <a:xfrm>
            <a:off x="8210550" y="5334000"/>
            <a:ext cx="1104900" cy="361950"/>
          </a:xfrm>
          <a:prstGeom prst="rect">
            <a:avLst/>
          </a:prstGeom>
          <a:noFill/>
          <a:ln>
            <a:noFill/>
          </a:ln>
        </p:spPr>
      </p:pic>
      <p:pic>
        <p:nvPicPr>
          <p:cNvPr descr="preencoded.png" id="141" name="Google Shape;141;p10"/>
          <p:cNvPicPr preferRelativeResize="0"/>
          <p:nvPr/>
        </p:nvPicPr>
        <p:blipFill rotWithShape="1">
          <a:blip r:embed="rId13">
            <a:alphaModFix/>
          </a:blip>
          <a:srcRect b="0" l="0" r="0" t="0"/>
          <a:stretch/>
        </p:blipFill>
        <p:spPr>
          <a:xfrm>
            <a:off x="9696450" y="5181600"/>
            <a:ext cx="657225" cy="657225"/>
          </a:xfrm>
          <a:prstGeom prst="rect">
            <a:avLst/>
          </a:prstGeom>
          <a:noFill/>
          <a:ln>
            <a:noFill/>
          </a:ln>
        </p:spPr>
      </p:pic>
      <p:pic>
        <p:nvPicPr>
          <p:cNvPr descr="preencoded.png" id="142" name="Google Shape;142;p10"/>
          <p:cNvPicPr preferRelativeResize="0"/>
          <p:nvPr/>
        </p:nvPicPr>
        <p:blipFill rotWithShape="1">
          <a:blip r:embed="rId14">
            <a:alphaModFix/>
          </a:blip>
          <a:srcRect b="0" l="0" r="0" t="0"/>
          <a:stretch/>
        </p:blipFill>
        <p:spPr>
          <a:xfrm>
            <a:off x="8877300" y="3857625"/>
            <a:ext cx="742950" cy="733425"/>
          </a:xfrm>
          <a:prstGeom prst="rect">
            <a:avLst/>
          </a:prstGeom>
          <a:noFill/>
          <a:ln>
            <a:noFill/>
          </a:ln>
        </p:spPr>
      </p:pic>
      <p:pic>
        <p:nvPicPr>
          <p:cNvPr descr="preencoded.png" id="143" name="Google Shape;143;p10"/>
          <p:cNvPicPr preferRelativeResize="0"/>
          <p:nvPr/>
        </p:nvPicPr>
        <p:blipFill rotWithShape="1">
          <a:blip r:embed="rId15">
            <a:alphaModFix/>
          </a:blip>
          <a:srcRect b="0" l="0" r="0" t="0"/>
          <a:stretch/>
        </p:blipFill>
        <p:spPr>
          <a:xfrm>
            <a:off x="10096500" y="3733800"/>
            <a:ext cx="971550" cy="971550"/>
          </a:xfrm>
          <a:prstGeom prst="rect">
            <a:avLst/>
          </a:prstGeom>
          <a:noFill/>
          <a:ln>
            <a:noFill/>
          </a:ln>
        </p:spPr>
      </p:pic>
      <p:sp>
        <p:nvSpPr>
          <p:cNvPr id="144" name="Google Shape;144;p10"/>
          <p:cNvSpPr/>
          <p:nvPr/>
        </p:nvSpPr>
        <p:spPr>
          <a:xfrm>
            <a:off x="762000" y="885825"/>
            <a:ext cx="6324600" cy="66675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4500"/>
              <a:buFont typeface="Arial"/>
              <a:buNone/>
            </a:pPr>
            <a:r>
              <a:rPr b="0" i="0" lang="en-US" sz="4500" u="none" cap="none" strike="noStrike">
                <a:solidFill>
                  <a:srgbClr val="005E76"/>
                </a:solidFill>
                <a:latin typeface="Work Sans ExtraBold"/>
                <a:ea typeface="Work Sans ExtraBold"/>
                <a:cs typeface="Work Sans ExtraBold"/>
                <a:sym typeface="Work Sans ExtraBold"/>
              </a:rPr>
              <a:t>Polkadot Ecosystem</a:t>
            </a:r>
            <a:endParaRPr b="0" i="0" sz="4500" u="none" cap="none" strike="noStrike">
              <a:solidFill>
                <a:schemeClr val="dk1"/>
              </a:solidFill>
              <a:latin typeface="Calibri"/>
              <a:ea typeface="Calibri"/>
              <a:cs typeface="Calibri"/>
              <a:sym typeface="Calibri"/>
            </a:endParaRPr>
          </a:p>
        </p:txBody>
      </p:sp>
      <p:sp>
        <p:nvSpPr>
          <p:cNvPr id="145" name="Google Shape;145;p10"/>
          <p:cNvSpPr/>
          <p:nvPr/>
        </p:nvSpPr>
        <p:spPr>
          <a:xfrm>
            <a:off x="762000" y="1762125"/>
            <a:ext cx="10236600" cy="13812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800"/>
              <a:buFont typeface="Arial"/>
              <a:buNone/>
            </a:pPr>
            <a:r>
              <a:rPr b="0" i="0" lang="en-US" sz="1800" u="none" cap="none" strike="noStrike">
                <a:solidFill>
                  <a:srgbClr val="000000"/>
                </a:solidFill>
                <a:latin typeface="Work Sans"/>
                <a:ea typeface="Work Sans"/>
                <a:cs typeface="Work Sans"/>
                <a:sym typeface="Work Sans"/>
              </a:rPr>
              <a:t>Polkadot is designed to work with public, private and enterprise chains. We are excited to work closely with the following partners to develop the first use cases, and look forward to collaborating with other blockchain projects seeking to adopt this technology:</a:t>
            </a:r>
            <a:endParaRPr b="0" i="0" sz="1800" u="none" cap="none" strike="noStrike">
              <a:solidFill>
                <a:schemeClr val="dk1"/>
              </a:solidFill>
              <a:latin typeface="Calibri"/>
              <a:ea typeface="Calibri"/>
              <a:cs typeface="Calibri"/>
              <a:sym typeface="Calibri"/>
            </a:endParaRPr>
          </a:p>
        </p:txBody>
      </p:sp>
      <p:pic>
        <p:nvPicPr>
          <p:cNvPr id="146" name="Google Shape;146;p10"/>
          <p:cNvPicPr preferRelativeResize="0"/>
          <p:nvPr/>
        </p:nvPicPr>
        <p:blipFill>
          <a:blip r:embed="rId16">
            <a:alphaModFix/>
          </a:blip>
          <a:stretch>
            <a:fillRect/>
          </a:stretch>
        </p:blipFill>
        <p:spPr>
          <a:xfrm>
            <a:off x="7634287" y="3910050"/>
            <a:ext cx="657225" cy="657225"/>
          </a:xfrm>
          <a:prstGeom prst="rect">
            <a:avLst/>
          </a:prstGeom>
          <a:noFill/>
          <a:ln>
            <a:noFill/>
          </a:ln>
        </p:spPr>
      </p:pic>
      <p:pic>
        <p:nvPicPr>
          <p:cNvPr id="147" name="Google Shape;147;p10"/>
          <p:cNvPicPr preferRelativeResize="0"/>
          <p:nvPr/>
        </p:nvPicPr>
        <p:blipFill>
          <a:blip r:embed="rId17">
            <a:alphaModFix/>
          </a:blip>
          <a:stretch>
            <a:fillRect/>
          </a:stretch>
        </p:blipFill>
        <p:spPr>
          <a:xfrm>
            <a:off x="6967525" y="5143500"/>
            <a:ext cx="742950" cy="742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51D95"/>
        </a:solidFill>
      </p:bgPr>
    </p:bg>
    <p:spTree>
      <p:nvGrpSpPr>
        <p:cNvPr id="152" name="Shape 152"/>
        <p:cNvGrpSpPr/>
        <p:nvPr/>
      </p:nvGrpSpPr>
      <p:grpSpPr>
        <a:xfrm>
          <a:off x="0" y="0"/>
          <a:ext cx="0" cy="0"/>
          <a:chOff x="0" y="0"/>
          <a:chExt cx="0" cy="0"/>
        </a:xfrm>
      </p:grpSpPr>
      <p:pic>
        <p:nvPicPr>
          <p:cNvPr descr="preencoded.png" id="153" name="Google Shape;153;p11"/>
          <p:cNvPicPr preferRelativeResize="0"/>
          <p:nvPr/>
        </p:nvPicPr>
        <p:blipFill rotWithShape="1">
          <a:blip r:embed="rId3">
            <a:alphaModFix/>
          </a:blip>
          <a:srcRect b="0" l="0" r="0" t="0"/>
          <a:stretch/>
        </p:blipFill>
        <p:spPr>
          <a:xfrm>
            <a:off x="10515600" y="400050"/>
            <a:ext cx="1276350" cy="266700"/>
          </a:xfrm>
          <a:prstGeom prst="rect">
            <a:avLst/>
          </a:prstGeom>
          <a:noFill/>
          <a:ln>
            <a:noFill/>
          </a:ln>
        </p:spPr>
      </p:pic>
      <p:pic>
        <p:nvPicPr>
          <p:cNvPr descr="preencoded.png" id="154" name="Google Shape;154;p11"/>
          <p:cNvPicPr preferRelativeResize="0"/>
          <p:nvPr/>
        </p:nvPicPr>
        <p:blipFill rotWithShape="1">
          <a:blip r:embed="rId4">
            <a:alphaModFix/>
          </a:blip>
          <a:srcRect b="0" l="0" r="0" t="0"/>
          <a:stretch/>
        </p:blipFill>
        <p:spPr>
          <a:xfrm>
            <a:off x="2066925" y="2867025"/>
            <a:ext cx="1428750" cy="1428750"/>
          </a:xfrm>
          <a:prstGeom prst="rect">
            <a:avLst/>
          </a:prstGeom>
          <a:noFill/>
          <a:ln>
            <a:noFill/>
          </a:ln>
        </p:spPr>
      </p:pic>
      <p:pic>
        <p:nvPicPr>
          <p:cNvPr descr="preencoded.png" id="155" name="Google Shape;155;p11"/>
          <p:cNvPicPr preferRelativeResize="0"/>
          <p:nvPr/>
        </p:nvPicPr>
        <p:blipFill rotWithShape="1">
          <a:blip r:embed="rId5">
            <a:alphaModFix/>
          </a:blip>
          <a:srcRect b="0" l="0" r="0" t="0"/>
          <a:stretch/>
        </p:blipFill>
        <p:spPr>
          <a:xfrm>
            <a:off x="5381625" y="2867025"/>
            <a:ext cx="1428750" cy="1428750"/>
          </a:xfrm>
          <a:prstGeom prst="rect">
            <a:avLst/>
          </a:prstGeom>
          <a:noFill/>
          <a:ln>
            <a:noFill/>
          </a:ln>
        </p:spPr>
      </p:pic>
      <p:pic>
        <p:nvPicPr>
          <p:cNvPr descr="preencoded.png" id="156" name="Google Shape;156;p11"/>
          <p:cNvPicPr preferRelativeResize="0"/>
          <p:nvPr/>
        </p:nvPicPr>
        <p:blipFill rotWithShape="1">
          <a:blip r:embed="rId6">
            <a:alphaModFix/>
          </a:blip>
          <a:srcRect b="0" l="0" r="0" t="0"/>
          <a:stretch/>
        </p:blipFill>
        <p:spPr>
          <a:xfrm>
            <a:off x="8696325" y="2867025"/>
            <a:ext cx="1428750" cy="1428750"/>
          </a:xfrm>
          <a:prstGeom prst="rect">
            <a:avLst/>
          </a:prstGeom>
          <a:noFill/>
          <a:ln>
            <a:noFill/>
          </a:ln>
        </p:spPr>
      </p:pic>
      <p:sp>
        <p:nvSpPr>
          <p:cNvPr id="157" name="Google Shape;157;p11"/>
          <p:cNvSpPr/>
          <p:nvPr/>
        </p:nvSpPr>
        <p:spPr>
          <a:xfrm>
            <a:off x="762000" y="885825"/>
            <a:ext cx="6324600" cy="66675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4500"/>
              <a:buFont typeface="Arial"/>
              <a:buNone/>
            </a:pPr>
            <a:r>
              <a:rPr b="0" i="0" lang="en-US" sz="4500" u="none" cap="none" strike="noStrike">
                <a:solidFill>
                  <a:srgbClr val="18F0BD"/>
                </a:solidFill>
                <a:latin typeface="Work Sans ExtraBold"/>
                <a:ea typeface="Work Sans ExtraBold"/>
                <a:cs typeface="Work Sans ExtraBold"/>
                <a:sym typeface="Work Sans ExtraBold"/>
              </a:rPr>
              <a:t>DOT Token</a:t>
            </a:r>
            <a:endParaRPr b="0" i="0" sz="4500" u="none" cap="none" strike="noStrike">
              <a:solidFill>
                <a:schemeClr val="dk1"/>
              </a:solidFill>
              <a:latin typeface="Calibri"/>
              <a:ea typeface="Calibri"/>
              <a:cs typeface="Calibri"/>
              <a:sym typeface="Calibri"/>
            </a:endParaRPr>
          </a:p>
        </p:txBody>
      </p:sp>
      <p:sp>
        <p:nvSpPr>
          <p:cNvPr id="158" name="Google Shape;158;p11"/>
          <p:cNvSpPr/>
          <p:nvPr/>
        </p:nvSpPr>
        <p:spPr>
          <a:xfrm>
            <a:off x="762000" y="1762125"/>
            <a:ext cx="9297300" cy="5526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800"/>
              <a:buFont typeface="Arial"/>
              <a:buNone/>
            </a:pPr>
            <a:r>
              <a:rPr b="0" i="0" lang="en-US" sz="1800" u="none" cap="none" strike="noStrike">
                <a:solidFill>
                  <a:srgbClr val="FFFFFF"/>
                </a:solidFill>
                <a:latin typeface="Work Sans"/>
                <a:ea typeface="Work Sans"/>
                <a:cs typeface="Work Sans"/>
                <a:sym typeface="Work Sans"/>
              </a:rPr>
              <a:t>The DOT token serves three distinct purposes: governance over the network, staking and bonding.</a:t>
            </a:r>
            <a:endParaRPr b="0" i="0" sz="1800" u="none" cap="none" strike="noStrike">
              <a:solidFill>
                <a:schemeClr val="dk1"/>
              </a:solidFill>
              <a:latin typeface="Calibri"/>
              <a:ea typeface="Calibri"/>
              <a:cs typeface="Calibri"/>
              <a:sym typeface="Calibri"/>
            </a:endParaRPr>
          </a:p>
        </p:txBody>
      </p:sp>
      <p:sp>
        <p:nvSpPr>
          <p:cNvPr id="159" name="Google Shape;159;p11"/>
          <p:cNvSpPr/>
          <p:nvPr/>
        </p:nvSpPr>
        <p:spPr>
          <a:xfrm>
            <a:off x="1400175" y="4533646"/>
            <a:ext cx="2752800" cy="10953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Work Sans ExtraBold"/>
                <a:ea typeface="Work Sans ExtraBold"/>
                <a:cs typeface="Work Sans ExtraBold"/>
                <a:sym typeface="Work Sans ExtraBold"/>
              </a:rPr>
              <a:t>Governance</a:t>
            </a:r>
            <a:br>
              <a:rPr b="0" i="0" lang="en-US" sz="1800" u="none" cap="none" strike="noStrike">
                <a:solidFill>
                  <a:srgbClr val="FFFFFF"/>
                </a:solidFill>
                <a:latin typeface="Work Sans ExtraBold"/>
                <a:ea typeface="Work Sans ExtraBold"/>
                <a:cs typeface="Work Sans ExtraBold"/>
                <a:sym typeface="Work Sans ExtraBold"/>
              </a:rPr>
            </a:br>
            <a:br>
              <a:rPr b="0" i="0" lang="en-US" sz="1200" u="none" cap="none" strike="noStrike">
                <a:solidFill>
                  <a:srgbClr val="FFFFFF"/>
                </a:solidFill>
                <a:latin typeface="Work Sans"/>
                <a:ea typeface="Work Sans"/>
                <a:cs typeface="Work Sans"/>
                <a:sym typeface="Work Sans"/>
              </a:rPr>
            </a:br>
            <a:r>
              <a:rPr b="0" i="0" lang="en-US" sz="1200" u="none" cap="none" strike="noStrike">
                <a:solidFill>
                  <a:schemeClr val="lt1"/>
                </a:solidFill>
                <a:latin typeface="Work Sans"/>
                <a:ea typeface="Work Sans"/>
                <a:cs typeface="Work Sans"/>
                <a:sym typeface="Work Sans"/>
              </a:rPr>
              <a:t>Polkadot token holders have complete control over the protocol. All privileges, which on other platforms are exclusive to miners, will be given to the Relay Chain participants (DOT holders), including managing exceptional events such as protocol upgrades and fixes.</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FFFFFF"/>
              </a:solidFill>
              <a:latin typeface="Work Sans"/>
              <a:ea typeface="Work Sans"/>
              <a:cs typeface="Work Sans"/>
              <a:sym typeface="Work Sans"/>
            </a:endParaRPr>
          </a:p>
        </p:txBody>
      </p:sp>
      <p:sp>
        <p:nvSpPr>
          <p:cNvPr id="160" name="Google Shape;160;p11"/>
          <p:cNvSpPr/>
          <p:nvPr/>
        </p:nvSpPr>
        <p:spPr>
          <a:xfrm>
            <a:off x="4714875" y="4533646"/>
            <a:ext cx="2752800" cy="1438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Work Sans ExtraBold"/>
                <a:ea typeface="Work Sans ExtraBold"/>
                <a:cs typeface="Work Sans ExtraBold"/>
                <a:sym typeface="Work Sans ExtraBold"/>
              </a:rPr>
              <a:t>Staking</a:t>
            </a:r>
            <a:br>
              <a:rPr b="0" i="0" lang="en-US" sz="1800" u="none" cap="none" strike="noStrike">
                <a:solidFill>
                  <a:srgbClr val="FFFFFF"/>
                </a:solidFill>
                <a:latin typeface="Work Sans ExtraBold"/>
                <a:ea typeface="Work Sans ExtraBold"/>
                <a:cs typeface="Work Sans ExtraBold"/>
                <a:sym typeface="Work Sans ExtraBold"/>
              </a:rPr>
            </a:br>
            <a:br>
              <a:rPr b="0" i="0" lang="en-US" sz="1200" u="none" cap="none" strike="noStrike">
                <a:solidFill>
                  <a:srgbClr val="FFFFFF"/>
                </a:solidFill>
                <a:latin typeface="Work Sans"/>
                <a:ea typeface="Work Sans"/>
                <a:cs typeface="Work Sans"/>
                <a:sym typeface="Work Sans"/>
              </a:rPr>
            </a:br>
            <a:r>
              <a:rPr b="0" i="0" lang="en-US" sz="1200" u="none" cap="none" strike="noStrike">
                <a:solidFill>
                  <a:srgbClr val="FFFFFF"/>
                </a:solidFill>
                <a:latin typeface="Work Sans"/>
                <a:ea typeface="Work Sans"/>
                <a:cs typeface="Work Sans"/>
                <a:sym typeface="Work Sans"/>
              </a:rPr>
              <a:t>Game theory incentivizes token holders to behave in honest ways. Good actors are rewarded by this mechanism whilst bad actors will lose their stake in the network. This ensures the network stays secure.</a:t>
            </a:r>
            <a:endParaRPr b="0" i="0" sz="1800" u="none" cap="none" strike="noStrike">
              <a:solidFill>
                <a:schemeClr val="dk1"/>
              </a:solidFill>
              <a:latin typeface="Calibri"/>
              <a:ea typeface="Calibri"/>
              <a:cs typeface="Calibri"/>
              <a:sym typeface="Calibri"/>
            </a:endParaRPr>
          </a:p>
        </p:txBody>
      </p:sp>
      <p:sp>
        <p:nvSpPr>
          <p:cNvPr id="161" name="Google Shape;161;p11"/>
          <p:cNvSpPr/>
          <p:nvPr/>
        </p:nvSpPr>
        <p:spPr>
          <a:xfrm>
            <a:off x="8029575" y="4533646"/>
            <a:ext cx="2752800" cy="12669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Work Sans ExtraBold"/>
                <a:ea typeface="Work Sans ExtraBold"/>
                <a:cs typeface="Work Sans ExtraBold"/>
                <a:sym typeface="Work Sans ExtraBold"/>
              </a:rPr>
              <a:t>Bonding</a:t>
            </a:r>
            <a:br>
              <a:rPr b="0" i="0" lang="en-US" sz="1800" u="none" cap="none" strike="noStrike">
                <a:solidFill>
                  <a:srgbClr val="FFFFFF"/>
                </a:solidFill>
                <a:latin typeface="Work Sans ExtraBold"/>
                <a:ea typeface="Work Sans ExtraBold"/>
                <a:cs typeface="Work Sans ExtraBold"/>
                <a:sym typeface="Work Sans ExtraBold"/>
              </a:rPr>
            </a:br>
            <a:br>
              <a:rPr b="0" i="0" lang="en-US" sz="1200" u="none" cap="none" strike="noStrike">
                <a:solidFill>
                  <a:srgbClr val="FFFFFF"/>
                </a:solidFill>
                <a:latin typeface="Work Sans"/>
                <a:ea typeface="Work Sans"/>
                <a:cs typeface="Work Sans"/>
                <a:sym typeface="Work Sans"/>
              </a:rPr>
            </a:br>
            <a:r>
              <a:rPr b="0" i="0" lang="en-US" sz="1200" u="none" cap="none" strike="noStrike">
                <a:solidFill>
                  <a:srgbClr val="FFFFFF"/>
                </a:solidFill>
                <a:latin typeface="Work Sans"/>
                <a:ea typeface="Work Sans"/>
                <a:cs typeface="Work Sans"/>
                <a:sym typeface="Work Sans"/>
              </a:rPr>
              <a:t>New parachains are added by bonding tokens. Outdated or non-useful parachains are removed by removing bonded tokens. This is a form of proof of stake.</a:t>
            </a:r>
            <a:endParaRPr b="0" i="0" sz="1800" u="none" cap="none" strike="noStrike">
              <a:solidFill>
                <a:schemeClr val="dk1"/>
              </a:solidFill>
              <a:latin typeface="Calibri"/>
              <a:ea typeface="Calibri"/>
              <a:cs typeface="Calibri"/>
              <a:sym typeface="Calibri"/>
            </a:endParaRPr>
          </a:p>
        </p:txBody>
      </p:sp>
      <p:pic>
        <p:nvPicPr>
          <p:cNvPr descr="preencoded.png" id="162" name="Google Shape;162;p11"/>
          <p:cNvPicPr preferRelativeResize="0"/>
          <p:nvPr/>
        </p:nvPicPr>
        <p:blipFill rotWithShape="1">
          <a:blip r:embed="rId7">
            <a:alphaModFix/>
          </a:blip>
          <a:srcRect b="0" l="0" r="0" t="0"/>
          <a:stretch/>
        </p:blipFill>
        <p:spPr>
          <a:xfrm>
            <a:off x="180975" y="161925"/>
            <a:ext cx="133350" cy="133351"/>
          </a:xfrm>
          <a:prstGeom prst="rect">
            <a:avLst/>
          </a:prstGeom>
          <a:noFill/>
          <a:ln>
            <a:noFill/>
          </a:ln>
        </p:spPr>
      </p:pic>
      <p:sp>
        <p:nvSpPr>
          <p:cNvPr id="163" name="Google Shape;163;p11"/>
          <p:cNvSpPr/>
          <p:nvPr/>
        </p:nvSpPr>
        <p:spPr>
          <a:xfrm>
            <a:off x="419100" y="190500"/>
            <a:ext cx="769200" cy="95400"/>
          </a:xfrm>
          <a:prstGeom prst="rect">
            <a:avLst/>
          </a:prstGeom>
          <a:noFill/>
          <a:ln>
            <a:noFill/>
          </a:ln>
        </p:spPr>
        <p:txBody>
          <a:bodyPr anchorCtr="0" anchor="ctr" bIns="0" lIns="0" spcFirstLastPara="1" rIns="0" wrap="square" tIns="0">
            <a:noAutofit/>
          </a:bodyPr>
          <a:lstStyle/>
          <a:p>
            <a:pPr indent="0" lvl="0" marL="0" marR="0" rtl="0" algn="l">
              <a:lnSpc>
                <a:spcPct val="142857"/>
              </a:lnSpc>
              <a:spcBef>
                <a:spcPts val="0"/>
              </a:spcBef>
              <a:spcAft>
                <a:spcPts val="0"/>
              </a:spcAft>
              <a:buClr>
                <a:srgbClr val="000000"/>
              </a:buClr>
              <a:buSzPts val="525"/>
              <a:buFont typeface="Arial"/>
              <a:buNone/>
            </a:pPr>
            <a:r>
              <a:rPr b="0" i="0" lang="en-US" sz="525" u="none" cap="none" strike="noStrike">
                <a:solidFill>
                  <a:srgbClr val="FFFFFF"/>
                </a:solidFill>
                <a:latin typeface="Work Sans SemiBold"/>
                <a:ea typeface="Work Sans SemiBold"/>
                <a:cs typeface="Work Sans SemiBold"/>
                <a:sym typeface="Work Sans SemiBold"/>
              </a:rPr>
              <a:t>PRESENTATION TITLE</a:t>
            </a:r>
            <a:endParaRPr b="0" i="0" sz="525" u="none" cap="none" strike="noStrike">
              <a:solidFill>
                <a:schemeClr val="dk1"/>
              </a:solidFill>
              <a:latin typeface="Calibri"/>
              <a:ea typeface="Calibri"/>
              <a:cs typeface="Calibri"/>
              <a:sym typeface="Calibri"/>
            </a:endParaRPr>
          </a:p>
        </p:txBody>
      </p:sp>
      <p:sp>
        <p:nvSpPr>
          <p:cNvPr id="164" name="Google Shape;164;p11"/>
          <p:cNvSpPr/>
          <p:nvPr/>
        </p:nvSpPr>
        <p:spPr>
          <a:xfrm>
            <a:off x="1438275" y="190500"/>
            <a:ext cx="1000200" cy="95400"/>
          </a:xfrm>
          <a:prstGeom prst="rect">
            <a:avLst/>
          </a:prstGeom>
          <a:noFill/>
          <a:ln>
            <a:noFill/>
          </a:ln>
        </p:spPr>
        <p:txBody>
          <a:bodyPr anchorCtr="0" anchor="ctr" bIns="0" lIns="0" spcFirstLastPara="1" rIns="0" wrap="square" tIns="0">
            <a:noAutofit/>
          </a:bodyPr>
          <a:lstStyle/>
          <a:p>
            <a:pPr indent="0" lvl="0" marL="0" marR="0" rtl="0" algn="l">
              <a:lnSpc>
                <a:spcPct val="142857"/>
              </a:lnSpc>
              <a:spcBef>
                <a:spcPts val="0"/>
              </a:spcBef>
              <a:spcAft>
                <a:spcPts val="0"/>
              </a:spcAft>
              <a:buClr>
                <a:srgbClr val="000000"/>
              </a:buClr>
              <a:buSzPts val="525"/>
              <a:buFont typeface="Arial"/>
              <a:buNone/>
            </a:pPr>
            <a:r>
              <a:rPr b="0" i="0" lang="en-US" sz="525" u="none" cap="none" strike="noStrike">
                <a:solidFill>
                  <a:srgbClr val="FFFFFF"/>
                </a:solidFill>
                <a:latin typeface="Work Sans SemiBold"/>
                <a:ea typeface="Work Sans SemiBold"/>
                <a:cs typeface="Work Sans SemiBold"/>
                <a:sym typeface="Work Sans SemiBold"/>
              </a:rPr>
              <a:t>20XX.XX.XX</a:t>
            </a:r>
            <a:endParaRPr b="0" i="0" sz="525" u="none" cap="none" strike="noStrike">
              <a:solidFill>
                <a:schemeClr val="dk1"/>
              </a:solidFill>
              <a:latin typeface="Calibri"/>
              <a:ea typeface="Calibri"/>
              <a:cs typeface="Calibri"/>
              <a:sym typeface="Calibri"/>
            </a:endParaRPr>
          </a:p>
        </p:txBody>
      </p:sp>
      <p:sp>
        <p:nvSpPr>
          <p:cNvPr id="165" name="Google Shape;165;p11"/>
          <p:cNvSpPr/>
          <p:nvPr/>
        </p:nvSpPr>
        <p:spPr>
          <a:xfrm>
            <a:off x="1294213" y="182175"/>
            <a:ext cx="14400" cy="103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6F3CE"/>
        </a:solidFill>
      </p:bgPr>
    </p:bg>
    <p:spTree>
      <p:nvGrpSpPr>
        <p:cNvPr id="170" name="Shape 170"/>
        <p:cNvGrpSpPr/>
        <p:nvPr/>
      </p:nvGrpSpPr>
      <p:grpSpPr>
        <a:xfrm>
          <a:off x="0" y="0"/>
          <a:ext cx="0" cy="0"/>
          <a:chOff x="0" y="0"/>
          <a:chExt cx="0" cy="0"/>
        </a:xfrm>
      </p:grpSpPr>
      <p:pic>
        <p:nvPicPr>
          <p:cNvPr descr="preencoded.png" id="171" name="Google Shape;171;p12"/>
          <p:cNvPicPr preferRelativeResize="0"/>
          <p:nvPr/>
        </p:nvPicPr>
        <p:blipFill rotWithShape="1">
          <a:blip r:embed="rId3">
            <a:alphaModFix/>
          </a:blip>
          <a:srcRect b="0" l="0" r="0" t="0"/>
          <a:stretch/>
        </p:blipFill>
        <p:spPr>
          <a:xfrm>
            <a:off x="10515600" y="400050"/>
            <a:ext cx="1276350" cy="266700"/>
          </a:xfrm>
          <a:prstGeom prst="rect">
            <a:avLst/>
          </a:prstGeom>
          <a:noFill/>
          <a:ln>
            <a:noFill/>
          </a:ln>
        </p:spPr>
      </p:pic>
      <p:pic>
        <p:nvPicPr>
          <p:cNvPr descr="preencoded.png" id="172" name="Google Shape;172;p12"/>
          <p:cNvPicPr preferRelativeResize="0"/>
          <p:nvPr/>
        </p:nvPicPr>
        <p:blipFill rotWithShape="1">
          <a:blip r:embed="rId4">
            <a:alphaModFix/>
          </a:blip>
          <a:srcRect b="0" l="0" r="0" t="0"/>
          <a:stretch/>
        </p:blipFill>
        <p:spPr>
          <a:xfrm>
            <a:off x="2510663" y="1752600"/>
            <a:ext cx="2305050" cy="2305050"/>
          </a:xfrm>
          <a:prstGeom prst="rect">
            <a:avLst/>
          </a:prstGeom>
          <a:noFill/>
          <a:ln>
            <a:noFill/>
          </a:ln>
        </p:spPr>
      </p:pic>
      <p:pic>
        <p:nvPicPr>
          <p:cNvPr descr="preencoded.png" id="173" name="Google Shape;173;p12"/>
          <p:cNvPicPr preferRelativeResize="0"/>
          <p:nvPr/>
        </p:nvPicPr>
        <p:blipFill rotWithShape="1">
          <a:blip r:embed="rId4">
            <a:alphaModFix/>
          </a:blip>
          <a:srcRect b="0" l="0" r="0" t="0"/>
          <a:stretch/>
        </p:blipFill>
        <p:spPr>
          <a:xfrm>
            <a:off x="2510663" y="4203065"/>
            <a:ext cx="2305050" cy="2305050"/>
          </a:xfrm>
          <a:prstGeom prst="rect">
            <a:avLst/>
          </a:prstGeom>
          <a:noFill/>
          <a:ln>
            <a:noFill/>
          </a:ln>
        </p:spPr>
      </p:pic>
      <p:pic>
        <p:nvPicPr>
          <p:cNvPr descr="preencoded.png" id="174" name="Google Shape;174;p12"/>
          <p:cNvPicPr preferRelativeResize="0"/>
          <p:nvPr/>
        </p:nvPicPr>
        <p:blipFill rotWithShape="1">
          <a:blip r:embed="rId4">
            <a:alphaModFix/>
          </a:blip>
          <a:srcRect b="0" l="0" r="0" t="0"/>
          <a:stretch/>
        </p:blipFill>
        <p:spPr>
          <a:xfrm>
            <a:off x="7555865" y="1752600"/>
            <a:ext cx="2305050" cy="2305050"/>
          </a:xfrm>
          <a:prstGeom prst="rect">
            <a:avLst/>
          </a:prstGeom>
          <a:noFill/>
          <a:ln>
            <a:noFill/>
          </a:ln>
        </p:spPr>
      </p:pic>
      <p:pic>
        <p:nvPicPr>
          <p:cNvPr descr="preencoded.png" id="175" name="Google Shape;175;p12"/>
          <p:cNvPicPr preferRelativeResize="0"/>
          <p:nvPr/>
        </p:nvPicPr>
        <p:blipFill rotWithShape="1">
          <a:blip r:embed="rId4">
            <a:alphaModFix/>
          </a:blip>
          <a:srcRect b="0" l="0" r="0" t="0"/>
          <a:stretch/>
        </p:blipFill>
        <p:spPr>
          <a:xfrm>
            <a:off x="7555865" y="4203065"/>
            <a:ext cx="2305050" cy="2305050"/>
          </a:xfrm>
          <a:prstGeom prst="rect">
            <a:avLst/>
          </a:prstGeom>
          <a:noFill/>
          <a:ln>
            <a:noFill/>
          </a:ln>
        </p:spPr>
      </p:pic>
      <p:pic>
        <p:nvPicPr>
          <p:cNvPr descr="preencoded.png" id="176" name="Google Shape;176;p12"/>
          <p:cNvPicPr preferRelativeResize="0"/>
          <p:nvPr/>
        </p:nvPicPr>
        <p:blipFill rotWithShape="1">
          <a:blip r:embed="rId4">
            <a:alphaModFix/>
          </a:blip>
          <a:srcRect b="0" l="0" r="0" t="0"/>
          <a:stretch/>
        </p:blipFill>
        <p:spPr>
          <a:xfrm>
            <a:off x="5038725" y="1752600"/>
            <a:ext cx="2305050" cy="2305050"/>
          </a:xfrm>
          <a:prstGeom prst="rect">
            <a:avLst/>
          </a:prstGeom>
          <a:noFill/>
          <a:ln>
            <a:noFill/>
          </a:ln>
        </p:spPr>
      </p:pic>
      <p:pic>
        <p:nvPicPr>
          <p:cNvPr descr="preencoded.png" id="177" name="Google Shape;177;p12"/>
          <p:cNvPicPr preferRelativeResize="0"/>
          <p:nvPr/>
        </p:nvPicPr>
        <p:blipFill rotWithShape="1">
          <a:blip r:embed="rId4">
            <a:alphaModFix/>
          </a:blip>
          <a:srcRect b="0" l="0" r="0" t="0"/>
          <a:stretch/>
        </p:blipFill>
        <p:spPr>
          <a:xfrm>
            <a:off x="5038725" y="4203065"/>
            <a:ext cx="2305050" cy="2305050"/>
          </a:xfrm>
          <a:prstGeom prst="rect">
            <a:avLst/>
          </a:prstGeom>
          <a:noFill/>
          <a:ln>
            <a:noFill/>
          </a:ln>
        </p:spPr>
      </p:pic>
      <p:sp>
        <p:nvSpPr>
          <p:cNvPr id="178" name="Google Shape;178;p12"/>
          <p:cNvSpPr/>
          <p:nvPr/>
        </p:nvSpPr>
        <p:spPr>
          <a:xfrm>
            <a:off x="2929763" y="2324100"/>
            <a:ext cx="1476300" cy="714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350"/>
              <a:buFont typeface="Arial"/>
              <a:buNone/>
            </a:pPr>
            <a:r>
              <a:rPr b="1" i="0" lang="en-US" sz="1350" u="none" cap="none" strike="noStrike">
                <a:solidFill>
                  <a:srgbClr val="FFD6EC"/>
                </a:solidFill>
                <a:latin typeface="Work Sans"/>
                <a:ea typeface="Work Sans"/>
                <a:cs typeface="Work Sans"/>
                <a:sym typeface="Work Sans"/>
              </a:rPr>
              <a:t>Run a node </a:t>
            </a:r>
            <a:br>
              <a:rPr b="0" i="0" lang="en-US" sz="1800" u="none" cap="none" strike="noStrike">
                <a:solidFill>
                  <a:schemeClr val="dk1"/>
                </a:solidFill>
                <a:latin typeface="Calibri"/>
                <a:ea typeface="Calibri"/>
                <a:cs typeface="Calibri"/>
                <a:sym typeface="Calibri"/>
              </a:rPr>
            </a:br>
            <a:r>
              <a:rPr b="1" i="0" lang="en-US" sz="1350" u="none" cap="none" strike="noStrike">
                <a:solidFill>
                  <a:srgbClr val="FFD6EC"/>
                </a:solidFill>
                <a:latin typeface="Work Sans"/>
                <a:ea typeface="Work Sans"/>
                <a:cs typeface="Work Sans"/>
                <a:sym typeface="Work Sans"/>
              </a:rPr>
              <a:t>or nominate a validator</a:t>
            </a:r>
            <a:endParaRPr b="0" i="0" sz="1350" u="none" cap="none" strike="noStrike">
              <a:solidFill>
                <a:schemeClr val="dk1"/>
              </a:solidFill>
              <a:latin typeface="Calibri"/>
              <a:ea typeface="Calibri"/>
              <a:cs typeface="Calibri"/>
              <a:sym typeface="Calibri"/>
            </a:endParaRPr>
          </a:p>
        </p:txBody>
      </p:sp>
      <p:sp>
        <p:nvSpPr>
          <p:cNvPr id="179" name="Google Shape;179;p12"/>
          <p:cNvSpPr/>
          <p:nvPr/>
        </p:nvSpPr>
        <p:spPr>
          <a:xfrm>
            <a:off x="2929763" y="4500880"/>
            <a:ext cx="1476300" cy="1057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350"/>
              <a:buFont typeface="Arial"/>
              <a:buNone/>
            </a:pPr>
            <a:r>
              <a:rPr b="1" i="0" lang="en-US" sz="1350" u="none" cap="none" strike="noStrike">
                <a:solidFill>
                  <a:srgbClr val="FFD6EC"/>
                </a:solidFill>
                <a:latin typeface="Work Sans"/>
                <a:ea typeface="Work Sans"/>
                <a:cs typeface="Work Sans"/>
                <a:sym typeface="Work Sans"/>
              </a:rPr>
              <a:t>See the governance proposals and validator dashboard</a:t>
            </a:r>
            <a:endParaRPr b="0" i="0" sz="1350" u="none" cap="none" strike="noStrike">
              <a:solidFill>
                <a:schemeClr val="dk1"/>
              </a:solidFill>
              <a:latin typeface="Calibri"/>
              <a:ea typeface="Calibri"/>
              <a:cs typeface="Calibri"/>
              <a:sym typeface="Calibri"/>
            </a:endParaRPr>
          </a:p>
        </p:txBody>
      </p:sp>
      <p:sp>
        <p:nvSpPr>
          <p:cNvPr id="180" name="Google Shape;180;p12"/>
          <p:cNvSpPr/>
          <p:nvPr/>
        </p:nvSpPr>
        <p:spPr>
          <a:xfrm>
            <a:off x="2929763" y="3062859"/>
            <a:ext cx="1476300" cy="7143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Clr>
                <a:srgbClr val="000000"/>
              </a:buClr>
              <a:buSzPts val="1125"/>
              <a:buFont typeface="Arial"/>
              <a:buNone/>
            </a:pPr>
            <a:r>
              <a:rPr b="0" i="0" lang="en-US" sz="1125" u="sng" cap="none" strike="noStrike">
                <a:solidFill>
                  <a:srgbClr val="18F0BD"/>
                </a:solidFill>
                <a:latin typeface="Work Sans"/>
                <a:ea typeface="Work Sans"/>
                <a:cs typeface="Work Sans"/>
                <a:sym typeface="Work Sans"/>
                <a:hlinkClick r:id="rId5">
                  <a:extLst>
                    <a:ext uri="{A12FA001-AC4F-418D-AE19-62706E023703}">
                      <ahyp:hlinkClr val="tx"/>
                    </a:ext>
                  </a:extLst>
                </a:hlinkClick>
              </a:rPr>
              <a:t>Node management</a:t>
            </a:r>
            <a:br>
              <a:rPr b="0" i="0" lang="en-US" sz="1800" u="none" cap="none" strike="noStrike">
                <a:solidFill>
                  <a:srgbClr val="18F0BD"/>
                </a:solidFill>
                <a:latin typeface="Calibri"/>
                <a:ea typeface="Calibri"/>
                <a:cs typeface="Calibri"/>
                <a:sym typeface="Calibri"/>
              </a:rPr>
            </a:br>
            <a:r>
              <a:rPr b="0" i="0" lang="en-US" sz="1125" u="sng" cap="none" strike="noStrike">
                <a:solidFill>
                  <a:srgbClr val="18F0BD"/>
                </a:solidFill>
                <a:latin typeface="Work Sans"/>
                <a:ea typeface="Work Sans"/>
                <a:cs typeface="Work Sans"/>
                <a:sym typeface="Work Sans"/>
                <a:hlinkClick r:id="rId6">
                  <a:extLst>
                    <a:ext uri="{A12FA001-AC4F-418D-AE19-62706E023703}">
                      <ahyp:hlinkClr val="tx"/>
                    </a:ext>
                  </a:extLst>
                </a:hlinkClick>
              </a:rPr>
              <a:t>Nomination Guide</a:t>
            </a:r>
            <a:endParaRPr b="0" i="0" sz="1125" u="none" cap="none" strike="noStrike">
              <a:solidFill>
                <a:srgbClr val="18F0BD"/>
              </a:solidFill>
              <a:latin typeface="Calibri"/>
              <a:ea typeface="Calibri"/>
              <a:cs typeface="Calibri"/>
              <a:sym typeface="Calibri"/>
            </a:endParaRPr>
          </a:p>
        </p:txBody>
      </p:sp>
      <p:sp>
        <p:nvSpPr>
          <p:cNvPr id="181" name="Google Shape;181;p12"/>
          <p:cNvSpPr/>
          <p:nvPr/>
        </p:nvSpPr>
        <p:spPr>
          <a:xfrm>
            <a:off x="2929763" y="5546090"/>
            <a:ext cx="1476300" cy="7143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Clr>
                <a:srgbClr val="000000"/>
              </a:buClr>
              <a:buSzPts val="1125"/>
              <a:buFont typeface="Arial"/>
              <a:buNone/>
            </a:pPr>
            <a:r>
              <a:rPr b="0" i="0" lang="en-US" sz="1125" u="sng" cap="none" strike="noStrike">
                <a:solidFill>
                  <a:srgbClr val="18F0BD"/>
                </a:solidFill>
                <a:latin typeface="Work Sans"/>
                <a:ea typeface="Work Sans"/>
                <a:cs typeface="Work Sans"/>
                <a:sym typeface="Work Sans"/>
                <a:hlinkClick r:id="rId7">
                  <a:extLst>
                    <a:ext uri="{A12FA001-AC4F-418D-AE19-62706E023703}">
                      <ahyp:hlinkClr val="tx"/>
                    </a:ext>
                  </a:extLst>
                </a:hlinkClick>
              </a:rPr>
              <a:t>Polkassembly</a:t>
            </a:r>
            <a:br>
              <a:rPr b="0" i="0" lang="en-US" sz="1800" u="none" cap="none" strike="noStrike">
                <a:solidFill>
                  <a:srgbClr val="18F0BD"/>
                </a:solidFill>
                <a:latin typeface="Calibri"/>
                <a:ea typeface="Calibri"/>
                <a:cs typeface="Calibri"/>
                <a:sym typeface="Calibri"/>
              </a:rPr>
            </a:br>
            <a:r>
              <a:rPr b="0" i="0" lang="en-US" sz="1125" u="sng" cap="none" strike="noStrike">
                <a:solidFill>
                  <a:srgbClr val="18F0BD"/>
                </a:solidFill>
                <a:latin typeface="Work Sans"/>
                <a:ea typeface="Work Sans"/>
                <a:cs typeface="Work Sans"/>
                <a:sym typeface="Work Sans"/>
                <a:hlinkClick r:id="rId8">
                  <a:extLst>
                    <a:ext uri="{A12FA001-AC4F-418D-AE19-62706E023703}">
                      <ahyp:hlinkClr val="tx"/>
                    </a:ext>
                  </a:extLst>
                </a:hlinkClick>
              </a:rPr>
              <a:t>Polkastats</a:t>
            </a:r>
            <a:endParaRPr b="0" i="0" sz="1125" u="none" cap="none" strike="noStrike">
              <a:solidFill>
                <a:srgbClr val="18F0BD"/>
              </a:solidFill>
              <a:latin typeface="Calibri"/>
              <a:ea typeface="Calibri"/>
              <a:cs typeface="Calibri"/>
              <a:sym typeface="Calibri"/>
            </a:endParaRPr>
          </a:p>
        </p:txBody>
      </p:sp>
      <p:sp>
        <p:nvSpPr>
          <p:cNvPr id="182" name="Google Shape;182;p12"/>
          <p:cNvSpPr/>
          <p:nvPr/>
        </p:nvSpPr>
        <p:spPr>
          <a:xfrm>
            <a:off x="7965440" y="3062859"/>
            <a:ext cx="1476300" cy="7143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Clr>
                <a:srgbClr val="000000"/>
              </a:buClr>
              <a:buSzPts val="1125"/>
              <a:buFont typeface="Arial"/>
              <a:buNone/>
            </a:pPr>
            <a:r>
              <a:rPr b="0" i="0" lang="en-US" sz="1125" u="sng" cap="none" strike="noStrike">
                <a:solidFill>
                  <a:srgbClr val="18F0BD"/>
                </a:solidFill>
                <a:latin typeface="Work Sans"/>
                <a:ea typeface="Work Sans"/>
                <a:cs typeface="Work Sans"/>
                <a:sym typeface="Work Sans"/>
                <a:hlinkClick r:id="rId9">
                  <a:extLst>
                    <a:ext uri="{A12FA001-AC4F-418D-AE19-62706E023703}">
                      <ahyp:hlinkClr val="tx"/>
                    </a:ext>
                  </a:extLst>
                </a:hlinkClick>
              </a:rPr>
              <a:t>Builder’s Portal</a:t>
            </a:r>
            <a:br>
              <a:rPr b="0" i="0" lang="en-US" sz="1800" u="none" cap="none" strike="noStrike">
                <a:solidFill>
                  <a:srgbClr val="18F0BD"/>
                </a:solidFill>
                <a:latin typeface="Calibri"/>
                <a:ea typeface="Calibri"/>
                <a:cs typeface="Calibri"/>
                <a:sym typeface="Calibri"/>
              </a:rPr>
            </a:br>
            <a:r>
              <a:rPr b="0" i="0" lang="en-US" sz="1125" u="sng" cap="none" strike="noStrike">
                <a:solidFill>
                  <a:srgbClr val="18F0BD"/>
                </a:solidFill>
                <a:latin typeface="Work Sans"/>
                <a:ea typeface="Work Sans"/>
                <a:cs typeface="Work Sans"/>
                <a:sym typeface="Work Sans"/>
                <a:hlinkClick r:id="rId10">
                  <a:extLst>
                    <a:ext uri="{A12FA001-AC4F-418D-AE19-62706E023703}">
                      <ahyp:hlinkClr val="tx"/>
                    </a:ext>
                  </a:extLst>
                </a:hlinkClick>
              </a:rPr>
              <a:t>Network Maintainers</a:t>
            </a:r>
            <a:endParaRPr b="0" i="0" sz="1125" u="none" cap="none" strike="noStrike">
              <a:solidFill>
                <a:srgbClr val="18F0BD"/>
              </a:solidFill>
              <a:latin typeface="Calibri"/>
              <a:ea typeface="Calibri"/>
              <a:cs typeface="Calibri"/>
              <a:sym typeface="Calibri"/>
            </a:endParaRPr>
          </a:p>
        </p:txBody>
      </p:sp>
      <p:sp>
        <p:nvSpPr>
          <p:cNvPr id="183" name="Google Shape;183;p12"/>
          <p:cNvSpPr/>
          <p:nvPr/>
        </p:nvSpPr>
        <p:spPr>
          <a:xfrm>
            <a:off x="5305425" y="2324100"/>
            <a:ext cx="1781175" cy="6858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350"/>
              <a:buFont typeface="Arial"/>
              <a:buNone/>
            </a:pPr>
            <a:r>
              <a:rPr b="1" i="0" lang="en-US" sz="1350" u="none" cap="none" strike="noStrike">
                <a:solidFill>
                  <a:srgbClr val="FFD6EC"/>
                </a:solidFill>
                <a:latin typeface="Work Sans"/>
                <a:ea typeface="Work Sans"/>
                <a:cs typeface="Work Sans"/>
                <a:sym typeface="Work Sans"/>
              </a:rPr>
              <a:t>Use the web-</a:t>
            </a:r>
            <a:br>
              <a:rPr b="0" i="0" lang="en-US" sz="1800" u="none" cap="none" strike="noStrike">
                <a:solidFill>
                  <a:schemeClr val="dk1"/>
                </a:solidFill>
                <a:latin typeface="Calibri"/>
                <a:ea typeface="Calibri"/>
                <a:cs typeface="Calibri"/>
                <a:sym typeface="Calibri"/>
              </a:rPr>
            </a:br>
            <a:r>
              <a:rPr b="1" i="0" lang="en-US" sz="1350" u="none" cap="none" strike="noStrike">
                <a:solidFill>
                  <a:srgbClr val="FFD6EC"/>
                </a:solidFill>
                <a:latin typeface="Work Sans"/>
                <a:ea typeface="Work Sans"/>
                <a:cs typeface="Work Sans"/>
                <a:sym typeface="Work Sans"/>
              </a:rPr>
              <a:t>based application </a:t>
            </a:r>
            <a:br>
              <a:rPr b="0" i="0" lang="en-US" sz="1800" u="none" cap="none" strike="noStrike">
                <a:solidFill>
                  <a:schemeClr val="dk1"/>
                </a:solidFill>
                <a:latin typeface="Calibri"/>
                <a:ea typeface="Calibri"/>
                <a:cs typeface="Calibri"/>
                <a:sym typeface="Calibri"/>
              </a:rPr>
            </a:br>
            <a:r>
              <a:rPr b="1" i="0" lang="en-US" sz="1350" u="none" cap="none" strike="noStrike">
                <a:solidFill>
                  <a:srgbClr val="FFD6EC"/>
                </a:solidFill>
                <a:latin typeface="Work Sans"/>
                <a:ea typeface="Work Sans"/>
                <a:cs typeface="Work Sans"/>
                <a:sym typeface="Work Sans"/>
              </a:rPr>
              <a:t>to perform network tasks</a:t>
            </a:r>
            <a:endParaRPr b="0" i="0" sz="1350" u="none" cap="none" strike="noStrike">
              <a:solidFill>
                <a:schemeClr val="dk1"/>
              </a:solidFill>
              <a:latin typeface="Calibri"/>
              <a:ea typeface="Calibri"/>
              <a:cs typeface="Calibri"/>
              <a:sym typeface="Calibri"/>
            </a:endParaRPr>
          </a:p>
        </p:txBody>
      </p:sp>
      <p:sp>
        <p:nvSpPr>
          <p:cNvPr id="184" name="Google Shape;184;p12"/>
          <p:cNvSpPr/>
          <p:nvPr/>
        </p:nvSpPr>
        <p:spPr>
          <a:xfrm>
            <a:off x="5467350" y="4774565"/>
            <a:ext cx="1457400" cy="51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350"/>
              <a:buFont typeface="Arial"/>
              <a:buNone/>
            </a:pPr>
            <a:r>
              <a:rPr b="1" i="0" lang="en-US" sz="1350" u="none" cap="none" strike="noStrike">
                <a:solidFill>
                  <a:srgbClr val="FFD6EC"/>
                </a:solidFill>
                <a:latin typeface="Work Sans"/>
                <a:ea typeface="Work Sans"/>
                <a:cs typeface="Work Sans"/>
                <a:sym typeface="Work Sans"/>
              </a:rPr>
              <a:t>Visit the Polkadot’s block explorer</a:t>
            </a:r>
            <a:endParaRPr b="0" i="0" sz="1350" u="none" cap="none" strike="noStrike">
              <a:solidFill>
                <a:schemeClr val="dk1"/>
              </a:solidFill>
              <a:latin typeface="Calibri"/>
              <a:ea typeface="Calibri"/>
              <a:cs typeface="Calibri"/>
              <a:sym typeface="Calibri"/>
            </a:endParaRPr>
          </a:p>
        </p:txBody>
      </p:sp>
      <p:sp>
        <p:nvSpPr>
          <p:cNvPr id="185" name="Google Shape;185;p12"/>
          <p:cNvSpPr/>
          <p:nvPr/>
        </p:nvSpPr>
        <p:spPr>
          <a:xfrm>
            <a:off x="7974965" y="2324100"/>
            <a:ext cx="1476300" cy="714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350"/>
              <a:buFont typeface="Arial"/>
              <a:buNone/>
            </a:pPr>
            <a:r>
              <a:rPr b="1" i="0" lang="en-US" sz="1350" u="none" cap="none" strike="noStrike">
                <a:solidFill>
                  <a:srgbClr val="FFD6EC"/>
                </a:solidFill>
                <a:latin typeface="Work Sans"/>
                <a:ea typeface="Work Sans"/>
                <a:cs typeface="Work Sans"/>
                <a:sym typeface="Work Sans"/>
              </a:rPr>
              <a:t>Become a builder or network maintainer</a:t>
            </a:r>
            <a:endParaRPr b="0" i="0" sz="1350" u="none" cap="none" strike="noStrike">
              <a:solidFill>
                <a:schemeClr val="dk1"/>
              </a:solidFill>
              <a:latin typeface="Calibri"/>
              <a:ea typeface="Calibri"/>
              <a:cs typeface="Calibri"/>
              <a:sym typeface="Calibri"/>
            </a:endParaRPr>
          </a:p>
        </p:txBody>
      </p:sp>
      <p:sp>
        <p:nvSpPr>
          <p:cNvPr id="186" name="Google Shape;186;p12"/>
          <p:cNvSpPr/>
          <p:nvPr/>
        </p:nvSpPr>
        <p:spPr>
          <a:xfrm>
            <a:off x="7974965" y="4774565"/>
            <a:ext cx="1476300" cy="7143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350"/>
              <a:buFont typeface="Arial"/>
              <a:buNone/>
            </a:pPr>
            <a:r>
              <a:rPr b="1" i="0" lang="en-US" sz="1350" u="none" cap="none" strike="noStrike">
                <a:solidFill>
                  <a:srgbClr val="FFD6EC"/>
                </a:solidFill>
                <a:latin typeface="Work Sans"/>
                <a:ea typeface="Work Sans"/>
                <a:cs typeface="Work Sans"/>
                <a:sym typeface="Work Sans"/>
              </a:rPr>
              <a:t>Check the list and map of all running nodes</a:t>
            </a:r>
            <a:endParaRPr b="0" i="0" sz="1350" u="none" cap="none" strike="noStrike">
              <a:solidFill>
                <a:schemeClr val="dk1"/>
              </a:solidFill>
              <a:latin typeface="Calibri"/>
              <a:ea typeface="Calibri"/>
              <a:cs typeface="Calibri"/>
              <a:sym typeface="Calibri"/>
            </a:endParaRPr>
          </a:p>
        </p:txBody>
      </p:sp>
      <p:sp>
        <p:nvSpPr>
          <p:cNvPr id="187" name="Google Shape;187;p12"/>
          <p:cNvSpPr/>
          <p:nvPr/>
        </p:nvSpPr>
        <p:spPr>
          <a:xfrm>
            <a:off x="762000" y="885825"/>
            <a:ext cx="6324600" cy="66675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4500"/>
              <a:buFont typeface="Arial"/>
              <a:buNone/>
            </a:pPr>
            <a:r>
              <a:rPr b="0" i="0" lang="en-US" sz="4500" u="none" cap="none" strike="noStrike">
                <a:solidFill>
                  <a:srgbClr val="005E76"/>
                </a:solidFill>
                <a:latin typeface="Work Sans ExtraBold"/>
                <a:ea typeface="Work Sans ExtraBold"/>
                <a:cs typeface="Work Sans ExtraBold"/>
                <a:sym typeface="Work Sans ExtraBold"/>
              </a:rPr>
              <a:t>Get involved!</a:t>
            </a:r>
            <a:endParaRPr b="0" i="0" sz="4500" u="none" cap="none" strike="noStrike">
              <a:solidFill>
                <a:schemeClr val="dk1"/>
              </a:solidFill>
              <a:latin typeface="Calibri"/>
              <a:ea typeface="Calibri"/>
              <a:cs typeface="Calibri"/>
              <a:sym typeface="Calibri"/>
            </a:endParaRPr>
          </a:p>
        </p:txBody>
      </p:sp>
      <p:sp>
        <p:nvSpPr>
          <p:cNvPr id="188" name="Google Shape;188;p12"/>
          <p:cNvSpPr/>
          <p:nvPr/>
        </p:nvSpPr>
        <p:spPr>
          <a:xfrm>
            <a:off x="5448300" y="3186684"/>
            <a:ext cx="1476300" cy="5145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125"/>
              <a:buFont typeface="Arial"/>
              <a:buNone/>
            </a:pPr>
            <a:r>
              <a:rPr b="0" i="0" lang="en-US" sz="1125" u="sng" cap="none" strike="noStrike">
                <a:solidFill>
                  <a:srgbClr val="56F3CE"/>
                </a:solidFill>
                <a:latin typeface="Work Sans"/>
                <a:ea typeface="Work Sans"/>
                <a:cs typeface="Work Sans"/>
                <a:sym typeface="Work Sans"/>
                <a:hlinkClick r:id="rId11">
                  <a:extLst>
                    <a:ext uri="{A12FA001-AC4F-418D-AE19-62706E023703}">
                      <ahyp:hlinkClr val="tx"/>
                    </a:ext>
                  </a:extLst>
                </a:hlinkClick>
              </a:rPr>
              <a:t>Polkadot User Interface</a:t>
            </a:r>
            <a:endParaRPr b="0" i="0" sz="1125" u="none" cap="none" strike="noStrike">
              <a:solidFill>
                <a:srgbClr val="56F3CE"/>
              </a:solidFill>
              <a:latin typeface="Calibri"/>
              <a:ea typeface="Calibri"/>
              <a:cs typeface="Calibri"/>
              <a:sym typeface="Calibri"/>
            </a:endParaRPr>
          </a:p>
        </p:txBody>
      </p:sp>
      <p:sp>
        <p:nvSpPr>
          <p:cNvPr id="189" name="Google Shape;189;p12"/>
          <p:cNvSpPr/>
          <p:nvPr/>
        </p:nvSpPr>
        <p:spPr>
          <a:xfrm>
            <a:off x="7965440" y="5669915"/>
            <a:ext cx="1476300" cy="5145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125"/>
              <a:buFont typeface="Arial"/>
              <a:buNone/>
            </a:pPr>
            <a:r>
              <a:rPr b="0" i="0" lang="en-US" sz="1125" u="sng" cap="none" strike="noStrike">
                <a:solidFill>
                  <a:srgbClr val="18F0BD"/>
                </a:solidFill>
                <a:latin typeface="Work Sans"/>
                <a:ea typeface="Work Sans"/>
                <a:cs typeface="Work Sans"/>
                <a:sym typeface="Work Sans"/>
                <a:hlinkClick r:id="rId12">
                  <a:extLst>
                    <a:ext uri="{A12FA001-AC4F-418D-AE19-62706E023703}">
                      <ahyp:hlinkClr val="tx"/>
                    </a:ext>
                  </a:extLst>
                </a:hlinkClick>
              </a:rPr>
              <a:t>Telemetry user interface</a:t>
            </a:r>
            <a:endParaRPr b="0" i="0" sz="1125" u="none" cap="none" strike="noStrike">
              <a:solidFill>
                <a:srgbClr val="18F0BD"/>
              </a:solidFill>
              <a:latin typeface="Calibri"/>
              <a:ea typeface="Calibri"/>
              <a:cs typeface="Calibri"/>
              <a:sym typeface="Calibri"/>
            </a:endParaRPr>
          </a:p>
        </p:txBody>
      </p:sp>
      <p:sp>
        <p:nvSpPr>
          <p:cNvPr id="190" name="Google Shape;190;p12"/>
          <p:cNvSpPr/>
          <p:nvPr/>
        </p:nvSpPr>
        <p:spPr>
          <a:xfrm>
            <a:off x="5448300" y="5546090"/>
            <a:ext cx="1476300" cy="7143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Clr>
                <a:srgbClr val="000000"/>
              </a:buClr>
              <a:buSzPts val="1125"/>
              <a:buFont typeface="Arial"/>
              <a:buNone/>
            </a:pPr>
            <a:r>
              <a:rPr b="0" i="0" lang="en-US" sz="1125" u="sng" cap="none" strike="noStrike">
                <a:solidFill>
                  <a:srgbClr val="18F0BD"/>
                </a:solidFill>
                <a:latin typeface="Work Sans"/>
                <a:ea typeface="Work Sans"/>
                <a:cs typeface="Work Sans"/>
                <a:sym typeface="Work Sans"/>
                <a:hlinkClick r:id="rId13">
                  <a:extLst>
                    <a:ext uri="{A12FA001-AC4F-418D-AE19-62706E023703}">
                      <ahyp:hlinkClr val="tx"/>
                    </a:ext>
                  </a:extLst>
                </a:hlinkClick>
              </a:rPr>
              <a:t>Polkascan</a:t>
            </a:r>
            <a:br>
              <a:rPr b="0" i="0" lang="en-US" sz="1800" u="none" cap="none" strike="noStrike">
                <a:solidFill>
                  <a:srgbClr val="18F0BD"/>
                </a:solidFill>
                <a:latin typeface="Calibri"/>
                <a:ea typeface="Calibri"/>
                <a:cs typeface="Calibri"/>
                <a:sym typeface="Calibri"/>
              </a:rPr>
            </a:br>
            <a:r>
              <a:rPr b="0" i="0" lang="en-US" sz="1125" u="sng" cap="none" strike="noStrike">
                <a:solidFill>
                  <a:srgbClr val="18F0BD"/>
                </a:solidFill>
                <a:latin typeface="Work Sans"/>
                <a:ea typeface="Work Sans"/>
                <a:cs typeface="Work Sans"/>
                <a:sym typeface="Work Sans"/>
                <a:hlinkClick r:id="rId14">
                  <a:extLst>
                    <a:ext uri="{A12FA001-AC4F-418D-AE19-62706E023703}">
                      <ahyp:hlinkClr val="tx"/>
                    </a:ext>
                  </a:extLst>
                </a:hlinkClick>
              </a:rPr>
              <a:t>Subscan</a:t>
            </a:r>
            <a:endParaRPr b="0" i="0" sz="1125" u="none" cap="none" strike="noStrike">
              <a:solidFill>
                <a:srgbClr val="18F0BD"/>
              </a:solidFill>
              <a:latin typeface="Calibri"/>
              <a:ea typeface="Calibri"/>
              <a:cs typeface="Calibri"/>
              <a:sym typeface="Calibri"/>
            </a:endParaRPr>
          </a:p>
        </p:txBody>
      </p:sp>
      <p:pic>
        <p:nvPicPr>
          <p:cNvPr descr="preencoded.png" id="191" name="Google Shape;191;p12"/>
          <p:cNvPicPr preferRelativeResize="0"/>
          <p:nvPr/>
        </p:nvPicPr>
        <p:blipFill rotWithShape="1">
          <a:blip r:embed="rId15">
            <a:alphaModFix/>
          </a:blip>
          <a:srcRect b="0" l="0" r="0" t="0"/>
          <a:stretch/>
        </p:blipFill>
        <p:spPr>
          <a:xfrm>
            <a:off x="180975" y="161925"/>
            <a:ext cx="133350" cy="133351"/>
          </a:xfrm>
          <a:prstGeom prst="rect">
            <a:avLst/>
          </a:prstGeom>
          <a:noFill/>
          <a:ln>
            <a:noFill/>
          </a:ln>
        </p:spPr>
      </p:pic>
      <p:sp>
        <p:nvSpPr>
          <p:cNvPr id="192" name="Google Shape;192;p12"/>
          <p:cNvSpPr/>
          <p:nvPr/>
        </p:nvSpPr>
        <p:spPr>
          <a:xfrm>
            <a:off x="419100" y="190500"/>
            <a:ext cx="769200" cy="95400"/>
          </a:xfrm>
          <a:prstGeom prst="rect">
            <a:avLst/>
          </a:prstGeom>
          <a:noFill/>
          <a:ln>
            <a:noFill/>
          </a:ln>
        </p:spPr>
        <p:txBody>
          <a:bodyPr anchorCtr="0" anchor="ctr" bIns="0" lIns="0" spcFirstLastPara="1" rIns="0" wrap="square" tIns="0">
            <a:noAutofit/>
          </a:bodyPr>
          <a:lstStyle/>
          <a:p>
            <a:pPr indent="0" lvl="0" marL="0" marR="0" rtl="0" algn="l">
              <a:lnSpc>
                <a:spcPct val="142857"/>
              </a:lnSpc>
              <a:spcBef>
                <a:spcPts val="0"/>
              </a:spcBef>
              <a:spcAft>
                <a:spcPts val="0"/>
              </a:spcAft>
              <a:buClr>
                <a:srgbClr val="000000"/>
              </a:buClr>
              <a:buSzPts val="525"/>
              <a:buFont typeface="Arial"/>
              <a:buNone/>
            </a:pPr>
            <a:r>
              <a:rPr b="0" i="0" lang="en-US" sz="525" u="none" cap="none" strike="noStrike">
                <a:solidFill>
                  <a:schemeClr val="dk1"/>
                </a:solidFill>
                <a:latin typeface="Work Sans SemiBold"/>
                <a:ea typeface="Work Sans SemiBold"/>
                <a:cs typeface="Work Sans SemiBold"/>
                <a:sym typeface="Work Sans SemiBold"/>
              </a:rPr>
              <a:t>PRESENTATION TITLE</a:t>
            </a:r>
            <a:endParaRPr b="0" i="0" sz="525" u="none" cap="none" strike="noStrike">
              <a:solidFill>
                <a:schemeClr val="dk1"/>
              </a:solidFill>
              <a:latin typeface="Calibri"/>
              <a:ea typeface="Calibri"/>
              <a:cs typeface="Calibri"/>
              <a:sym typeface="Calibri"/>
            </a:endParaRPr>
          </a:p>
        </p:txBody>
      </p:sp>
      <p:sp>
        <p:nvSpPr>
          <p:cNvPr id="193" name="Google Shape;193;p12"/>
          <p:cNvSpPr/>
          <p:nvPr/>
        </p:nvSpPr>
        <p:spPr>
          <a:xfrm>
            <a:off x="1438275" y="190500"/>
            <a:ext cx="1000200" cy="95400"/>
          </a:xfrm>
          <a:prstGeom prst="rect">
            <a:avLst/>
          </a:prstGeom>
          <a:noFill/>
          <a:ln>
            <a:noFill/>
          </a:ln>
        </p:spPr>
        <p:txBody>
          <a:bodyPr anchorCtr="0" anchor="ctr" bIns="0" lIns="0" spcFirstLastPara="1" rIns="0" wrap="square" tIns="0">
            <a:noAutofit/>
          </a:bodyPr>
          <a:lstStyle/>
          <a:p>
            <a:pPr indent="0" lvl="0" marL="0" marR="0" rtl="0" algn="l">
              <a:lnSpc>
                <a:spcPct val="142857"/>
              </a:lnSpc>
              <a:spcBef>
                <a:spcPts val="0"/>
              </a:spcBef>
              <a:spcAft>
                <a:spcPts val="0"/>
              </a:spcAft>
              <a:buClr>
                <a:srgbClr val="000000"/>
              </a:buClr>
              <a:buSzPts val="525"/>
              <a:buFont typeface="Arial"/>
              <a:buNone/>
            </a:pPr>
            <a:r>
              <a:rPr b="0" i="0" lang="en-US" sz="525" u="none" cap="none" strike="noStrike">
                <a:solidFill>
                  <a:schemeClr val="dk1"/>
                </a:solidFill>
                <a:latin typeface="Work Sans SemiBold"/>
                <a:ea typeface="Work Sans SemiBold"/>
                <a:cs typeface="Work Sans SemiBold"/>
                <a:sym typeface="Work Sans SemiBold"/>
              </a:rPr>
              <a:t>20XX.XX.XX</a:t>
            </a:r>
            <a:endParaRPr b="0" i="0" sz="525" u="none" cap="none" strike="noStrike">
              <a:solidFill>
                <a:schemeClr val="dk1"/>
              </a:solidFill>
              <a:latin typeface="Calibri"/>
              <a:ea typeface="Calibri"/>
              <a:cs typeface="Calibri"/>
              <a:sym typeface="Calibri"/>
            </a:endParaRPr>
          </a:p>
        </p:txBody>
      </p:sp>
      <p:sp>
        <p:nvSpPr>
          <p:cNvPr id="194" name="Google Shape;194;p12"/>
          <p:cNvSpPr/>
          <p:nvPr/>
        </p:nvSpPr>
        <p:spPr>
          <a:xfrm>
            <a:off x="1294213" y="182175"/>
            <a:ext cx="14400" cy="103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E3AED"/>
        </a:solidFill>
      </p:bgPr>
    </p:bg>
    <p:spTree>
      <p:nvGrpSpPr>
        <p:cNvPr id="199" name="Shape 199"/>
        <p:cNvGrpSpPr/>
        <p:nvPr/>
      </p:nvGrpSpPr>
      <p:grpSpPr>
        <a:xfrm>
          <a:off x="0" y="0"/>
          <a:ext cx="0" cy="0"/>
          <a:chOff x="0" y="0"/>
          <a:chExt cx="0" cy="0"/>
        </a:xfrm>
      </p:grpSpPr>
      <p:pic>
        <p:nvPicPr>
          <p:cNvPr descr="preencoded.png" id="200" name="Google Shape;200;p13"/>
          <p:cNvPicPr preferRelativeResize="0"/>
          <p:nvPr/>
        </p:nvPicPr>
        <p:blipFill rotWithShape="1">
          <a:blip r:embed="rId3">
            <a:alphaModFix/>
          </a:blip>
          <a:srcRect b="0" l="0" r="0" t="0"/>
          <a:stretch/>
        </p:blipFill>
        <p:spPr>
          <a:xfrm>
            <a:off x="10515600" y="400050"/>
            <a:ext cx="1276350" cy="266700"/>
          </a:xfrm>
          <a:prstGeom prst="rect">
            <a:avLst/>
          </a:prstGeom>
          <a:noFill/>
          <a:ln>
            <a:noFill/>
          </a:ln>
        </p:spPr>
      </p:pic>
      <p:sp>
        <p:nvSpPr>
          <p:cNvPr id="201" name="Google Shape;201;p13"/>
          <p:cNvSpPr/>
          <p:nvPr/>
        </p:nvSpPr>
        <p:spPr>
          <a:xfrm>
            <a:off x="2095500" y="2619375"/>
            <a:ext cx="8001000" cy="161925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7875"/>
              <a:buFont typeface="Arial"/>
              <a:buNone/>
            </a:pPr>
            <a:r>
              <a:rPr b="0" i="0" lang="en-US" sz="7875" u="none" cap="none" strike="noStrike">
                <a:solidFill>
                  <a:srgbClr val="18F0BD"/>
                </a:solidFill>
                <a:latin typeface="Work Sans ExtraBold"/>
                <a:ea typeface="Work Sans ExtraBold"/>
                <a:cs typeface="Work Sans ExtraBold"/>
                <a:sym typeface="Work Sans ExtraBold"/>
              </a:rPr>
              <a:t>THIS IS BLOCKCHAIN UNBOUNDED</a:t>
            </a:r>
            <a:endParaRPr b="0" i="0" sz="7875" u="none" cap="none" strike="noStrike">
              <a:solidFill>
                <a:schemeClr val="dk1"/>
              </a:solidFill>
              <a:latin typeface="Calibri"/>
              <a:ea typeface="Calibri"/>
              <a:cs typeface="Calibri"/>
              <a:sym typeface="Calibri"/>
            </a:endParaRPr>
          </a:p>
        </p:txBody>
      </p:sp>
      <p:pic>
        <p:nvPicPr>
          <p:cNvPr descr="preencoded.png" id="202" name="Google Shape;202;p13"/>
          <p:cNvPicPr preferRelativeResize="0"/>
          <p:nvPr/>
        </p:nvPicPr>
        <p:blipFill rotWithShape="1">
          <a:blip r:embed="rId4">
            <a:alphaModFix/>
          </a:blip>
          <a:srcRect b="0" l="0" r="0" t="0"/>
          <a:stretch/>
        </p:blipFill>
        <p:spPr>
          <a:xfrm>
            <a:off x="180975" y="161925"/>
            <a:ext cx="133350" cy="133351"/>
          </a:xfrm>
          <a:prstGeom prst="rect">
            <a:avLst/>
          </a:prstGeom>
          <a:noFill/>
          <a:ln>
            <a:noFill/>
          </a:ln>
        </p:spPr>
      </p:pic>
      <p:sp>
        <p:nvSpPr>
          <p:cNvPr id="203" name="Google Shape;203;p13"/>
          <p:cNvSpPr/>
          <p:nvPr/>
        </p:nvSpPr>
        <p:spPr>
          <a:xfrm>
            <a:off x="419100" y="190500"/>
            <a:ext cx="769200" cy="95400"/>
          </a:xfrm>
          <a:prstGeom prst="rect">
            <a:avLst/>
          </a:prstGeom>
          <a:noFill/>
          <a:ln>
            <a:noFill/>
          </a:ln>
        </p:spPr>
        <p:txBody>
          <a:bodyPr anchorCtr="0" anchor="ctr" bIns="0" lIns="0" spcFirstLastPara="1" rIns="0" wrap="square" tIns="0">
            <a:noAutofit/>
          </a:bodyPr>
          <a:lstStyle/>
          <a:p>
            <a:pPr indent="0" lvl="0" marL="0" marR="0" rtl="0" algn="l">
              <a:lnSpc>
                <a:spcPct val="142857"/>
              </a:lnSpc>
              <a:spcBef>
                <a:spcPts val="0"/>
              </a:spcBef>
              <a:spcAft>
                <a:spcPts val="0"/>
              </a:spcAft>
              <a:buClr>
                <a:srgbClr val="000000"/>
              </a:buClr>
              <a:buSzPts val="525"/>
              <a:buFont typeface="Arial"/>
              <a:buNone/>
            </a:pPr>
            <a:r>
              <a:rPr b="0" i="0" lang="en-US" sz="525" u="none" cap="none" strike="noStrike">
                <a:solidFill>
                  <a:srgbClr val="FFFFFF"/>
                </a:solidFill>
                <a:latin typeface="Work Sans SemiBold"/>
                <a:ea typeface="Work Sans SemiBold"/>
                <a:cs typeface="Work Sans SemiBold"/>
                <a:sym typeface="Work Sans SemiBold"/>
              </a:rPr>
              <a:t>PRESENTATION TITLE</a:t>
            </a:r>
            <a:endParaRPr b="0" i="0" sz="525" u="none" cap="none" strike="noStrike">
              <a:solidFill>
                <a:schemeClr val="dk1"/>
              </a:solidFill>
              <a:latin typeface="Calibri"/>
              <a:ea typeface="Calibri"/>
              <a:cs typeface="Calibri"/>
              <a:sym typeface="Calibri"/>
            </a:endParaRPr>
          </a:p>
        </p:txBody>
      </p:sp>
      <p:sp>
        <p:nvSpPr>
          <p:cNvPr id="204" name="Google Shape;204;p13"/>
          <p:cNvSpPr/>
          <p:nvPr/>
        </p:nvSpPr>
        <p:spPr>
          <a:xfrm>
            <a:off x="1438275" y="190500"/>
            <a:ext cx="1000200" cy="95400"/>
          </a:xfrm>
          <a:prstGeom prst="rect">
            <a:avLst/>
          </a:prstGeom>
          <a:noFill/>
          <a:ln>
            <a:noFill/>
          </a:ln>
        </p:spPr>
        <p:txBody>
          <a:bodyPr anchorCtr="0" anchor="ctr" bIns="0" lIns="0" spcFirstLastPara="1" rIns="0" wrap="square" tIns="0">
            <a:noAutofit/>
          </a:bodyPr>
          <a:lstStyle/>
          <a:p>
            <a:pPr indent="0" lvl="0" marL="0" marR="0" rtl="0" algn="l">
              <a:lnSpc>
                <a:spcPct val="142857"/>
              </a:lnSpc>
              <a:spcBef>
                <a:spcPts val="0"/>
              </a:spcBef>
              <a:spcAft>
                <a:spcPts val="0"/>
              </a:spcAft>
              <a:buClr>
                <a:srgbClr val="000000"/>
              </a:buClr>
              <a:buSzPts val="525"/>
              <a:buFont typeface="Arial"/>
              <a:buNone/>
            </a:pPr>
            <a:r>
              <a:rPr b="0" i="0" lang="en-US" sz="525" u="none" cap="none" strike="noStrike">
                <a:solidFill>
                  <a:srgbClr val="FFFFFF"/>
                </a:solidFill>
                <a:latin typeface="Work Sans SemiBold"/>
                <a:ea typeface="Work Sans SemiBold"/>
                <a:cs typeface="Work Sans SemiBold"/>
                <a:sym typeface="Work Sans SemiBold"/>
              </a:rPr>
              <a:t>20XX.XX.XX</a:t>
            </a:r>
            <a:endParaRPr b="0" i="0" sz="525" u="none" cap="none" strike="noStrike">
              <a:solidFill>
                <a:schemeClr val="dk1"/>
              </a:solidFill>
              <a:latin typeface="Calibri"/>
              <a:ea typeface="Calibri"/>
              <a:cs typeface="Calibri"/>
              <a:sym typeface="Calibri"/>
            </a:endParaRPr>
          </a:p>
        </p:txBody>
      </p:sp>
      <p:sp>
        <p:nvSpPr>
          <p:cNvPr id="205" name="Google Shape;205;p13"/>
          <p:cNvSpPr/>
          <p:nvPr/>
        </p:nvSpPr>
        <p:spPr>
          <a:xfrm>
            <a:off x="1294213" y="182175"/>
            <a:ext cx="14400" cy="103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51D95"/>
        </a:solidFill>
      </p:bgPr>
    </p:bg>
    <p:spTree>
      <p:nvGrpSpPr>
        <p:cNvPr id="210" name="Shape 210"/>
        <p:cNvGrpSpPr/>
        <p:nvPr/>
      </p:nvGrpSpPr>
      <p:grpSpPr>
        <a:xfrm>
          <a:off x="0" y="0"/>
          <a:ext cx="0" cy="0"/>
          <a:chOff x="0" y="0"/>
          <a:chExt cx="0" cy="0"/>
        </a:xfrm>
      </p:grpSpPr>
      <p:pic>
        <p:nvPicPr>
          <p:cNvPr descr="preencoded.png" id="211" name="Google Shape;211;p14"/>
          <p:cNvPicPr preferRelativeResize="0"/>
          <p:nvPr/>
        </p:nvPicPr>
        <p:blipFill rotWithShape="1">
          <a:blip r:embed="rId3">
            <a:alphaModFix/>
          </a:blip>
          <a:srcRect b="0" l="0" r="0" t="0"/>
          <a:stretch/>
        </p:blipFill>
        <p:spPr>
          <a:xfrm>
            <a:off x="552450" y="2009775"/>
            <a:ext cx="1905000" cy="1905000"/>
          </a:xfrm>
          <a:prstGeom prst="rect">
            <a:avLst/>
          </a:prstGeom>
          <a:noFill/>
          <a:ln>
            <a:noFill/>
          </a:ln>
        </p:spPr>
      </p:pic>
      <p:pic>
        <p:nvPicPr>
          <p:cNvPr descr="preencoded.png" id="212" name="Google Shape;212;p14"/>
          <p:cNvPicPr preferRelativeResize="0"/>
          <p:nvPr/>
        </p:nvPicPr>
        <p:blipFill rotWithShape="1">
          <a:blip r:embed="rId3">
            <a:alphaModFix/>
          </a:blip>
          <a:srcRect b="0" l="0" r="0" t="0"/>
          <a:stretch/>
        </p:blipFill>
        <p:spPr>
          <a:xfrm>
            <a:off x="552450" y="4219575"/>
            <a:ext cx="1905000" cy="1905000"/>
          </a:xfrm>
          <a:prstGeom prst="rect">
            <a:avLst/>
          </a:prstGeom>
          <a:noFill/>
          <a:ln>
            <a:noFill/>
          </a:ln>
        </p:spPr>
      </p:pic>
      <p:pic>
        <p:nvPicPr>
          <p:cNvPr descr="preencoded.png" id="213" name="Google Shape;213;p14"/>
          <p:cNvPicPr preferRelativeResize="0"/>
          <p:nvPr/>
        </p:nvPicPr>
        <p:blipFill rotWithShape="1">
          <a:blip r:embed="rId3">
            <a:alphaModFix/>
          </a:blip>
          <a:srcRect b="0" l="0" r="0" t="0"/>
          <a:stretch/>
        </p:blipFill>
        <p:spPr>
          <a:xfrm>
            <a:off x="2800350" y="2009775"/>
            <a:ext cx="1905000" cy="1905000"/>
          </a:xfrm>
          <a:prstGeom prst="rect">
            <a:avLst/>
          </a:prstGeom>
          <a:noFill/>
          <a:ln>
            <a:noFill/>
          </a:ln>
        </p:spPr>
      </p:pic>
      <p:pic>
        <p:nvPicPr>
          <p:cNvPr descr="preencoded.png" id="214" name="Google Shape;214;p14"/>
          <p:cNvPicPr preferRelativeResize="0"/>
          <p:nvPr/>
        </p:nvPicPr>
        <p:blipFill rotWithShape="1">
          <a:blip r:embed="rId3">
            <a:alphaModFix/>
          </a:blip>
          <a:srcRect b="0" l="0" r="0" t="0"/>
          <a:stretch/>
        </p:blipFill>
        <p:spPr>
          <a:xfrm>
            <a:off x="2800350" y="4219575"/>
            <a:ext cx="1905000" cy="1905000"/>
          </a:xfrm>
          <a:prstGeom prst="rect">
            <a:avLst/>
          </a:prstGeom>
          <a:noFill/>
          <a:ln>
            <a:noFill/>
          </a:ln>
        </p:spPr>
      </p:pic>
      <p:pic>
        <p:nvPicPr>
          <p:cNvPr descr="preencoded.png" id="215" name="Google Shape;215;p14"/>
          <p:cNvPicPr preferRelativeResize="0"/>
          <p:nvPr/>
        </p:nvPicPr>
        <p:blipFill rotWithShape="1">
          <a:blip r:embed="rId3">
            <a:alphaModFix/>
          </a:blip>
          <a:srcRect b="0" l="0" r="0" t="0"/>
          <a:stretch/>
        </p:blipFill>
        <p:spPr>
          <a:xfrm>
            <a:off x="5048250" y="2009775"/>
            <a:ext cx="1905000" cy="1905000"/>
          </a:xfrm>
          <a:prstGeom prst="rect">
            <a:avLst/>
          </a:prstGeom>
          <a:noFill/>
          <a:ln>
            <a:noFill/>
          </a:ln>
        </p:spPr>
      </p:pic>
      <p:pic>
        <p:nvPicPr>
          <p:cNvPr descr="preencoded.png" id="216" name="Google Shape;216;p14"/>
          <p:cNvPicPr preferRelativeResize="0"/>
          <p:nvPr/>
        </p:nvPicPr>
        <p:blipFill rotWithShape="1">
          <a:blip r:embed="rId3">
            <a:alphaModFix/>
          </a:blip>
          <a:srcRect b="0" l="0" r="0" t="0"/>
          <a:stretch/>
        </p:blipFill>
        <p:spPr>
          <a:xfrm>
            <a:off x="5048250" y="4219575"/>
            <a:ext cx="1905000" cy="1905000"/>
          </a:xfrm>
          <a:prstGeom prst="rect">
            <a:avLst/>
          </a:prstGeom>
          <a:noFill/>
          <a:ln>
            <a:noFill/>
          </a:ln>
        </p:spPr>
      </p:pic>
      <p:pic>
        <p:nvPicPr>
          <p:cNvPr descr="preencoded.png" id="217" name="Google Shape;217;p14"/>
          <p:cNvPicPr preferRelativeResize="0"/>
          <p:nvPr/>
        </p:nvPicPr>
        <p:blipFill rotWithShape="1">
          <a:blip r:embed="rId3">
            <a:alphaModFix/>
          </a:blip>
          <a:srcRect b="0" l="0" r="0" t="0"/>
          <a:stretch/>
        </p:blipFill>
        <p:spPr>
          <a:xfrm>
            <a:off x="7296150" y="2009775"/>
            <a:ext cx="1905000" cy="1905000"/>
          </a:xfrm>
          <a:prstGeom prst="rect">
            <a:avLst/>
          </a:prstGeom>
          <a:noFill/>
          <a:ln>
            <a:noFill/>
          </a:ln>
        </p:spPr>
      </p:pic>
      <p:pic>
        <p:nvPicPr>
          <p:cNvPr descr="preencoded.png" id="218" name="Google Shape;218;p14"/>
          <p:cNvPicPr preferRelativeResize="0"/>
          <p:nvPr/>
        </p:nvPicPr>
        <p:blipFill rotWithShape="1">
          <a:blip r:embed="rId3">
            <a:alphaModFix/>
          </a:blip>
          <a:srcRect b="0" l="0" r="0" t="0"/>
          <a:stretch/>
        </p:blipFill>
        <p:spPr>
          <a:xfrm>
            <a:off x="7296150" y="4219575"/>
            <a:ext cx="1905000" cy="1905000"/>
          </a:xfrm>
          <a:prstGeom prst="rect">
            <a:avLst/>
          </a:prstGeom>
          <a:noFill/>
          <a:ln>
            <a:noFill/>
          </a:ln>
        </p:spPr>
      </p:pic>
      <p:pic>
        <p:nvPicPr>
          <p:cNvPr descr="preencoded.png" id="219" name="Google Shape;219;p14"/>
          <p:cNvPicPr preferRelativeResize="0"/>
          <p:nvPr/>
        </p:nvPicPr>
        <p:blipFill rotWithShape="1">
          <a:blip r:embed="rId3">
            <a:alphaModFix/>
          </a:blip>
          <a:srcRect b="0" l="0" r="0" t="0"/>
          <a:stretch/>
        </p:blipFill>
        <p:spPr>
          <a:xfrm>
            <a:off x="9544050" y="2009775"/>
            <a:ext cx="1905000" cy="1905000"/>
          </a:xfrm>
          <a:prstGeom prst="rect">
            <a:avLst/>
          </a:prstGeom>
          <a:noFill/>
          <a:ln>
            <a:noFill/>
          </a:ln>
        </p:spPr>
      </p:pic>
      <p:pic>
        <p:nvPicPr>
          <p:cNvPr descr="preencoded.png" id="220" name="Google Shape;220;p14"/>
          <p:cNvPicPr preferRelativeResize="0"/>
          <p:nvPr/>
        </p:nvPicPr>
        <p:blipFill rotWithShape="1">
          <a:blip r:embed="rId3">
            <a:alphaModFix/>
          </a:blip>
          <a:srcRect b="0" l="0" r="0" t="0"/>
          <a:stretch/>
        </p:blipFill>
        <p:spPr>
          <a:xfrm>
            <a:off x="9544050" y="4219575"/>
            <a:ext cx="1905000" cy="1905000"/>
          </a:xfrm>
          <a:prstGeom prst="rect">
            <a:avLst/>
          </a:prstGeom>
          <a:noFill/>
          <a:ln>
            <a:noFill/>
          </a:ln>
        </p:spPr>
      </p:pic>
      <p:pic>
        <p:nvPicPr>
          <p:cNvPr descr="preencoded.png" id="221" name="Google Shape;221;p14"/>
          <p:cNvPicPr preferRelativeResize="0"/>
          <p:nvPr/>
        </p:nvPicPr>
        <p:blipFill rotWithShape="1">
          <a:blip r:embed="rId4">
            <a:alphaModFix/>
          </a:blip>
          <a:srcRect b="0" l="0" r="0" t="0"/>
          <a:stretch/>
        </p:blipFill>
        <p:spPr>
          <a:xfrm>
            <a:off x="10515600" y="400050"/>
            <a:ext cx="1276350" cy="266700"/>
          </a:xfrm>
          <a:prstGeom prst="rect">
            <a:avLst/>
          </a:prstGeom>
          <a:noFill/>
          <a:ln>
            <a:noFill/>
          </a:ln>
        </p:spPr>
      </p:pic>
      <p:sp>
        <p:nvSpPr>
          <p:cNvPr id="222" name="Google Shape;222;p14"/>
          <p:cNvSpPr/>
          <p:nvPr/>
        </p:nvSpPr>
        <p:spPr>
          <a:xfrm>
            <a:off x="762000" y="2676525"/>
            <a:ext cx="1476375" cy="571500"/>
          </a:xfrm>
          <a:prstGeom prst="rect">
            <a:avLst/>
          </a:prstGeom>
          <a:noFill/>
          <a:ln>
            <a:noFill/>
          </a:ln>
        </p:spPr>
        <p:txBody>
          <a:bodyPr anchorCtr="0" anchor="ctr" bIns="0" lIns="0" spcFirstLastPara="1" rIns="0" wrap="square" tIns="0">
            <a:noAutofit/>
          </a:bodyPr>
          <a:lstStyle/>
          <a:p>
            <a:pPr indent="0" lvl="0" marL="0" marR="0" rtl="0" algn="ctr">
              <a:lnSpc>
                <a:spcPct val="102000"/>
              </a:lnSpc>
              <a:spcBef>
                <a:spcPts val="0"/>
              </a:spcBef>
              <a:spcAft>
                <a:spcPts val="0"/>
              </a:spcAft>
              <a:buClr>
                <a:srgbClr val="000000"/>
              </a:buClr>
              <a:buSzPts val="1500"/>
              <a:buFont typeface="Arial"/>
              <a:buNone/>
            </a:pPr>
            <a:r>
              <a:rPr b="1" i="0" lang="en-US" sz="1500" u="none" cap="none" strike="noStrike">
                <a:solidFill>
                  <a:srgbClr val="FFD6EC"/>
                </a:solidFill>
                <a:latin typeface="Work Sans"/>
                <a:ea typeface="Work Sans"/>
                <a:cs typeface="Work Sans"/>
                <a:sym typeface="Work Sans"/>
              </a:rPr>
              <a:t>Lorem ipsum dolor sit amet, consectetur</a:t>
            </a:r>
            <a:endParaRPr b="0" i="0" sz="1500" u="none" cap="none" strike="noStrike">
              <a:solidFill>
                <a:schemeClr val="dk1"/>
              </a:solidFill>
              <a:latin typeface="Calibri"/>
              <a:ea typeface="Calibri"/>
              <a:cs typeface="Calibri"/>
              <a:sym typeface="Calibri"/>
            </a:endParaRPr>
          </a:p>
        </p:txBody>
      </p:sp>
      <p:sp>
        <p:nvSpPr>
          <p:cNvPr id="223" name="Google Shape;223;p14"/>
          <p:cNvSpPr/>
          <p:nvPr/>
        </p:nvSpPr>
        <p:spPr>
          <a:xfrm>
            <a:off x="762000" y="4886325"/>
            <a:ext cx="1476375" cy="571500"/>
          </a:xfrm>
          <a:prstGeom prst="rect">
            <a:avLst/>
          </a:prstGeom>
          <a:noFill/>
          <a:ln>
            <a:noFill/>
          </a:ln>
        </p:spPr>
        <p:txBody>
          <a:bodyPr anchorCtr="0" anchor="ctr" bIns="0" lIns="0" spcFirstLastPara="1" rIns="0" wrap="square" tIns="0">
            <a:noAutofit/>
          </a:bodyPr>
          <a:lstStyle/>
          <a:p>
            <a:pPr indent="0" lvl="0" marL="0" marR="0" rtl="0" algn="ctr">
              <a:lnSpc>
                <a:spcPct val="102000"/>
              </a:lnSpc>
              <a:spcBef>
                <a:spcPts val="0"/>
              </a:spcBef>
              <a:spcAft>
                <a:spcPts val="0"/>
              </a:spcAft>
              <a:buClr>
                <a:srgbClr val="000000"/>
              </a:buClr>
              <a:buSzPts val="1500"/>
              <a:buFont typeface="Arial"/>
              <a:buNone/>
            </a:pPr>
            <a:r>
              <a:rPr b="1" i="0" lang="en-US" sz="1500" u="none" cap="none" strike="noStrike">
                <a:solidFill>
                  <a:srgbClr val="FFD6EC"/>
                </a:solidFill>
                <a:latin typeface="Work Sans"/>
                <a:ea typeface="Work Sans"/>
                <a:cs typeface="Work Sans"/>
                <a:sym typeface="Work Sans"/>
              </a:rPr>
              <a:t>Lorem ipsum dolor sit amet, consectetur</a:t>
            </a:r>
            <a:endParaRPr b="0" i="0" sz="1500" u="none" cap="none" strike="noStrike">
              <a:solidFill>
                <a:schemeClr val="dk1"/>
              </a:solidFill>
              <a:latin typeface="Calibri"/>
              <a:ea typeface="Calibri"/>
              <a:cs typeface="Calibri"/>
              <a:sym typeface="Calibri"/>
            </a:endParaRPr>
          </a:p>
        </p:txBody>
      </p:sp>
      <p:sp>
        <p:nvSpPr>
          <p:cNvPr id="224" name="Google Shape;224;p14"/>
          <p:cNvSpPr/>
          <p:nvPr/>
        </p:nvSpPr>
        <p:spPr>
          <a:xfrm>
            <a:off x="3009900" y="2676525"/>
            <a:ext cx="1476375" cy="571500"/>
          </a:xfrm>
          <a:prstGeom prst="rect">
            <a:avLst/>
          </a:prstGeom>
          <a:noFill/>
          <a:ln>
            <a:noFill/>
          </a:ln>
        </p:spPr>
        <p:txBody>
          <a:bodyPr anchorCtr="0" anchor="ctr" bIns="0" lIns="0" spcFirstLastPara="1" rIns="0" wrap="square" tIns="0">
            <a:noAutofit/>
          </a:bodyPr>
          <a:lstStyle/>
          <a:p>
            <a:pPr indent="0" lvl="0" marL="0" marR="0" rtl="0" algn="ctr">
              <a:lnSpc>
                <a:spcPct val="102000"/>
              </a:lnSpc>
              <a:spcBef>
                <a:spcPts val="0"/>
              </a:spcBef>
              <a:spcAft>
                <a:spcPts val="0"/>
              </a:spcAft>
              <a:buClr>
                <a:srgbClr val="000000"/>
              </a:buClr>
              <a:buSzPts val="1500"/>
              <a:buFont typeface="Arial"/>
              <a:buNone/>
            </a:pPr>
            <a:r>
              <a:rPr b="1" i="0" lang="en-US" sz="1500" u="none" cap="none" strike="noStrike">
                <a:solidFill>
                  <a:srgbClr val="FFD6EC"/>
                </a:solidFill>
                <a:latin typeface="Work Sans"/>
                <a:ea typeface="Work Sans"/>
                <a:cs typeface="Work Sans"/>
                <a:sym typeface="Work Sans"/>
              </a:rPr>
              <a:t>Lorem ipsum dolor sit amet, consectetur</a:t>
            </a:r>
            <a:endParaRPr b="0" i="0" sz="1500" u="none" cap="none" strike="noStrike">
              <a:solidFill>
                <a:schemeClr val="dk1"/>
              </a:solidFill>
              <a:latin typeface="Calibri"/>
              <a:ea typeface="Calibri"/>
              <a:cs typeface="Calibri"/>
              <a:sym typeface="Calibri"/>
            </a:endParaRPr>
          </a:p>
        </p:txBody>
      </p:sp>
      <p:sp>
        <p:nvSpPr>
          <p:cNvPr id="225" name="Google Shape;225;p14"/>
          <p:cNvSpPr/>
          <p:nvPr/>
        </p:nvSpPr>
        <p:spPr>
          <a:xfrm>
            <a:off x="3009900" y="4886325"/>
            <a:ext cx="1476375" cy="571500"/>
          </a:xfrm>
          <a:prstGeom prst="rect">
            <a:avLst/>
          </a:prstGeom>
          <a:noFill/>
          <a:ln>
            <a:noFill/>
          </a:ln>
        </p:spPr>
        <p:txBody>
          <a:bodyPr anchorCtr="0" anchor="ctr" bIns="0" lIns="0" spcFirstLastPara="1" rIns="0" wrap="square" tIns="0">
            <a:noAutofit/>
          </a:bodyPr>
          <a:lstStyle/>
          <a:p>
            <a:pPr indent="0" lvl="0" marL="0" marR="0" rtl="0" algn="ctr">
              <a:lnSpc>
                <a:spcPct val="102000"/>
              </a:lnSpc>
              <a:spcBef>
                <a:spcPts val="0"/>
              </a:spcBef>
              <a:spcAft>
                <a:spcPts val="0"/>
              </a:spcAft>
              <a:buClr>
                <a:srgbClr val="000000"/>
              </a:buClr>
              <a:buSzPts val="1500"/>
              <a:buFont typeface="Arial"/>
              <a:buNone/>
            </a:pPr>
            <a:r>
              <a:rPr b="1" i="0" lang="en-US" sz="1500" u="none" cap="none" strike="noStrike">
                <a:solidFill>
                  <a:srgbClr val="FFD6EC"/>
                </a:solidFill>
                <a:latin typeface="Work Sans"/>
                <a:ea typeface="Work Sans"/>
                <a:cs typeface="Work Sans"/>
                <a:sym typeface="Work Sans"/>
              </a:rPr>
              <a:t>Lorem ipsum dolor sit amet, consectetur</a:t>
            </a:r>
            <a:endParaRPr b="0" i="0" sz="1500" u="none" cap="none" strike="noStrike">
              <a:solidFill>
                <a:schemeClr val="dk1"/>
              </a:solidFill>
              <a:latin typeface="Calibri"/>
              <a:ea typeface="Calibri"/>
              <a:cs typeface="Calibri"/>
              <a:sym typeface="Calibri"/>
            </a:endParaRPr>
          </a:p>
        </p:txBody>
      </p:sp>
      <p:sp>
        <p:nvSpPr>
          <p:cNvPr id="226" name="Google Shape;226;p14"/>
          <p:cNvSpPr/>
          <p:nvPr/>
        </p:nvSpPr>
        <p:spPr>
          <a:xfrm>
            <a:off x="5257800" y="2676525"/>
            <a:ext cx="1476375" cy="571500"/>
          </a:xfrm>
          <a:prstGeom prst="rect">
            <a:avLst/>
          </a:prstGeom>
          <a:noFill/>
          <a:ln>
            <a:noFill/>
          </a:ln>
        </p:spPr>
        <p:txBody>
          <a:bodyPr anchorCtr="0" anchor="ctr" bIns="0" lIns="0" spcFirstLastPara="1" rIns="0" wrap="square" tIns="0">
            <a:noAutofit/>
          </a:bodyPr>
          <a:lstStyle/>
          <a:p>
            <a:pPr indent="0" lvl="0" marL="0" marR="0" rtl="0" algn="ctr">
              <a:lnSpc>
                <a:spcPct val="102000"/>
              </a:lnSpc>
              <a:spcBef>
                <a:spcPts val="0"/>
              </a:spcBef>
              <a:spcAft>
                <a:spcPts val="0"/>
              </a:spcAft>
              <a:buClr>
                <a:srgbClr val="000000"/>
              </a:buClr>
              <a:buSzPts val="1500"/>
              <a:buFont typeface="Arial"/>
              <a:buNone/>
            </a:pPr>
            <a:r>
              <a:rPr b="1" i="0" lang="en-US" sz="1500" u="none" cap="none" strike="noStrike">
                <a:solidFill>
                  <a:srgbClr val="FFD6EC"/>
                </a:solidFill>
                <a:latin typeface="Work Sans"/>
                <a:ea typeface="Work Sans"/>
                <a:cs typeface="Work Sans"/>
                <a:sym typeface="Work Sans"/>
              </a:rPr>
              <a:t>Lorem ipsum dolor sit amet, consectetur</a:t>
            </a:r>
            <a:endParaRPr b="0" i="0" sz="1500" u="none" cap="none" strike="noStrike">
              <a:solidFill>
                <a:schemeClr val="dk1"/>
              </a:solidFill>
              <a:latin typeface="Calibri"/>
              <a:ea typeface="Calibri"/>
              <a:cs typeface="Calibri"/>
              <a:sym typeface="Calibri"/>
            </a:endParaRPr>
          </a:p>
        </p:txBody>
      </p:sp>
      <p:sp>
        <p:nvSpPr>
          <p:cNvPr id="227" name="Google Shape;227;p14"/>
          <p:cNvSpPr/>
          <p:nvPr/>
        </p:nvSpPr>
        <p:spPr>
          <a:xfrm>
            <a:off x="5257800" y="4886325"/>
            <a:ext cx="1476375" cy="571500"/>
          </a:xfrm>
          <a:prstGeom prst="rect">
            <a:avLst/>
          </a:prstGeom>
          <a:noFill/>
          <a:ln>
            <a:noFill/>
          </a:ln>
        </p:spPr>
        <p:txBody>
          <a:bodyPr anchorCtr="0" anchor="ctr" bIns="0" lIns="0" spcFirstLastPara="1" rIns="0" wrap="square" tIns="0">
            <a:noAutofit/>
          </a:bodyPr>
          <a:lstStyle/>
          <a:p>
            <a:pPr indent="0" lvl="0" marL="0" marR="0" rtl="0" algn="ctr">
              <a:lnSpc>
                <a:spcPct val="102000"/>
              </a:lnSpc>
              <a:spcBef>
                <a:spcPts val="0"/>
              </a:spcBef>
              <a:spcAft>
                <a:spcPts val="0"/>
              </a:spcAft>
              <a:buClr>
                <a:srgbClr val="000000"/>
              </a:buClr>
              <a:buSzPts val="1500"/>
              <a:buFont typeface="Arial"/>
              <a:buNone/>
            </a:pPr>
            <a:r>
              <a:rPr b="1" i="0" lang="en-US" sz="1500" u="none" cap="none" strike="noStrike">
                <a:solidFill>
                  <a:srgbClr val="FFD6EC"/>
                </a:solidFill>
                <a:latin typeface="Work Sans"/>
                <a:ea typeface="Work Sans"/>
                <a:cs typeface="Work Sans"/>
                <a:sym typeface="Work Sans"/>
              </a:rPr>
              <a:t>Lorem ipsum dolor sit amet, consectetur</a:t>
            </a:r>
            <a:endParaRPr b="0" i="0" sz="1500" u="none" cap="none" strike="noStrike">
              <a:solidFill>
                <a:schemeClr val="dk1"/>
              </a:solidFill>
              <a:latin typeface="Calibri"/>
              <a:ea typeface="Calibri"/>
              <a:cs typeface="Calibri"/>
              <a:sym typeface="Calibri"/>
            </a:endParaRPr>
          </a:p>
        </p:txBody>
      </p:sp>
      <p:sp>
        <p:nvSpPr>
          <p:cNvPr id="228" name="Google Shape;228;p14"/>
          <p:cNvSpPr/>
          <p:nvPr/>
        </p:nvSpPr>
        <p:spPr>
          <a:xfrm>
            <a:off x="7505700" y="2676525"/>
            <a:ext cx="1476375" cy="571500"/>
          </a:xfrm>
          <a:prstGeom prst="rect">
            <a:avLst/>
          </a:prstGeom>
          <a:noFill/>
          <a:ln>
            <a:noFill/>
          </a:ln>
        </p:spPr>
        <p:txBody>
          <a:bodyPr anchorCtr="0" anchor="ctr" bIns="0" lIns="0" spcFirstLastPara="1" rIns="0" wrap="square" tIns="0">
            <a:noAutofit/>
          </a:bodyPr>
          <a:lstStyle/>
          <a:p>
            <a:pPr indent="0" lvl="0" marL="0" marR="0" rtl="0" algn="ctr">
              <a:lnSpc>
                <a:spcPct val="102000"/>
              </a:lnSpc>
              <a:spcBef>
                <a:spcPts val="0"/>
              </a:spcBef>
              <a:spcAft>
                <a:spcPts val="0"/>
              </a:spcAft>
              <a:buClr>
                <a:srgbClr val="000000"/>
              </a:buClr>
              <a:buSzPts val="1500"/>
              <a:buFont typeface="Arial"/>
              <a:buNone/>
            </a:pPr>
            <a:r>
              <a:rPr b="1" i="0" lang="en-US" sz="1500" u="none" cap="none" strike="noStrike">
                <a:solidFill>
                  <a:srgbClr val="FFD6EC"/>
                </a:solidFill>
                <a:latin typeface="Work Sans"/>
                <a:ea typeface="Work Sans"/>
                <a:cs typeface="Work Sans"/>
                <a:sym typeface="Work Sans"/>
              </a:rPr>
              <a:t>Lorem ipsum dolor sit amet, consectetur</a:t>
            </a:r>
            <a:endParaRPr b="0" i="0" sz="1500" u="none" cap="none" strike="noStrike">
              <a:solidFill>
                <a:schemeClr val="dk1"/>
              </a:solidFill>
              <a:latin typeface="Calibri"/>
              <a:ea typeface="Calibri"/>
              <a:cs typeface="Calibri"/>
              <a:sym typeface="Calibri"/>
            </a:endParaRPr>
          </a:p>
        </p:txBody>
      </p:sp>
      <p:sp>
        <p:nvSpPr>
          <p:cNvPr id="229" name="Google Shape;229;p14"/>
          <p:cNvSpPr/>
          <p:nvPr/>
        </p:nvSpPr>
        <p:spPr>
          <a:xfrm>
            <a:off x="7505700" y="4886325"/>
            <a:ext cx="1476375" cy="571500"/>
          </a:xfrm>
          <a:prstGeom prst="rect">
            <a:avLst/>
          </a:prstGeom>
          <a:noFill/>
          <a:ln>
            <a:noFill/>
          </a:ln>
        </p:spPr>
        <p:txBody>
          <a:bodyPr anchorCtr="0" anchor="ctr" bIns="0" lIns="0" spcFirstLastPara="1" rIns="0" wrap="square" tIns="0">
            <a:noAutofit/>
          </a:bodyPr>
          <a:lstStyle/>
          <a:p>
            <a:pPr indent="0" lvl="0" marL="0" marR="0" rtl="0" algn="ctr">
              <a:lnSpc>
                <a:spcPct val="102000"/>
              </a:lnSpc>
              <a:spcBef>
                <a:spcPts val="0"/>
              </a:spcBef>
              <a:spcAft>
                <a:spcPts val="0"/>
              </a:spcAft>
              <a:buClr>
                <a:srgbClr val="000000"/>
              </a:buClr>
              <a:buSzPts val="1500"/>
              <a:buFont typeface="Arial"/>
              <a:buNone/>
            </a:pPr>
            <a:r>
              <a:rPr b="1" i="0" lang="en-US" sz="1500" u="none" cap="none" strike="noStrike">
                <a:solidFill>
                  <a:srgbClr val="FFD6EC"/>
                </a:solidFill>
                <a:latin typeface="Work Sans"/>
                <a:ea typeface="Work Sans"/>
                <a:cs typeface="Work Sans"/>
                <a:sym typeface="Work Sans"/>
              </a:rPr>
              <a:t>Lorem ipsum dolor sit amet, consectetur</a:t>
            </a:r>
            <a:endParaRPr b="0" i="0" sz="1500" u="none" cap="none" strike="noStrike">
              <a:solidFill>
                <a:schemeClr val="dk1"/>
              </a:solidFill>
              <a:latin typeface="Calibri"/>
              <a:ea typeface="Calibri"/>
              <a:cs typeface="Calibri"/>
              <a:sym typeface="Calibri"/>
            </a:endParaRPr>
          </a:p>
        </p:txBody>
      </p:sp>
      <p:sp>
        <p:nvSpPr>
          <p:cNvPr id="230" name="Google Shape;230;p14"/>
          <p:cNvSpPr/>
          <p:nvPr/>
        </p:nvSpPr>
        <p:spPr>
          <a:xfrm>
            <a:off x="9753600" y="2676525"/>
            <a:ext cx="1476375" cy="571500"/>
          </a:xfrm>
          <a:prstGeom prst="rect">
            <a:avLst/>
          </a:prstGeom>
          <a:noFill/>
          <a:ln>
            <a:noFill/>
          </a:ln>
        </p:spPr>
        <p:txBody>
          <a:bodyPr anchorCtr="0" anchor="ctr" bIns="0" lIns="0" spcFirstLastPara="1" rIns="0" wrap="square" tIns="0">
            <a:noAutofit/>
          </a:bodyPr>
          <a:lstStyle/>
          <a:p>
            <a:pPr indent="0" lvl="0" marL="0" marR="0" rtl="0" algn="ctr">
              <a:lnSpc>
                <a:spcPct val="102000"/>
              </a:lnSpc>
              <a:spcBef>
                <a:spcPts val="0"/>
              </a:spcBef>
              <a:spcAft>
                <a:spcPts val="0"/>
              </a:spcAft>
              <a:buClr>
                <a:srgbClr val="000000"/>
              </a:buClr>
              <a:buSzPts val="1500"/>
              <a:buFont typeface="Arial"/>
              <a:buNone/>
            </a:pPr>
            <a:r>
              <a:rPr b="1" i="0" lang="en-US" sz="1500" u="none" cap="none" strike="noStrike">
                <a:solidFill>
                  <a:srgbClr val="FFD6EC"/>
                </a:solidFill>
                <a:latin typeface="Work Sans"/>
                <a:ea typeface="Work Sans"/>
                <a:cs typeface="Work Sans"/>
                <a:sym typeface="Work Sans"/>
              </a:rPr>
              <a:t>Lorem ipsum dolor sit amet, consectetur</a:t>
            </a:r>
            <a:endParaRPr b="0" i="0" sz="1500" u="none" cap="none" strike="noStrike">
              <a:solidFill>
                <a:schemeClr val="dk1"/>
              </a:solidFill>
              <a:latin typeface="Calibri"/>
              <a:ea typeface="Calibri"/>
              <a:cs typeface="Calibri"/>
              <a:sym typeface="Calibri"/>
            </a:endParaRPr>
          </a:p>
        </p:txBody>
      </p:sp>
      <p:sp>
        <p:nvSpPr>
          <p:cNvPr id="231" name="Google Shape;231;p14"/>
          <p:cNvSpPr/>
          <p:nvPr/>
        </p:nvSpPr>
        <p:spPr>
          <a:xfrm>
            <a:off x="9753600" y="4886325"/>
            <a:ext cx="1476375" cy="571500"/>
          </a:xfrm>
          <a:prstGeom prst="rect">
            <a:avLst/>
          </a:prstGeom>
          <a:noFill/>
          <a:ln>
            <a:noFill/>
          </a:ln>
        </p:spPr>
        <p:txBody>
          <a:bodyPr anchorCtr="0" anchor="ctr" bIns="0" lIns="0" spcFirstLastPara="1" rIns="0" wrap="square" tIns="0">
            <a:noAutofit/>
          </a:bodyPr>
          <a:lstStyle/>
          <a:p>
            <a:pPr indent="0" lvl="0" marL="0" marR="0" rtl="0" algn="ctr">
              <a:lnSpc>
                <a:spcPct val="102000"/>
              </a:lnSpc>
              <a:spcBef>
                <a:spcPts val="0"/>
              </a:spcBef>
              <a:spcAft>
                <a:spcPts val="0"/>
              </a:spcAft>
              <a:buClr>
                <a:srgbClr val="000000"/>
              </a:buClr>
              <a:buSzPts val="1500"/>
              <a:buFont typeface="Arial"/>
              <a:buNone/>
            </a:pPr>
            <a:r>
              <a:rPr b="1" i="0" lang="en-US" sz="1500" u="none" cap="none" strike="noStrike">
                <a:solidFill>
                  <a:srgbClr val="FFD6EC"/>
                </a:solidFill>
                <a:latin typeface="Work Sans"/>
                <a:ea typeface="Work Sans"/>
                <a:cs typeface="Work Sans"/>
                <a:sym typeface="Work Sans"/>
              </a:rPr>
              <a:t>Lorem ipsum dolor sit amet, consectetur</a:t>
            </a:r>
            <a:endParaRPr b="0" i="0" sz="1500" u="none" cap="none" strike="noStrike">
              <a:solidFill>
                <a:schemeClr val="dk1"/>
              </a:solidFill>
              <a:latin typeface="Calibri"/>
              <a:ea typeface="Calibri"/>
              <a:cs typeface="Calibri"/>
              <a:sym typeface="Calibri"/>
            </a:endParaRPr>
          </a:p>
        </p:txBody>
      </p:sp>
      <p:sp>
        <p:nvSpPr>
          <p:cNvPr id="232" name="Google Shape;232;p14"/>
          <p:cNvSpPr/>
          <p:nvPr/>
        </p:nvSpPr>
        <p:spPr>
          <a:xfrm>
            <a:off x="762000" y="885825"/>
            <a:ext cx="6324600" cy="66675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4500"/>
              <a:buFont typeface="Arial"/>
              <a:buNone/>
            </a:pPr>
            <a:r>
              <a:rPr b="0" i="0" lang="en-US" sz="4500" u="none" cap="none" strike="noStrike">
                <a:solidFill>
                  <a:srgbClr val="18F0BD"/>
                </a:solidFill>
                <a:latin typeface="Work Sans ExtraBold"/>
                <a:ea typeface="Work Sans ExtraBold"/>
                <a:cs typeface="Work Sans ExtraBold"/>
                <a:sym typeface="Work Sans ExtraBold"/>
              </a:rPr>
              <a:t>Slide Title</a:t>
            </a:r>
            <a:endParaRPr b="0" i="0" sz="4500" u="none" cap="none" strike="noStrike">
              <a:solidFill>
                <a:schemeClr val="dk1"/>
              </a:solidFill>
              <a:latin typeface="Calibri"/>
              <a:ea typeface="Calibri"/>
              <a:cs typeface="Calibri"/>
              <a:sym typeface="Calibri"/>
            </a:endParaRPr>
          </a:p>
        </p:txBody>
      </p:sp>
      <p:pic>
        <p:nvPicPr>
          <p:cNvPr descr="preencoded.png" id="233" name="Google Shape;233;p14"/>
          <p:cNvPicPr preferRelativeResize="0"/>
          <p:nvPr/>
        </p:nvPicPr>
        <p:blipFill rotWithShape="1">
          <a:blip r:embed="rId5">
            <a:alphaModFix/>
          </a:blip>
          <a:srcRect b="0" l="0" r="0" t="0"/>
          <a:stretch/>
        </p:blipFill>
        <p:spPr>
          <a:xfrm>
            <a:off x="180975" y="161925"/>
            <a:ext cx="133350" cy="133351"/>
          </a:xfrm>
          <a:prstGeom prst="rect">
            <a:avLst/>
          </a:prstGeom>
          <a:noFill/>
          <a:ln>
            <a:noFill/>
          </a:ln>
        </p:spPr>
      </p:pic>
      <p:sp>
        <p:nvSpPr>
          <p:cNvPr id="234" name="Google Shape;234;p14"/>
          <p:cNvSpPr/>
          <p:nvPr/>
        </p:nvSpPr>
        <p:spPr>
          <a:xfrm>
            <a:off x="419100" y="190500"/>
            <a:ext cx="769200" cy="95400"/>
          </a:xfrm>
          <a:prstGeom prst="rect">
            <a:avLst/>
          </a:prstGeom>
          <a:noFill/>
          <a:ln>
            <a:noFill/>
          </a:ln>
        </p:spPr>
        <p:txBody>
          <a:bodyPr anchorCtr="0" anchor="ctr" bIns="0" lIns="0" spcFirstLastPara="1" rIns="0" wrap="square" tIns="0">
            <a:noAutofit/>
          </a:bodyPr>
          <a:lstStyle/>
          <a:p>
            <a:pPr indent="0" lvl="0" marL="0" marR="0" rtl="0" algn="l">
              <a:lnSpc>
                <a:spcPct val="142857"/>
              </a:lnSpc>
              <a:spcBef>
                <a:spcPts val="0"/>
              </a:spcBef>
              <a:spcAft>
                <a:spcPts val="0"/>
              </a:spcAft>
              <a:buClr>
                <a:srgbClr val="000000"/>
              </a:buClr>
              <a:buSzPts val="525"/>
              <a:buFont typeface="Arial"/>
              <a:buNone/>
            </a:pPr>
            <a:r>
              <a:rPr b="0" i="0" lang="en-US" sz="525" u="none" cap="none" strike="noStrike">
                <a:solidFill>
                  <a:srgbClr val="FFFFFF"/>
                </a:solidFill>
                <a:latin typeface="Work Sans SemiBold"/>
                <a:ea typeface="Work Sans SemiBold"/>
                <a:cs typeface="Work Sans SemiBold"/>
                <a:sym typeface="Work Sans SemiBold"/>
              </a:rPr>
              <a:t>PRESENTATION TITLE</a:t>
            </a:r>
            <a:endParaRPr b="0" i="0" sz="525" u="none" cap="none" strike="noStrike">
              <a:solidFill>
                <a:schemeClr val="dk1"/>
              </a:solidFill>
              <a:latin typeface="Calibri"/>
              <a:ea typeface="Calibri"/>
              <a:cs typeface="Calibri"/>
              <a:sym typeface="Calibri"/>
            </a:endParaRPr>
          </a:p>
        </p:txBody>
      </p:sp>
      <p:sp>
        <p:nvSpPr>
          <p:cNvPr id="235" name="Google Shape;235;p14"/>
          <p:cNvSpPr/>
          <p:nvPr/>
        </p:nvSpPr>
        <p:spPr>
          <a:xfrm>
            <a:off x="1438275" y="190500"/>
            <a:ext cx="1000200" cy="95400"/>
          </a:xfrm>
          <a:prstGeom prst="rect">
            <a:avLst/>
          </a:prstGeom>
          <a:noFill/>
          <a:ln>
            <a:noFill/>
          </a:ln>
        </p:spPr>
        <p:txBody>
          <a:bodyPr anchorCtr="0" anchor="ctr" bIns="0" lIns="0" spcFirstLastPara="1" rIns="0" wrap="square" tIns="0">
            <a:noAutofit/>
          </a:bodyPr>
          <a:lstStyle/>
          <a:p>
            <a:pPr indent="0" lvl="0" marL="0" marR="0" rtl="0" algn="l">
              <a:lnSpc>
                <a:spcPct val="142857"/>
              </a:lnSpc>
              <a:spcBef>
                <a:spcPts val="0"/>
              </a:spcBef>
              <a:spcAft>
                <a:spcPts val="0"/>
              </a:spcAft>
              <a:buClr>
                <a:srgbClr val="000000"/>
              </a:buClr>
              <a:buSzPts val="525"/>
              <a:buFont typeface="Arial"/>
              <a:buNone/>
            </a:pPr>
            <a:r>
              <a:rPr b="0" i="0" lang="en-US" sz="525" u="none" cap="none" strike="noStrike">
                <a:solidFill>
                  <a:srgbClr val="FFFFFF"/>
                </a:solidFill>
                <a:latin typeface="Work Sans SemiBold"/>
                <a:ea typeface="Work Sans SemiBold"/>
                <a:cs typeface="Work Sans SemiBold"/>
                <a:sym typeface="Work Sans SemiBold"/>
              </a:rPr>
              <a:t>20XX.XX.XX</a:t>
            </a:r>
            <a:endParaRPr b="0" i="0" sz="525" u="none" cap="none" strike="noStrike">
              <a:solidFill>
                <a:schemeClr val="dk1"/>
              </a:solidFill>
              <a:latin typeface="Calibri"/>
              <a:ea typeface="Calibri"/>
              <a:cs typeface="Calibri"/>
              <a:sym typeface="Calibri"/>
            </a:endParaRPr>
          </a:p>
        </p:txBody>
      </p:sp>
      <p:sp>
        <p:nvSpPr>
          <p:cNvPr id="236" name="Google Shape;236;p14"/>
          <p:cNvSpPr/>
          <p:nvPr/>
        </p:nvSpPr>
        <p:spPr>
          <a:xfrm>
            <a:off x="1294213" y="182175"/>
            <a:ext cx="14400" cy="103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51D95"/>
        </a:solidFill>
      </p:bgPr>
    </p:bg>
    <p:spTree>
      <p:nvGrpSpPr>
        <p:cNvPr id="241" name="Shape 241"/>
        <p:cNvGrpSpPr/>
        <p:nvPr/>
      </p:nvGrpSpPr>
      <p:grpSpPr>
        <a:xfrm>
          <a:off x="0" y="0"/>
          <a:ext cx="0" cy="0"/>
          <a:chOff x="0" y="0"/>
          <a:chExt cx="0" cy="0"/>
        </a:xfrm>
      </p:grpSpPr>
      <p:pic>
        <p:nvPicPr>
          <p:cNvPr descr="preencoded.png" id="242" name="Google Shape;242;p15"/>
          <p:cNvPicPr preferRelativeResize="0"/>
          <p:nvPr/>
        </p:nvPicPr>
        <p:blipFill rotWithShape="1">
          <a:blip r:embed="rId3">
            <a:alphaModFix/>
          </a:blip>
          <a:srcRect b="0" l="0" r="0" t="0"/>
          <a:stretch/>
        </p:blipFill>
        <p:spPr>
          <a:xfrm>
            <a:off x="1771650" y="3619500"/>
            <a:ext cx="1905000" cy="1905000"/>
          </a:xfrm>
          <a:prstGeom prst="rect">
            <a:avLst/>
          </a:prstGeom>
          <a:noFill/>
          <a:ln>
            <a:noFill/>
          </a:ln>
        </p:spPr>
      </p:pic>
      <p:pic>
        <p:nvPicPr>
          <p:cNvPr descr="preencoded.png" id="243" name="Google Shape;243;p15"/>
          <p:cNvPicPr preferRelativeResize="0"/>
          <p:nvPr/>
        </p:nvPicPr>
        <p:blipFill rotWithShape="1">
          <a:blip r:embed="rId3">
            <a:alphaModFix/>
          </a:blip>
          <a:srcRect b="0" l="0" r="0" t="0"/>
          <a:stretch/>
        </p:blipFill>
        <p:spPr>
          <a:xfrm>
            <a:off x="4019550" y="3619500"/>
            <a:ext cx="1905000" cy="1905000"/>
          </a:xfrm>
          <a:prstGeom prst="rect">
            <a:avLst/>
          </a:prstGeom>
          <a:noFill/>
          <a:ln>
            <a:noFill/>
          </a:ln>
        </p:spPr>
      </p:pic>
      <p:pic>
        <p:nvPicPr>
          <p:cNvPr descr="preencoded.png" id="244" name="Google Shape;244;p15"/>
          <p:cNvPicPr preferRelativeResize="0"/>
          <p:nvPr/>
        </p:nvPicPr>
        <p:blipFill rotWithShape="1">
          <a:blip r:embed="rId3">
            <a:alphaModFix/>
          </a:blip>
          <a:srcRect b="0" l="0" r="0" t="0"/>
          <a:stretch/>
        </p:blipFill>
        <p:spPr>
          <a:xfrm>
            <a:off x="6267450" y="3619500"/>
            <a:ext cx="1905000" cy="1905000"/>
          </a:xfrm>
          <a:prstGeom prst="rect">
            <a:avLst/>
          </a:prstGeom>
          <a:noFill/>
          <a:ln>
            <a:noFill/>
          </a:ln>
        </p:spPr>
      </p:pic>
      <p:pic>
        <p:nvPicPr>
          <p:cNvPr descr="preencoded.png" id="245" name="Google Shape;245;p15"/>
          <p:cNvPicPr preferRelativeResize="0"/>
          <p:nvPr/>
        </p:nvPicPr>
        <p:blipFill rotWithShape="1">
          <a:blip r:embed="rId3">
            <a:alphaModFix/>
          </a:blip>
          <a:srcRect b="0" l="0" r="0" t="0"/>
          <a:stretch/>
        </p:blipFill>
        <p:spPr>
          <a:xfrm>
            <a:off x="8515350" y="3619500"/>
            <a:ext cx="1905000" cy="1905000"/>
          </a:xfrm>
          <a:prstGeom prst="rect">
            <a:avLst/>
          </a:prstGeom>
          <a:noFill/>
          <a:ln>
            <a:noFill/>
          </a:ln>
        </p:spPr>
      </p:pic>
      <p:pic>
        <p:nvPicPr>
          <p:cNvPr descr="preencoded.png" id="246" name="Google Shape;246;p15"/>
          <p:cNvPicPr preferRelativeResize="0"/>
          <p:nvPr/>
        </p:nvPicPr>
        <p:blipFill rotWithShape="1">
          <a:blip r:embed="rId4">
            <a:alphaModFix/>
          </a:blip>
          <a:srcRect b="0" l="0" r="0" t="0"/>
          <a:stretch/>
        </p:blipFill>
        <p:spPr>
          <a:xfrm>
            <a:off x="10515600" y="400050"/>
            <a:ext cx="1276350" cy="266700"/>
          </a:xfrm>
          <a:prstGeom prst="rect">
            <a:avLst/>
          </a:prstGeom>
          <a:noFill/>
          <a:ln>
            <a:noFill/>
          </a:ln>
        </p:spPr>
      </p:pic>
      <p:sp>
        <p:nvSpPr>
          <p:cNvPr id="247" name="Google Shape;247;p15"/>
          <p:cNvSpPr/>
          <p:nvPr/>
        </p:nvSpPr>
        <p:spPr>
          <a:xfrm>
            <a:off x="1981200" y="4286250"/>
            <a:ext cx="1476375" cy="571500"/>
          </a:xfrm>
          <a:prstGeom prst="rect">
            <a:avLst/>
          </a:prstGeom>
          <a:noFill/>
          <a:ln>
            <a:noFill/>
          </a:ln>
        </p:spPr>
        <p:txBody>
          <a:bodyPr anchorCtr="0" anchor="ctr" bIns="0" lIns="0" spcFirstLastPara="1" rIns="0" wrap="square" tIns="0">
            <a:noAutofit/>
          </a:bodyPr>
          <a:lstStyle/>
          <a:p>
            <a:pPr indent="0" lvl="0" marL="0" marR="0" rtl="0" algn="ctr">
              <a:lnSpc>
                <a:spcPct val="102000"/>
              </a:lnSpc>
              <a:spcBef>
                <a:spcPts val="0"/>
              </a:spcBef>
              <a:spcAft>
                <a:spcPts val="0"/>
              </a:spcAft>
              <a:buClr>
                <a:srgbClr val="000000"/>
              </a:buClr>
              <a:buSzPts val="1500"/>
              <a:buFont typeface="Arial"/>
              <a:buNone/>
            </a:pPr>
            <a:r>
              <a:rPr b="1" i="0" lang="en-US" sz="1500" u="none" cap="none" strike="noStrike">
                <a:solidFill>
                  <a:srgbClr val="FFD6EC"/>
                </a:solidFill>
                <a:latin typeface="Work Sans"/>
                <a:ea typeface="Work Sans"/>
                <a:cs typeface="Work Sans"/>
                <a:sym typeface="Work Sans"/>
              </a:rPr>
              <a:t>Lorem ipsum dolor sit amet, consectetur</a:t>
            </a:r>
            <a:endParaRPr b="0" i="0" sz="1500" u="none" cap="none" strike="noStrike">
              <a:solidFill>
                <a:schemeClr val="dk1"/>
              </a:solidFill>
              <a:latin typeface="Calibri"/>
              <a:ea typeface="Calibri"/>
              <a:cs typeface="Calibri"/>
              <a:sym typeface="Calibri"/>
            </a:endParaRPr>
          </a:p>
        </p:txBody>
      </p:sp>
      <p:sp>
        <p:nvSpPr>
          <p:cNvPr id="248" name="Google Shape;248;p15"/>
          <p:cNvSpPr/>
          <p:nvPr/>
        </p:nvSpPr>
        <p:spPr>
          <a:xfrm>
            <a:off x="4229100" y="4286250"/>
            <a:ext cx="1476375" cy="571500"/>
          </a:xfrm>
          <a:prstGeom prst="rect">
            <a:avLst/>
          </a:prstGeom>
          <a:noFill/>
          <a:ln>
            <a:noFill/>
          </a:ln>
        </p:spPr>
        <p:txBody>
          <a:bodyPr anchorCtr="0" anchor="ctr" bIns="0" lIns="0" spcFirstLastPara="1" rIns="0" wrap="square" tIns="0">
            <a:noAutofit/>
          </a:bodyPr>
          <a:lstStyle/>
          <a:p>
            <a:pPr indent="0" lvl="0" marL="0" marR="0" rtl="0" algn="ctr">
              <a:lnSpc>
                <a:spcPct val="102000"/>
              </a:lnSpc>
              <a:spcBef>
                <a:spcPts val="0"/>
              </a:spcBef>
              <a:spcAft>
                <a:spcPts val="0"/>
              </a:spcAft>
              <a:buClr>
                <a:srgbClr val="000000"/>
              </a:buClr>
              <a:buSzPts val="1500"/>
              <a:buFont typeface="Arial"/>
              <a:buNone/>
            </a:pPr>
            <a:r>
              <a:rPr b="1" i="0" lang="en-US" sz="1500" u="none" cap="none" strike="noStrike">
                <a:solidFill>
                  <a:srgbClr val="FFD6EC"/>
                </a:solidFill>
                <a:latin typeface="Work Sans"/>
                <a:ea typeface="Work Sans"/>
                <a:cs typeface="Work Sans"/>
                <a:sym typeface="Work Sans"/>
              </a:rPr>
              <a:t>Lorem ipsum dolor sit amet, consectetur</a:t>
            </a:r>
            <a:endParaRPr b="0" i="0" sz="1500" u="none" cap="none" strike="noStrike">
              <a:solidFill>
                <a:schemeClr val="dk1"/>
              </a:solidFill>
              <a:latin typeface="Calibri"/>
              <a:ea typeface="Calibri"/>
              <a:cs typeface="Calibri"/>
              <a:sym typeface="Calibri"/>
            </a:endParaRPr>
          </a:p>
        </p:txBody>
      </p:sp>
      <p:sp>
        <p:nvSpPr>
          <p:cNvPr id="249" name="Google Shape;249;p15"/>
          <p:cNvSpPr/>
          <p:nvPr/>
        </p:nvSpPr>
        <p:spPr>
          <a:xfrm>
            <a:off x="6477000" y="4286250"/>
            <a:ext cx="1476375" cy="571500"/>
          </a:xfrm>
          <a:prstGeom prst="rect">
            <a:avLst/>
          </a:prstGeom>
          <a:noFill/>
          <a:ln>
            <a:noFill/>
          </a:ln>
        </p:spPr>
        <p:txBody>
          <a:bodyPr anchorCtr="0" anchor="ctr" bIns="0" lIns="0" spcFirstLastPara="1" rIns="0" wrap="square" tIns="0">
            <a:noAutofit/>
          </a:bodyPr>
          <a:lstStyle/>
          <a:p>
            <a:pPr indent="0" lvl="0" marL="0" marR="0" rtl="0" algn="ctr">
              <a:lnSpc>
                <a:spcPct val="102000"/>
              </a:lnSpc>
              <a:spcBef>
                <a:spcPts val="0"/>
              </a:spcBef>
              <a:spcAft>
                <a:spcPts val="0"/>
              </a:spcAft>
              <a:buClr>
                <a:srgbClr val="000000"/>
              </a:buClr>
              <a:buSzPts val="1500"/>
              <a:buFont typeface="Arial"/>
              <a:buNone/>
            </a:pPr>
            <a:r>
              <a:rPr b="1" i="0" lang="en-US" sz="1500" u="none" cap="none" strike="noStrike">
                <a:solidFill>
                  <a:srgbClr val="FFD6EC"/>
                </a:solidFill>
                <a:latin typeface="Work Sans"/>
                <a:ea typeface="Work Sans"/>
                <a:cs typeface="Work Sans"/>
                <a:sym typeface="Work Sans"/>
              </a:rPr>
              <a:t>Lorem ipsum dolor sit amet, consectetur</a:t>
            </a:r>
            <a:endParaRPr b="0" i="0" sz="1500" u="none" cap="none" strike="noStrike">
              <a:solidFill>
                <a:schemeClr val="dk1"/>
              </a:solidFill>
              <a:latin typeface="Calibri"/>
              <a:ea typeface="Calibri"/>
              <a:cs typeface="Calibri"/>
              <a:sym typeface="Calibri"/>
            </a:endParaRPr>
          </a:p>
        </p:txBody>
      </p:sp>
      <p:sp>
        <p:nvSpPr>
          <p:cNvPr id="250" name="Google Shape;250;p15"/>
          <p:cNvSpPr/>
          <p:nvPr/>
        </p:nvSpPr>
        <p:spPr>
          <a:xfrm>
            <a:off x="8724900" y="4286250"/>
            <a:ext cx="1476375" cy="571500"/>
          </a:xfrm>
          <a:prstGeom prst="rect">
            <a:avLst/>
          </a:prstGeom>
          <a:noFill/>
          <a:ln>
            <a:noFill/>
          </a:ln>
        </p:spPr>
        <p:txBody>
          <a:bodyPr anchorCtr="0" anchor="ctr" bIns="0" lIns="0" spcFirstLastPara="1" rIns="0" wrap="square" tIns="0">
            <a:noAutofit/>
          </a:bodyPr>
          <a:lstStyle/>
          <a:p>
            <a:pPr indent="0" lvl="0" marL="0" marR="0" rtl="0" algn="ctr">
              <a:lnSpc>
                <a:spcPct val="102000"/>
              </a:lnSpc>
              <a:spcBef>
                <a:spcPts val="0"/>
              </a:spcBef>
              <a:spcAft>
                <a:spcPts val="0"/>
              </a:spcAft>
              <a:buClr>
                <a:srgbClr val="000000"/>
              </a:buClr>
              <a:buSzPts val="1500"/>
              <a:buFont typeface="Arial"/>
              <a:buNone/>
            </a:pPr>
            <a:r>
              <a:rPr b="1" i="0" lang="en-US" sz="1500" u="none" cap="none" strike="noStrike">
                <a:solidFill>
                  <a:srgbClr val="FFD6EC"/>
                </a:solidFill>
                <a:latin typeface="Work Sans"/>
                <a:ea typeface="Work Sans"/>
                <a:cs typeface="Work Sans"/>
                <a:sym typeface="Work Sans"/>
              </a:rPr>
              <a:t>Lorem ipsum dolor sit amet, consectetur</a:t>
            </a:r>
            <a:endParaRPr b="0" i="0" sz="1500" u="none" cap="none" strike="noStrike">
              <a:solidFill>
                <a:schemeClr val="dk1"/>
              </a:solidFill>
              <a:latin typeface="Calibri"/>
              <a:ea typeface="Calibri"/>
              <a:cs typeface="Calibri"/>
              <a:sym typeface="Calibri"/>
            </a:endParaRPr>
          </a:p>
        </p:txBody>
      </p:sp>
      <p:sp>
        <p:nvSpPr>
          <p:cNvPr id="251" name="Google Shape;251;p15"/>
          <p:cNvSpPr/>
          <p:nvPr/>
        </p:nvSpPr>
        <p:spPr>
          <a:xfrm>
            <a:off x="762000" y="885825"/>
            <a:ext cx="6324600" cy="66675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4500"/>
              <a:buFont typeface="Arial"/>
              <a:buNone/>
            </a:pPr>
            <a:r>
              <a:rPr b="0" i="0" lang="en-US" sz="4500" u="none" cap="none" strike="noStrike">
                <a:solidFill>
                  <a:srgbClr val="18F0BD"/>
                </a:solidFill>
                <a:latin typeface="Work Sans ExtraBold"/>
                <a:ea typeface="Work Sans ExtraBold"/>
                <a:cs typeface="Work Sans ExtraBold"/>
                <a:sym typeface="Work Sans ExtraBold"/>
              </a:rPr>
              <a:t>Slide Title</a:t>
            </a:r>
            <a:endParaRPr b="0" i="0" sz="4500" u="none" cap="none" strike="noStrike">
              <a:solidFill>
                <a:schemeClr val="dk1"/>
              </a:solidFill>
              <a:latin typeface="Calibri"/>
              <a:ea typeface="Calibri"/>
              <a:cs typeface="Calibri"/>
              <a:sym typeface="Calibri"/>
            </a:endParaRPr>
          </a:p>
        </p:txBody>
      </p:sp>
      <p:sp>
        <p:nvSpPr>
          <p:cNvPr id="252" name="Google Shape;252;p15"/>
          <p:cNvSpPr/>
          <p:nvPr/>
        </p:nvSpPr>
        <p:spPr>
          <a:xfrm>
            <a:off x="762000" y="1762125"/>
            <a:ext cx="9791700" cy="9144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650"/>
              <a:buFont typeface="Arial"/>
              <a:buNone/>
            </a:pPr>
            <a:r>
              <a:rPr b="0" i="0" lang="en-US" sz="1650" u="none" cap="none" strike="noStrike">
                <a:solidFill>
                  <a:srgbClr val="FFFFFF"/>
                </a:solidFill>
                <a:latin typeface="Work Sans"/>
                <a:ea typeface="Work Sans"/>
                <a:cs typeface="Work Sans"/>
                <a:sym typeface="Work Sans"/>
              </a:rPr>
              <a:t>Lorem ipsum dolor sit amet, consectetur adipiscing elit, sed do eiusmod tempor incididunt ut labore et dolore magna aliqua. Ut enim ad minim veniam, quis nostrud exercitation ullamco laboris nisi ut aliquip ex ea commodo consequat.</a:t>
            </a:r>
            <a:endParaRPr b="0" i="0" sz="1650" u="none" cap="none" strike="noStrike">
              <a:solidFill>
                <a:schemeClr val="dk1"/>
              </a:solidFill>
              <a:latin typeface="Calibri"/>
              <a:ea typeface="Calibri"/>
              <a:cs typeface="Calibri"/>
              <a:sym typeface="Calibri"/>
            </a:endParaRPr>
          </a:p>
        </p:txBody>
      </p:sp>
      <p:pic>
        <p:nvPicPr>
          <p:cNvPr descr="preencoded.png" id="253" name="Google Shape;253;p15"/>
          <p:cNvPicPr preferRelativeResize="0"/>
          <p:nvPr/>
        </p:nvPicPr>
        <p:blipFill rotWithShape="1">
          <a:blip r:embed="rId5">
            <a:alphaModFix/>
          </a:blip>
          <a:srcRect b="0" l="0" r="0" t="0"/>
          <a:stretch/>
        </p:blipFill>
        <p:spPr>
          <a:xfrm>
            <a:off x="180975" y="161925"/>
            <a:ext cx="133350" cy="133351"/>
          </a:xfrm>
          <a:prstGeom prst="rect">
            <a:avLst/>
          </a:prstGeom>
          <a:noFill/>
          <a:ln>
            <a:noFill/>
          </a:ln>
        </p:spPr>
      </p:pic>
      <p:sp>
        <p:nvSpPr>
          <p:cNvPr id="254" name="Google Shape;254;p15"/>
          <p:cNvSpPr/>
          <p:nvPr/>
        </p:nvSpPr>
        <p:spPr>
          <a:xfrm>
            <a:off x="419100" y="190500"/>
            <a:ext cx="769200" cy="95400"/>
          </a:xfrm>
          <a:prstGeom prst="rect">
            <a:avLst/>
          </a:prstGeom>
          <a:noFill/>
          <a:ln>
            <a:noFill/>
          </a:ln>
        </p:spPr>
        <p:txBody>
          <a:bodyPr anchorCtr="0" anchor="ctr" bIns="0" lIns="0" spcFirstLastPara="1" rIns="0" wrap="square" tIns="0">
            <a:noAutofit/>
          </a:bodyPr>
          <a:lstStyle/>
          <a:p>
            <a:pPr indent="0" lvl="0" marL="0" marR="0" rtl="0" algn="l">
              <a:lnSpc>
                <a:spcPct val="142857"/>
              </a:lnSpc>
              <a:spcBef>
                <a:spcPts val="0"/>
              </a:spcBef>
              <a:spcAft>
                <a:spcPts val="0"/>
              </a:spcAft>
              <a:buClr>
                <a:srgbClr val="000000"/>
              </a:buClr>
              <a:buSzPts val="525"/>
              <a:buFont typeface="Arial"/>
              <a:buNone/>
            </a:pPr>
            <a:r>
              <a:rPr b="0" i="0" lang="en-US" sz="525" u="none" cap="none" strike="noStrike">
                <a:solidFill>
                  <a:srgbClr val="FFFFFF"/>
                </a:solidFill>
                <a:latin typeface="Work Sans SemiBold"/>
                <a:ea typeface="Work Sans SemiBold"/>
                <a:cs typeface="Work Sans SemiBold"/>
                <a:sym typeface="Work Sans SemiBold"/>
              </a:rPr>
              <a:t>PRESENTATION TITLE</a:t>
            </a:r>
            <a:endParaRPr b="0" i="0" sz="525" u="none" cap="none" strike="noStrike">
              <a:solidFill>
                <a:schemeClr val="dk1"/>
              </a:solidFill>
              <a:latin typeface="Calibri"/>
              <a:ea typeface="Calibri"/>
              <a:cs typeface="Calibri"/>
              <a:sym typeface="Calibri"/>
            </a:endParaRPr>
          </a:p>
        </p:txBody>
      </p:sp>
      <p:sp>
        <p:nvSpPr>
          <p:cNvPr id="255" name="Google Shape;255;p15"/>
          <p:cNvSpPr/>
          <p:nvPr/>
        </p:nvSpPr>
        <p:spPr>
          <a:xfrm>
            <a:off x="1438275" y="190500"/>
            <a:ext cx="1000200" cy="95400"/>
          </a:xfrm>
          <a:prstGeom prst="rect">
            <a:avLst/>
          </a:prstGeom>
          <a:noFill/>
          <a:ln>
            <a:noFill/>
          </a:ln>
        </p:spPr>
        <p:txBody>
          <a:bodyPr anchorCtr="0" anchor="ctr" bIns="0" lIns="0" spcFirstLastPara="1" rIns="0" wrap="square" tIns="0">
            <a:noAutofit/>
          </a:bodyPr>
          <a:lstStyle/>
          <a:p>
            <a:pPr indent="0" lvl="0" marL="0" marR="0" rtl="0" algn="l">
              <a:lnSpc>
                <a:spcPct val="142857"/>
              </a:lnSpc>
              <a:spcBef>
                <a:spcPts val="0"/>
              </a:spcBef>
              <a:spcAft>
                <a:spcPts val="0"/>
              </a:spcAft>
              <a:buClr>
                <a:srgbClr val="000000"/>
              </a:buClr>
              <a:buSzPts val="525"/>
              <a:buFont typeface="Arial"/>
              <a:buNone/>
            </a:pPr>
            <a:r>
              <a:rPr b="0" i="0" lang="en-US" sz="525" u="none" cap="none" strike="noStrike">
                <a:solidFill>
                  <a:srgbClr val="FFFFFF"/>
                </a:solidFill>
                <a:latin typeface="Work Sans SemiBold"/>
                <a:ea typeface="Work Sans SemiBold"/>
                <a:cs typeface="Work Sans SemiBold"/>
                <a:sym typeface="Work Sans SemiBold"/>
              </a:rPr>
              <a:t>20XX.XX.XX</a:t>
            </a:r>
            <a:endParaRPr b="0" i="0" sz="525" u="none" cap="none" strike="noStrike">
              <a:solidFill>
                <a:schemeClr val="dk1"/>
              </a:solidFill>
              <a:latin typeface="Calibri"/>
              <a:ea typeface="Calibri"/>
              <a:cs typeface="Calibri"/>
              <a:sym typeface="Calibri"/>
            </a:endParaRPr>
          </a:p>
        </p:txBody>
      </p:sp>
      <p:sp>
        <p:nvSpPr>
          <p:cNvPr id="256" name="Google Shape;256;p15"/>
          <p:cNvSpPr/>
          <p:nvPr/>
        </p:nvSpPr>
        <p:spPr>
          <a:xfrm>
            <a:off x="1294213" y="182175"/>
            <a:ext cx="14400" cy="103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5E76"/>
        </a:solidFill>
      </p:bgPr>
    </p:bg>
    <p:spTree>
      <p:nvGrpSpPr>
        <p:cNvPr id="261" name="Shape 261"/>
        <p:cNvGrpSpPr/>
        <p:nvPr/>
      </p:nvGrpSpPr>
      <p:grpSpPr>
        <a:xfrm>
          <a:off x="0" y="0"/>
          <a:ext cx="0" cy="0"/>
          <a:chOff x="0" y="0"/>
          <a:chExt cx="0" cy="0"/>
        </a:xfrm>
      </p:grpSpPr>
      <p:pic>
        <p:nvPicPr>
          <p:cNvPr descr="preencoded.png" id="262" name="Google Shape;262;p16"/>
          <p:cNvPicPr preferRelativeResize="0"/>
          <p:nvPr/>
        </p:nvPicPr>
        <p:blipFill rotWithShape="1">
          <a:blip r:embed="rId3">
            <a:alphaModFix/>
          </a:blip>
          <a:srcRect b="0" l="0" r="0" t="0"/>
          <a:stretch/>
        </p:blipFill>
        <p:spPr>
          <a:xfrm>
            <a:off x="10515600" y="400050"/>
            <a:ext cx="1276350" cy="266700"/>
          </a:xfrm>
          <a:prstGeom prst="rect">
            <a:avLst/>
          </a:prstGeom>
          <a:noFill/>
          <a:ln>
            <a:noFill/>
          </a:ln>
        </p:spPr>
      </p:pic>
      <p:sp>
        <p:nvSpPr>
          <p:cNvPr id="263" name="Google Shape;263;p16"/>
          <p:cNvSpPr/>
          <p:nvPr/>
        </p:nvSpPr>
        <p:spPr>
          <a:xfrm>
            <a:off x="2933700" y="1171575"/>
            <a:ext cx="6324600" cy="666750"/>
          </a:xfrm>
          <a:prstGeom prst="rect">
            <a:avLst/>
          </a:prstGeom>
          <a:noFill/>
          <a:ln>
            <a:noFill/>
          </a:ln>
        </p:spPr>
        <p:txBody>
          <a:bodyPr anchorCtr="0" anchor="t" bIns="0" lIns="0" spcFirstLastPara="1" rIns="0" wrap="square" tIns="0">
            <a:noAutofit/>
          </a:bodyPr>
          <a:lstStyle/>
          <a:p>
            <a:pPr indent="0" lvl="0" marL="0" marR="0" rtl="0" algn="ctr">
              <a:lnSpc>
                <a:spcPct val="110000"/>
              </a:lnSpc>
              <a:spcBef>
                <a:spcPts val="0"/>
              </a:spcBef>
              <a:spcAft>
                <a:spcPts val="0"/>
              </a:spcAft>
              <a:buClr>
                <a:srgbClr val="000000"/>
              </a:buClr>
              <a:buSzPts val="4500"/>
              <a:buFont typeface="Arial"/>
              <a:buNone/>
            </a:pPr>
            <a:r>
              <a:rPr b="0" i="0" lang="en-US" sz="4500" u="none" cap="none" strike="noStrike">
                <a:solidFill>
                  <a:srgbClr val="18F0BD"/>
                </a:solidFill>
                <a:latin typeface="Work Sans ExtraBold"/>
                <a:ea typeface="Work Sans ExtraBold"/>
                <a:cs typeface="Work Sans ExtraBold"/>
                <a:sym typeface="Work Sans ExtraBold"/>
              </a:rPr>
              <a:t>Learn more</a:t>
            </a:r>
            <a:endParaRPr b="0" i="0" sz="4500" u="none" cap="none" strike="noStrike">
              <a:solidFill>
                <a:schemeClr val="dk1"/>
              </a:solidFill>
              <a:latin typeface="Calibri"/>
              <a:ea typeface="Calibri"/>
              <a:cs typeface="Calibri"/>
              <a:sym typeface="Calibri"/>
            </a:endParaRPr>
          </a:p>
        </p:txBody>
      </p:sp>
      <p:sp>
        <p:nvSpPr>
          <p:cNvPr id="264" name="Google Shape;264;p16"/>
          <p:cNvSpPr/>
          <p:nvPr/>
        </p:nvSpPr>
        <p:spPr>
          <a:xfrm>
            <a:off x="4120650" y="2324100"/>
            <a:ext cx="3950700" cy="4000500"/>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Clr>
                <a:srgbClr val="000000"/>
              </a:buClr>
              <a:buSzPts val="2100"/>
              <a:buFont typeface="Arial"/>
              <a:buNone/>
            </a:pPr>
            <a:r>
              <a:rPr b="0" i="0" lang="en-US" sz="2100" u="sng" cap="none" strike="noStrike">
                <a:solidFill>
                  <a:schemeClr val="lt1"/>
                </a:solidFill>
                <a:latin typeface="Work Sans"/>
                <a:ea typeface="Work Sans"/>
                <a:cs typeface="Work Sans"/>
                <a:sym typeface="Work Sans"/>
                <a:hlinkClick r:id="rId4">
                  <a:extLst>
                    <a:ext uri="{A12FA001-AC4F-418D-AE19-62706E023703}">
                      <ahyp:hlinkClr val="tx"/>
                    </a:ext>
                  </a:extLst>
                </a:hlinkClick>
              </a:rPr>
              <a:t>Wiki</a:t>
            </a:r>
            <a:br>
              <a:rPr b="0" i="0" lang="en-US" sz="2100" u="none" cap="none" strike="noStrike">
                <a:solidFill>
                  <a:schemeClr val="lt1"/>
                </a:solidFill>
                <a:latin typeface="Work Sans"/>
                <a:ea typeface="Work Sans"/>
                <a:cs typeface="Work Sans"/>
                <a:sym typeface="Work Sans"/>
              </a:rPr>
            </a:br>
            <a:r>
              <a:rPr b="0" i="0" lang="en-US" sz="2100" u="sng" cap="none" strike="noStrike">
                <a:solidFill>
                  <a:schemeClr val="lt1"/>
                </a:solidFill>
                <a:latin typeface="Work Sans"/>
                <a:ea typeface="Work Sans"/>
                <a:cs typeface="Work Sans"/>
                <a:sym typeface="Work Sans"/>
                <a:hlinkClick r:id="rId5">
                  <a:extLst>
                    <a:ext uri="{A12FA001-AC4F-418D-AE19-62706E023703}">
                      <ahyp:hlinkClr val="tx"/>
                    </a:ext>
                  </a:extLst>
                </a:hlinkClick>
              </a:rPr>
              <a:t>White paper</a:t>
            </a:r>
            <a:br>
              <a:rPr b="0" i="0" lang="en-US" sz="2100" u="none" cap="none" strike="noStrike">
                <a:solidFill>
                  <a:schemeClr val="lt1"/>
                </a:solidFill>
                <a:latin typeface="Work Sans"/>
                <a:ea typeface="Work Sans"/>
                <a:cs typeface="Work Sans"/>
                <a:sym typeface="Work Sans"/>
              </a:rPr>
            </a:br>
            <a:r>
              <a:rPr b="0" i="0" lang="en-US" sz="2100" u="sng" cap="none" strike="noStrike">
                <a:solidFill>
                  <a:schemeClr val="lt1"/>
                </a:solidFill>
                <a:latin typeface="Work Sans"/>
                <a:ea typeface="Work Sans"/>
                <a:cs typeface="Work Sans"/>
                <a:sym typeface="Work Sans"/>
                <a:hlinkClick r:id="rId6">
                  <a:extLst>
                    <a:ext uri="{A12FA001-AC4F-418D-AE19-62706E023703}">
                      <ahyp:hlinkClr val="tx"/>
                    </a:ext>
                  </a:extLst>
                </a:hlinkClick>
              </a:rPr>
              <a:t>Lightpaper</a:t>
            </a:r>
            <a:br>
              <a:rPr b="0" i="0" lang="en-US" sz="2100" u="none" cap="none" strike="noStrike">
                <a:solidFill>
                  <a:schemeClr val="lt1"/>
                </a:solidFill>
                <a:latin typeface="Work Sans"/>
                <a:ea typeface="Work Sans"/>
                <a:cs typeface="Work Sans"/>
                <a:sym typeface="Work Sans"/>
              </a:rPr>
            </a:br>
            <a:r>
              <a:rPr b="0" i="0" lang="en-US" sz="2100" u="sng" cap="none" strike="noStrike">
                <a:solidFill>
                  <a:schemeClr val="lt1"/>
                </a:solidFill>
                <a:latin typeface="Work Sans"/>
                <a:ea typeface="Work Sans"/>
                <a:cs typeface="Work Sans"/>
                <a:sym typeface="Work Sans"/>
                <a:hlinkClick r:id="rId7">
                  <a:extLst>
                    <a:ext uri="{A12FA001-AC4F-418D-AE19-62706E023703}">
                      <ahyp:hlinkClr val="tx"/>
                    </a:ext>
                  </a:extLst>
                </a:hlinkClick>
              </a:rPr>
              <a:t>Website</a:t>
            </a:r>
            <a:br>
              <a:rPr b="0" i="0" lang="en-US" sz="2100" u="none" cap="none" strike="noStrike">
                <a:solidFill>
                  <a:schemeClr val="lt1"/>
                </a:solidFill>
                <a:latin typeface="Work Sans"/>
                <a:ea typeface="Work Sans"/>
                <a:cs typeface="Work Sans"/>
                <a:sym typeface="Work Sans"/>
              </a:rPr>
            </a:br>
            <a:r>
              <a:rPr b="0" i="0" lang="en-US" sz="2100" u="sng" cap="none" strike="noStrike">
                <a:solidFill>
                  <a:schemeClr val="lt1"/>
                </a:solidFill>
                <a:latin typeface="Work Sans"/>
                <a:ea typeface="Work Sans"/>
                <a:cs typeface="Work Sans"/>
                <a:sym typeface="Work Sans"/>
                <a:hlinkClick r:id="rId8">
                  <a:extLst>
                    <a:ext uri="{A12FA001-AC4F-418D-AE19-62706E023703}">
                      <ahyp:hlinkClr val="tx"/>
                    </a:ext>
                  </a:extLst>
                </a:hlinkClick>
              </a:rPr>
              <a:t>FAQs</a:t>
            </a:r>
            <a:br>
              <a:rPr b="0" i="0" lang="en-US" sz="2100" u="none" cap="none" strike="noStrike">
                <a:solidFill>
                  <a:schemeClr val="lt1"/>
                </a:solidFill>
                <a:latin typeface="Work Sans"/>
                <a:ea typeface="Work Sans"/>
                <a:cs typeface="Work Sans"/>
                <a:sym typeface="Work Sans"/>
              </a:rPr>
            </a:br>
            <a:r>
              <a:rPr b="0" i="0" lang="en-US" sz="2100" u="sng" cap="none" strike="noStrike">
                <a:solidFill>
                  <a:schemeClr val="lt1"/>
                </a:solidFill>
                <a:latin typeface="Work Sans"/>
                <a:ea typeface="Work Sans"/>
                <a:cs typeface="Work Sans"/>
                <a:sym typeface="Work Sans"/>
                <a:hlinkClick r:id="rId9">
                  <a:extLst>
                    <a:ext uri="{A12FA001-AC4F-418D-AE19-62706E023703}">
                      <ahyp:hlinkClr val="tx"/>
                    </a:ext>
                  </a:extLst>
                </a:hlinkClick>
              </a:rPr>
              <a:t>Substrate Dev Hub</a:t>
            </a:r>
            <a:br>
              <a:rPr b="0" i="0" lang="en-US" sz="2100" u="none" cap="none" strike="noStrike">
                <a:solidFill>
                  <a:schemeClr val="lt1"/>
                </a:solidFill>
                <a:latin typeface="Work Sans"/>
                <a:ea typeface="Work Sans"/>
                <a:cs typeface="Work Sans"/>
                <a:sym typeface="Work Sans"/>
              </a:rPr>
            </a:br>
            <a:r>
              <a:rPr b="0" i="0" lang="en-US" sz="2100" u="sng" cap="none" strike="noStrike">
                <a:solidFill>
                  <a:schemeClr val="lt1"/>
                </a:solidFill>
                <a:latin typeface="Work Sans"/>
                <a:ea typeface="Work Sans"/>
                <a:cs typeface="Work Sans"/>
                <a:sym typeface="Work Sans"/>
                <a:hlinkClick r:id="rId10">
                  <a:extLst>
                    <a:ext uri="{A12FA001-AC4F-418D-AE19-62706E023703}">
                      <ahyp:hlinkClr val="tx"/>
                    </a:ext>
                  </a:extLst>
                </a:hlinkClick>
              </a:rPr>
              <a:t>Connect with the team</a:t>
            </a:r>
            <a:br>
              <a:rPr b="0" i="0" lang="en-US" sz="2100" u="none" cap="none" strike="noStrike">
                <a:solidFill>
                  <a:schemeClr val="lt1"/>
                </a:solidFill>
                <a:latin typeface="Work Sans"/>
                <a:ea typeface="Work Sans"/>
                <a:cs typeface="Work Sans"/>
                <a:sym typeface="Work Sans"/>
              </a:rPr>
            </a:br>
            <a:r>
              <a:rPr b="0" i="0" lang="en-US" sz="2100" u="sng" cap="none" strike="noStrike">
                <a:solidFill>
                  <a:schemeClr val="lt1"/>
                </a:solidFill>
                <a:latin typeface="Work Sans"/>
                <a:ea typeface="Work Sans"/>
                <a:cs typeface="Work Sans"/>
                <a:sym typeface="Work Sans"/>
                <a:hlinkClick r:id="rId11">
                  <a:extLst>
                    <a:ext uri="{A12FA001-AC4F-418D-AE19-62706E023703}">
                      <ahyp:hlinkClr val="tx"/>
                    </a:ext>
                  </a:extLst>
                </a:hlinkClick>
              </a:rPr>
              <a:t>Additional Resources</a:t>
            </a:r>
            <a:endParaRPr b="0" i="0" sz="2100" u="none" cap="none" strike="noStrike">
              <a:solidFill>
                <a:schemeClr val="lt1"/>
              </a:solidFill>
              <a:latin typeface="Calibri"/>
              <a:ea typeface="Calibri"/>
              <a:cs typeface="Calibri"/>
              <a:sym typeface="Calibri"/>
            </a:endParaRPr>
          </a:p>
        </p:txBody>
      </p:sp>
      <p:pic>
        <p:nvPicPr>
          <p:cNvPr descr="preencoded.png" id="265" name="Google Shape;265;p16"/>
          <p:cNvPicPr preferRelativeResize="0"/>
          <p:nvPr/>
        </p:nvPicPr>
        <p:blipFill rotWithShape="1">
          <a:blip r:embed="rId12">
            <a:alphaModFix/>
          </a:blip>
          <a:srcRect b="0" l="0" r="0" t="0"/>
          <a:stretch/>
        </p:blipFill>
        <p:spPr>
          <a:xfrm>
            <a:off x="180975" y="161925"/>
            <a:ext cx="133350" cy="133351"/>
          </a:xfrm>
          <a:prstGeom prst="rect">
            <a:avLst/>
          </a:prstGeom>
          <a:noFill/>
          <a:ln>
            <a:noFill/>
          </a:ln>
        </p:spPr>
      </p:pic>
      <p:sp>
        <p:nvSpPr>
          <p:cNvPr id="266" name="Google Shape;266;p16"/>
          <p:cNvSpPr/>
          <p:nvPr/>
        </p:nvSpPr>
        <p:spPr>
          <a:xfrm>
            <a:off x="419100" y="190500"/>
            <a:ext cx="769200" cy="95400"/>
          </a:xfrm>
          <a:prstGeom prst="rect">
            <a:avLst/>
          </a:prstGeom>
          <a:noFill/>
          <a:ln>
            <a:noFill/>
          </a:ln>
        </p:spPr>
        <p:txBody>
          <a:bodyPr anchorCtr="0" anchor="ctr" bIns="0" lIns="0" spcFirstLastPara="1" rIns="0" wrap="square" tIns="0">
            <a:noAutofit/>
          </a:bodyPr>
          <a:lstStyle/>
          <a:p>
            <a:pPr indent="0" lvl="0" marL="0" marR="0" rtl="0" algn="l">
              <a:lnSpc>
                <a:spcPct val="142857"/>
              </a:lnSpc>
              <a:spcBef>
                <a:spcPts val="0"/>
              </a:spcBef>
              <a:spcAft>
                <a:spcPts val="0"/>
              </a:spcAft>
              <a:buClr>
                <a:srgbClr val="000000"/>
              </a:buClr>
              <a:buSzPts val="525"/>
              <a:buFont typeface="Arial"/>
              <a:buNone/>
            </a:pPr>
            <a:r>
              <a:rPr b="0" i="0" lang="en-US" sz="525" u="none" cap="none" strike="noStrike">
                <a:solidFill>
                  <a:srgbClr val="FFFFFF"/>
                </a:solidFill>
                <a:latin typeface="Work Sans SemiBold"/>
                <a:ea typeface="Work Sans SemiBold"/>
                <a:cs typeface="Work Sans SemiBold"/>
                <a:sym typeface="Work Sans SemiBold"/>
              </a:rPr>
              <a:t>PRESENTATION TITLE</a:t>
            </a:r>
            <a:endParaRPr b="0" i="0" sz="525" u="none" cap="none" strike="noStrike">
              <a:solidFill>
                <a:schemeClr val="dk1"/>
              </a:solidFill>
              <a:latin typeface="Calibri"/>
              <a:ea typeface="Calibri"/>
              <a:cs typeface="Calibri"/>
              <a:sym typeface="Calibri"/>
            </a:endParaRPr>
          </a:p>
        </p:txBody>
      </p:sp>
      <p:sp>
        <p:nvSpPr>
          <p:cNvPr id="267" name="Google Shape;267;p16"/>
          <p:cNvSpPr/>
          <p:nvPr/>
        </p:nvSpPr>
        <p:spPr>
          <a:xfrm>
            <a:off x="1438275" y="190500"/>
            <a:ext cx="1000200" cy="95400"/>
          </a:xfrm>
          <a:prstGeom prst="rect">
            <a:avLst/>
          </a:prstGeom>
          <a:noFill/>
          <a:ln>
            <a:noFill/>
          </a:ln>
        </p:spPr>
        <p:txBody>
          <a:bodyPr anchorCtr="0" anchor="ctr" bIns="0" lIns="0" spcFirstLastPara="1" rIns="0" wrap="square" tIns="0">
            <a:noAutofit/>
          </a:bodyPr>
          <a:lstStyle/>
          <a:p>
            <a:pPr indent="0" lvl="0" marL="0" marR="0" rtl="0" algn="l">
              <a:lnSpc>
                <a:spcPct val="142857"/>
              </a:lnSpc>
              <a:spcBef>
                <a:spcPts val="0"/>
              </a:spcBef>
              <a:spcAft>
                <a:spcPts val="0"/>
              </a:spcAft>
              <a:buClr>
                <a:srgbClr val="000000"/>
              </a:buClr>
              <a:buSzPts val="525"/>
              <a:buFont typeface="Arial"/>
              <a:buNone/>
            </a:pPr>
            <a:r>
              <a:rPr b="0" i="0" lang="en-US" sz="525" u="none" cap="none" strike="noStrike">
                <a:solidFill>
                  <a:srgbClr val="FFFFFF"/>
                </a:solidFill>
                <a:latin typeface="Work Sans SemiBold"/>
                <a:ea typeface="Work Sans SemiBold"/>
                <a:cs typeface="Work Sans SemiBold"/>
                <a:sym typeface="Work Sans SemiBold"/>
              </a:rPr>
              <a:t>20XX.XX.XX</a:t>
            </a:r>
            <a:endParaRPr b="0" i="0" sz="525" u="none" cap="none" strike="noStrike">
              <a:solidFill>
                <a:schemeClr val="dk1"/>
              </a:solidFill>
              <a:latin typeface="Calibri"/>
              <a:ea typeface="Calibri"/>
              <a:cs typeface="Calibri"/>
              <a:sym typeface="Calibri"/>
            </a:endParaRPr>
          </a:p>
        </p:txBody>
      </p:sp>
      <p:sp>
        <p:nvSpPr>
          <p:cNvPr id="268" name="Google Shape;268;p16"/>
          <p:cNvSpPr/>
          <p:nvPr/>
        </p:nvSpPr>
        <p:spPr>
          <a:xfrm>
            <a:off x="1294213" y="182175"/>
            <a:ext cx="14400" cy="103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51D95"/>
        </a:solidFill>
      </p:bgPr>
    </p:bg>
    <p:spTree>
      <p:nvGrpSpPr>
        <p:cNvPr id="46" name="Shape 46"/>
        <p:cNvGrpSpPr/>
        <p:nvPr/>
      </p:nvGrpSpPr>
      <p:grpSpPr>
        <a:xfrm>
          <a:off x="0" y="0"/>
          <a:ext cx="0" cy="0"/>
          <a:chOff x="0" y="0"/>
          <a:chExt cx="0" cy="0"/>
        </a:xfrm>
      </p:grpSpPr>
      <p:pic>
        <p:nvPicPr>
          <p:cNvPr descr="preencoded.png" id="47" name="Google Shape;47;p2"/>
          <p:cNvPicPr preferRelativeResize="0"/>
          <p:nvPr/>
        </p:nvPicPr>
        <p:blipFill rotWithShape="1">
          <a:blip r:embed="rId3">
            <a:alphaModFix/>
          </a:blip>
          <a:srcRect b="0" l="0" r="0" t="0"/>
          <a:stretch/>
        </p:blipFill>
        <p:spPr>
          <a:xfrm>
            <a:off x="2647950" y="2238375"/>
            <a:ext cx="2381250" cy="2381250"/>
          </a:xfrm>
          <a:prstGeom prst="rect">
            <a:avLst/>
          </a:prstGeom>
          <a:noFill/>
          <a:ln>
            <a:noFill/>
          </a:ln>
        </p:spPr>
      </p:pic>
      <p:sp>
        <p:nvSpPr>
          <p:cNvPr id="48" name="Google Shape;48;p2"/>
          <p:cNvSpPr/>
          <p:nvPr/>
        </p:nvSpPr>
        <p:spPr>
          <a:xfrm>
            <a:off x="6000750" y="2362200"/>
            <a:ext cx="4124325" cy="21240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Work Sans"/>
                <a:ea typeface="Work Sans"/>
                <a:cs typeface="Work Sans"/>
                <a:sym typeface="Work Sans"/>
              </a:rPr>
              <a:t>Name Surname</a:t>
            </a:r>
            <a:br>
              <a:rPr b="1" i="0" lang="en-US" sz="2400" u="none" cap="none" strike="noStrike">
                <a:solidFill>
                  <a:srgbClr val="FFFFFF"/>
                </a:solidFill>
                <a:latin typeface="Work Sans"/>
                <a:ea typeface="Work Sans"/>
                <a:cs typeface="Work Sans"/>
                <a:sym typeface="Work Sans"/>
              </a:rPr>
            </a:br>
            <a:r>
              <a:rPr b="0" i="0" lang="en-US" sz="2400" u="none" cap="none" strike="noStrike">
                <a:solidFill>
                  <a:srgbClr val="FFFFFF"/>
                </a:solidFill>
                <a:latin typeface="Work Sans"/>
                <a:ea typeface="Work Sans"/>
                <a:cs typeface="Work Sans"/>
                <a:sym typeface="Work Sans"/>
              </a:rPr>
              <a:t>Position/Department</a:t>
            </a:r>
            <a:br>
              <a:rPr b="0" i="0" lang="en-US" sz="2400" u="none" cap="none" strike="noStrike">
                <a:solidFill>
                  <a:srgbClr val="FFFFFF"/>
                </a:solidFill>
                <a:latin typeface="Work Sans"/>
                <a:ea typeface="Work Sans"/>
                <a:cs typeface="Work Sans"/>
                <a:sym typeface="Work Sans"/>
              </a:rPr>
            </a:br>
            <a:br>
              <a:rPr b="0" i="0" lang="en-US" sz="2400" u="none" cap="none" strike="noStrike">
                <a:solidFill>
                  <a:srgbClr val="FFFFFF"/>
                </a:solidFill>
                <a:latin typeface="Work Sans"/>
                <a:ea typeface="Work Sans"/>
                <a:cs typeface="Work Sans"/>
                <a:sym typeface="Work Sans"/>
              </a:rPr>
            </a:br>
            <a:r>
              <a:rPr b="0" i="0" lang="en-US" sz="1650" u="none" cap="none" strike="noStrike">
                <a:solidFill>
                  <a:srgbClr val="FFFFFF"/>
                </a:solidFill>
                <a:latin typeface="Work Sans"/>
                <a:ea typeface="Work Sans"/>
                <a:cs typeface="Work Sans"/>
                <a:sym typeface="Work Sans"/>
              </a:rPr>
              <a:t>Twitter:</a:t>
            </a:r>
            <a:br>
              <a:rPr b="0" i="0" lang="en-US" sz="1650" u="none" cap="none" strike="noStrike">
                <a:solidFill>
                  <a:srgbClr val="FFFFFF"/>
                </a:solidFill>
                <a:latin typeface="Work Sans"/>
                <a:ea typeface="Work Sans"/>
                <a:cs typeface="Work Sans"/>
                <a:sym typeface="Work Sans"/>
              </a:rPr>
            </a:br>
            <a:r>
              <a:rPr b="0" i="0" lang="en-US" sz="1650" u="none" cap="none" strike="noStrike">
                <a:solidFill>
                  <a:srgbClr val="FFFFFF"/>
                </a:solidFill>
                <a:latin typeface="Work Sans"/>
                <a:ea typeface="Work Sans"/>
                <a:cs typeface="Work Sans"/>
                <a:sym typeface="Work Sans"/>
              </a:rPr>
              <a:t>Telegram:</a:t>
            </a:r>
            <a:br>
              <a:rPr b="0" i="0" lang="en-US" sz="1650" u="none" cap="none" strike="noStrike">
                <a:solidFill>
                  <a:srgbClr val="FFFFFF"/>
                </a:solidFill>
                <a:latin typeface="Work Sans"/>
                <a:ea typeface="Work Sans"/>
                <a:cs typeface="Work Sans"/>
                <a:sym typeface="Work Sans"/>
              </a:rPr>
            </a:br>
            <a:r>
              <a:rPr b="0" i="0" lang="en-US" sz="1650" u="none" cap="none" strike="noStrike">
                <a:solidFill>
                  <a:srgbClr val="FFFFFF"/>
                </a:solidFill>
                <a:latin typeface="Work Sans"/>
                <a:ea typeface="Work Sans"/>
                <a:cs typeface="Work Sans"/>
                <a:sym typeface="Work Sans"/>
              </a:rPr>
              <a:t>LinkedIn:</a:t>
            </a:r>
            <a:br>
              <a:rPr b="0" i="0" lang="en-US" sz="1800" u="none" cap="none" strike="noStrike">
                <a:solidFill>
                  <a:schemeClr val="dk1"/>
                </a:solidFill>
                <a:latin typeface="Calibri"/>
                <a:ea typeface="Calibri"/>
                <a:cs typeface="Calibri"/>
                <a:sym typeface="Calibri"/>
              </a:rPr>
            </a:br>
            <a:r>
              <a:rPr b="0" i="0" lang="en-US" sz="1650" u="none" cap="none" strike="noStrike">
                <a:solidFill>
                  <a:srgbClr val="FFFFFF"/>
                </a:solidFill>
                <a:latin typeface="Work Sans"/>
                <a:ea typeface="Work Sans"/>
                <a:cs typeface="Work Sans"/>
                <a:sym typeface="Work Sans"/>
              </a:rPr>
              <a:t>Background as relevant </a:t>
            </a:r>
            <a:br>
              <a:rPr b="0" i="0" lang="en-US" sz="1800" u="none" cap="none" strike="noStrike">
                <a:solidFill>
                  <a:schemeClr val="dk1"/>
                </a:solidFill>
                <a:latin typeface="Calibri"/>
                <a:ea typeface="Calibri"/>
                <a:cs typeface="Calibri"/>
                <a:sym typeface="Calibri"/>
              </a:rPr>
            </a:br>
            <a:r>
              <a:rPr b="0" i="0" lang="en-US" sz="1650" u="none" cap="none" strike="noStrike">
                <a:solidFill>
                  <a:srgbClr val="FFFFFF"/>
                </a:solidFill>
                <a:latin typeface="Work Sans"/>
                <a:ea typeface="Work Sans"/>
                <a:cs typeface="Work Sans"/>
                <a:sym typeface="Work Sans"/>
              </a:rPr>
              <a:t>(previous roles, academic degrees)</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6F3CE"/>
        </a:solidFill>
      </p:bgPr>
    </p:bg>
    <p:spTree>
      <p:nvGrpSpPr>
        <p:cNvPr id="53" name="Shape 53"/>
        <p:cNvGrpSpPr/>
        <p:nvPr/>
      </p:nvGrpSpPr>
      <p:grpSpPr>
        <a:xfrm>
          <a:off x="0" y="0"/>
          <a:ext cx="0" cy="0"/>
          <a:chOff x="0" y="0"/>
          <a:chExt cx="0" cy="0"/>
        </a:xfrm>
      </p:grpSpPr>
      <p:sp>
        <p:nvSpPr>
          <p:cNvPr id="54" name="Google Shape;54;p3"/>
          <p:cNvSpPr/>
          <p:nvPr/>
        </p:nvSpPr>
        <p:spPr>
          <a:xfrm>
            <a:off x="762000" y="885825"/>
            <a:ext cx="6324600" cy="4657725"/>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000000"/>
              </a:buClr>
              <a:buSzPts val="4500"/>
              <a:buFont typeface="Arial"/>
              <a:buNone/>
            </a:pPr>
            <a:r>
              <a:rPr b="0" i="0" lang="en-US" sz="4500" u="none" cap="none" strike="noStrike">
                <a:solidFill>
                  <a:srgbClr val="551D95"/>
                </a:solidFill>
                <a:latin typeface="Work Sans Black"/>
                <a:ea typeface="Work Sans Black"/>
                <a:cs typeface="Work Sans Black"/>
                <a:sym typeface="Work Sans Black"/>
              </a:rPr>
              <a:t>We believe in a decentralized</a:t>
            </a:r>
            <a:br>
              <a:rPr b="0" i="0" lang="en-US" sz="4500" u="none" cap="none" strike="noStrike">
                <a:solidFill>
                  <a:srgbClr val="551D95"/>
                </a:solidFill>
                <a:latin typeface="Work Sans Black"/>
                <a:ea typeface="Work Sans Black"/>
                <a:cs typeface="Work Sans Black"/>
                <a:sym typeface="Work Sans Black"/>
              </a:rPr>
            </a:br>
            <a:r>
              <a:rPr b="0" i="0" lang="en-US" sz="4500" u="none" cap="none" strike="noStrike">
                <a:solidFill>
                  <a:srgbClr val="551D95"/>
                </a:solidFill>
                <a:latin typeface="Work Sans Black"/>
                <a:ea typeface="Work Sans Black"/>
                <a:cs typeface="Work Sans Black"/>
                <a:sym typeface="Work Sans Black"/>
              </a:rPr>
              <a:t>and fair internet where users control their own data, identity and destiny.</a:t>
            </a:r>
            <a:endParaRPr b="0" i="0" sz="4500" u="none" cap="none" strike="noStrike">
              <a:solidFill>
                <a:schemeClr val="dk1"/>
              </a:solidFill>
              <a:latin typeface="Work Sans Black"/>
              <a:ea typeface="Work Sans Black"/>
              <a:cs typeface="Work Sans Black"/>
              <a:sym typeface="Work Sans Black"/>
            </a:endParaRPr>
          </a:p>
        </p:txBody>
      </p:sp>
      <p:sp>
        <p:nvSpPr>
          <p:cNvPr id="55" name="Google Shape;55;p3"/>
          <p:cNvSpPr/>
          <p:nvPr/>
        </p:nvSpPr>
        <p:spPr>
          <a:xfrm>
            <a:off x="762000" y="5610225"/>
            <a:ext cx="9791700" cy="571500"/>
          </a:xfrm>
          <a:prstGeom prst="rect">
            <a:avLst/>
          </a:prstGeom>
          <a:noFill/>
          <a:ln>
            <a:noFill/>
          </a:ln>
        </p:spPr>
        <p:txBody>
          <a:bodyPr anchorCtr="0" anchor="ctr" bIns="0" lIns="0" spcFirstLastPara="1" rIns="0" wrap="square" tIns="0">
            <a:noAutofit/>
          </a:bodyPr>
          <a:lstStyle/>
          <a:p>
            <a:pPr indent="0" lvl="0" marL="0" marR="0" rtl="0" algn="l">
              <a:lnSpc>
                <a:spcPct val="110000"/>
              </a:lnSpc>
              <a:spcBef>
                <a:spcPts val="0"/>
              </a:spcBef>
              <a:spcAft>
                <a:spcPts val="0"/>
              </a:spcAft>
              <a:buClr>
                <a:srgbClr val="000000"/>
              </a:buClr>
              <a:buSzPts val="1350"/>
              <a:buFont typeface="Arial"/>
              <a:buNone/>
            </a:pPr>
            <a:r>
              <a:rPr b="0" i="0" lang="en-US" sz="1350" u="none" cap="none" strike="noStrike">
                <a:solidFill>
                  <a:srgbClr val="000000"/>
                </a:solidFill>
                <a:latin typeface="Work Sans"/>
                <a:ea typeface="Work Sans"/>
                <a:cs typeface="Work Sans"/>
                <a:sym typeface="Work Sans"/>
              </a:rPr>
              <a:t>Decentralized technologies like blockchain demonstrate that we can build systems that prioritize individual sovereignty over centralized control. With these new systems, there’s no need to trust any third parties.</a:t>
            </a:r>
            <a:endParaRPr b="0" i="0" sz="135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5E76"/>
        </a:solidFill>
      </p:bgPr>
    </p:bg>
    <p:spTree>
      <p:nvGrpSpPr>
        <p:cNvPr id="60" name="Shape 60"/>
        <p:cNvGrpSpPr/>
        <p:nvPr/>
      </p:nvGrpSpPr>
      <p:grpSpPr>
        <a:xfrm>
          <a:off x="0" y="0"/>
          <a:ext cx="0" cy="0"/>
          <a:chOff x="0" y="0"/>
          <a:chExt cx="0" cy="0"/>
        </a:xfrm>
      </p:grpSpPr>
      <p:pic>
        <p:nvPicPr>
          <p:cNvPr descr="preencoded.png" id="61" name="Google Shape;61;p4"/>
          <p:cNvPicPr preferRelativeResize="0"/>
          <p:nvPr/>
        </p:nvPicPr>
        <p:blipFill rotWithShape="1">
          <a:blip r:embed="rId3">
            <a:alphaModFix/>
          </a:blip>
          <a:srcRect b="0" l="0" r="0" t="0"/>
          <a:stretch/>
        </p:blipFill>
        <p:spPr>
          <a:xfrm>
            <a:off x="2181225" y="1571625"/>
            <a:ext cx="1714500" cy="1714500"/>
          </a:xfrm>
          <a:prstGeom prst="rect">
            <a:avLst/>
          </a:prstGeom>
          <a:noFill/>
          <a:ln>
            <a:noFill/>
          </a:ln>
        </p:spPr>
      </p:pic>
      <p:pic>
        <p:nvPicPr>
          <p:cNvPr descr="preencoded.png" id="62" name="Google Shape;62;p4"/>
          <p:cNvPicPr preferRelativeResize="0"/>
          <p:nvPr/>
        </p:nvPicPr>
        <p:blipFill rotWithShape="1">
          <a:blip r:embed="rId4">
            <a:alphaModFix/>
          </a:blip>
          <a:srcRect b="0" l="0" r="0" t="0"/>
          <a:stretch/>
        </p:blipFill>
        <p:spPr>
          <a:xfrm>
            <a:off x="5238750" y="1571625"/>
            <a:ext cx="1714500" cy="1714500"/>
          </a:xfrm>
          <a:prstGeom prst="rect">
            <a:avLst/>
          </a:prstGeom>
          <a:noFill/>
          <a:ln>
            <a:noFill/>
          </a:ln>
        </p:spPr>
      </p:pic>
      <p:pic>
        <p:nvPicPr>
          <p:cNvPr descr="preencoded.png" id="63" name="Google Shape;63;p4"/>
          <p:cNvPicPr preferRelativeResize="0"/>
          <p:nvPr/>
        </p:nvPicPr>
        <p:blipFill rotWithShape="1">
          <a:blip r:embed="rId5">
            <a:alphaModFix/>
          </a:blip>
          <a:srcRect b="0" l="0" r="0" t="0"/>
          <a:stretch/>
        </p:blipFill>
        <p:spPr>
          <a:xfrm>
            <a:off x="8220075" y="1571625"/>
            <a:ext cx="1714500" cy="1714500"/>
          </a:xfrm>
          <a:prstGeom prst="rect">
            <a:avLst/>
          </a:prstGeom>
          <a:noFill/>
          <a:ln>
            <a:noFill/>
          </a:ln>
        </p:spPr>
      </p:pic>
      <p:sp>
        <p:nvSpPr>
          <p:cNvPr id="64" name="Google Shape;64;p4"/>
          <p:cNvSpPr/>
          <p:nvPr/>
        </p:nvSpPr>
        <p:spPr>
          <a:xfrm>
            <a:off x="1819275" y="3552825"/>
            <a:ext cx="2448000" cy="495300"/>
          </a:xfrm>
          <a:prstGeom prst="rect">
            <a:avLst/>
          </a:prstGeom>
          <a:noFill/>
          <a:ln>
            <a:noFill/>
          </a:ln>
        </p:spPr>
        <p:txBody>
          <a:bodyPr anchorCtr="0" anchor="t" bIns="0" lIns="0" spcFirstLastPara="1" rIns="0" wrap="square" tIns="0">
            <a:noAutofit/>
          </a:bodyPr>
          <a:lstStyle/>
          <a:p>
            <a:pPr indent="0" lvl="0" marL="0" marR="0" rtl="0" algn="ctr">
              <a:lnSpc>
                <a:spcPct val="108333"/>
              </a:lnSpc>
              <a:spcBef>
                <a:spcPts val="0"/>
              </a:spcBef>
              <a:spcAft>
                <a:spcPts val="0"/>
              </a:spcAft>
              <a:buClr>
                <a:srgbClr val="000000"/>
              </a:buClr>
              <a:buSzPts val="1800"/>
              <a:buFont typeface="Arial"/>
              <a:buNone/>
            </a:pPr>
            <a:r>
              <a:rPr b="0" i="0" lang="en-US" sz="1800" u="none" cap="none" strike="noStrike">
                <a:solidFill>
                  <a:srgbClr val="FFFFFF"/>
                </a:solidFill>
                <a:latin typeface="Work Sans ExtraBold"/>
                <a:ea typeface="Work Sans ExtraBold"/>
                <a:cs typeface="Work Sans ExtraBold"/>
                <a:sym typeface="Work Sans ExtraBold"/>
              </a:rPr>
              <a:t>Dr. Gavin Wood</a:t>
            </a:r>
            <a:endParaRPr b="0" i="0" sz="1800" u="none" cap="none" strike="noStrike">
              <a:solidFill>
                <a:schemeClr val="dk1"/>
              </a:solidFill>
              <a:latin typeface="Calibri"/>
              <a:ea typeface="Calibri"/>
              <a:cs typeface="Calibri"/>
              <a:sym typeface="Calibri"/>
            </a:endParaRPr>
          </a:p>
        </p:txBody>
      </p:sp>
      <p:sp>
        <p:nvSpPr>
          <p:cNvPr id="65" name="Google Shape;65;p4"/>
          <p:cNvSpPr/>
          <p:nvPr/>
        </p:nvSpPr>
        <p:spPr>
          <a:xfrm>
            <a:off x="5010150" y="3552825"/>
            <a:ext cx="2171700" cy="495300"/>
          </a:xfrm>
          <a:prstGeom prst="rect">
            <a:avLst/>
          </a:prstGeom>
          <a:noFill/>
          <a:ln>
            <a:noFill/>
          </a:ln>
        </p:spPr>
        <p:txBody>
          <a:bodyPr anchorCtr="0" anchor="t" bIns="0" lIns="0" spcFirstLastPara="1" rIns="0" wrap="square" tIns="0">
            <a:noAutofit/>
          </a:bodyPr>
          <a:lstStyle/>
          <a:p>
            <a:pPr indent="0" lvl="0" marL="0" marR="0" rtl="0" algn="ctr">
              <a:lnSpc>
                <a:spcPct val="108333"/>
              </a:lnSpc>
              <a:spcBef>
                <a:spcPts val="0"/>
              </a:spcBef>
              <a:spcAft>
                <a:spcPts val="0"/>
              </a:spcAft>
              <a:buClr>
                <a:srgbClr val="000000"/>
              </a:buClr>
              <a:buSzPts val="1800"/>
              <a:buFont typeface="Arial"/>
              <a:buNone/>
            </a:pPr>
            <a:r>
              <a:rPr b="0" i="0" lang="en-US" sz="1800" u="none" cap="none" strike="noStrike">
                <a:solidFill>
                  <a:srgbClr val="FFFFFF"/>
                </a:solidFill>
                <a:latin typeface="Work Sans ExtraBold"/>
                <a:ea typeface="Work Sans ExtraBold"/>
                <a:cs typeface="Work Sans ExtraBold"/>
                <a:sym typeface="Work Sans ExtraBold"/>
              </a:rPr>
              <a:t>Robert Habermeier</a:t>
            </a:r>
            <a:endParaRPr b="0" i="0" sz="1800" u="none" cap="none" strike="noStrike">
              <a:solidFill>
                <a:schemeClr val="dk1"/>
              </a:solidFill>
              <a:latin typeface="Calibri"/>
              <a:ea typeface="Calibri"/>
              <a:cs typeface="Calibri"/>
              <a:sym typeface="Calibri"/>
            </a:endParaRPr>
          </a:p>
        </p:txBody>
      </p:sp>
      <p:sp>
        <p:nvSpPr>
          <p:cNvPr id="66" name="Google Shape;66;p4"/>
          <p:cNvSpPr/>
          <p:nvPr/>
        </p:nvSpPr>
        <p:spPr>
          <a:xfrm>
            <a:off x="8324850" y="3552825"/>
            <a:ext cx="1505100" cy="495300"/>
          </a:xfrm>
          <a:prstGeom prst="rect">
            <a:avLst/>
          </a:prstGeom>
          <a:noFill/>
          <a:ln>
            <a:noFill/>
          </a:ln>
        </p:spPr>
        <p:txBody>
          <a:bodyPr anchorCtr="0" anchor="t" bIns="0" lIns="0" spcFirstLastPara="1" rIns="0" wrap="square" tIns="0">
            <a:noAutofit/>
          </a:bodyPr>
          <a:lstStyle/>
          <a:p>
            <a:pPr indent="0" lvl="0" marL="0" marR="0" rtl="0" algn="ctr">
              <a:lnSpc>
                <a:spcPct val="108333"/>
              </a:lnSpc>
              <a:spcBef>
                <a:spcPts val="0"/>
              </a:spcBef>
              <a:spcAft>
                <a:spcPts val="0"/>
              </a:spcAft>
              <a:buClr>
                <a:srgbClr val="000000"/>
              </a:buClr>
              <a:buSzPts val="1800"/>
              <a:buFont typeface="Arial"/>
              <a:buNone/>
            </a:pPr>
            <a:r>
              <a:rPr b="0" i="0" lang="en-US" sz="1800" u="none" cap="none" strike="noStrike">
                <a:solidFill>
                  <a:srgbClr val="FFFFFF"/>
                </a:solidFill>
                <a:latin typeface="Work Sans ExtraBold"/>
                <a:ea typeface="Work Sans ExtraBold"/>
                <a:cs typeface="Work Sans ExtraBold"/>
                <a:sym typeface="Work Sans ExtraBold"/>
              </a:rPr>
              <a:t>Peter Czaban</a:t>
            </a:r>
            <a:endParaRPr b="0" i="0" sz="1800" u="none" cap="none" strike="noStrike">
              <a:solidFill>
                <a:schemeClr val="dk1"/>
              </a:solidFill>
              <a:latin typeface="Calibri"/>
              <a:ea typeface="Calibri"/>
              <a:cs typeface="Calibri"/>
              <a:sym typeface="Calibri"/>
            </a:endParaRPr>
          </a:p>
        </p:txBody>
      </p:sp>
      <p:sp>
        <p:nvSpPr>
          <p:cNvPr id="67" name="Google Shape;67;p4"/>
          <p:cNvSpPr/>
          <p:nvPr/>
        </p:nvSpPr>
        <p:spPr>
          <a:xfrm>
            <a:off x="1285875" y="3962400"/>
            <a:ext cx="3505200" cy="952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125"/>
              <a:buFont typeface="Arial"/>
              <a:buNone/>
            </a:pPr>
            <a:r>
              <a:rPr b="0" i="0" lang="en-US" sz="1125" u="none" cap="none" strike="noStrike">
                <a:solidFill>
                  <a:srgbClr val="18F0BD"/>
                </a:solidFill>
                <a:latin typeface="Work Sans"/>
                <a:ea typeface="Work Sans"/>
                <a:cs typeface="Work Sans"/>
                <a:sym typeface="Work Sans"/>
              </a:rPr>
              <a:t>Polkadot founder</a:t>
            </a:r>
            <a:br>
              <a:rPr b="0" i="0" lang="en-US" sz="1125" u="none" cap="none" strike="noStrike">
                <a:solidFill>
                  <a:srgbClr val="18F0BD"/>
                </a:solidFill>
                <a:latin typeface="Work Sans"/>
                <a:ea typeface="Work Sans"/>
                <a:cs typeface="Work Sans"/>
                <a:sym typeface="Work Sans"/>
              </a:rPr>
            </a:br>
            <a:r>
              <a:rPr b="0" i="0" lang="en-US" sz="1125" u="none" cap="none" strike="noStrike">
                <a:solidFill>
                  <a:srgbClr val="18F0BD"/>
                </a:solidFill>
                <a:latin typeface="Work Sans"/>
                <a:ea typeface="Work Sans"/>
                <a:cs typeface="Work Sans"/>
                <a:sym typeface="Work Sans"/>
              </a:rPr>
              <a:t>Web3 Foundation president</a:t>
            </a:r>
            <a:br>
              <a:rPr b="0" i="0" lang="en-US" sz="1125" u="none" cap="none" strike="noStrike">
                <a:solidFill>
                  <a:srgbClr val="18F0BD"/>
                </a:solidFill>
                <a:latin typeface="Work Sans"/>
                <a:ea typeface="Work Sans"/>
                <a:cs typeface="Work Sans"/>
                <a:sym typeface="Work Sans"/>
              </a:rPr>
            </a:br>
            <a:r>
              <a:rPr b="0" i="0" lang="en-US" sz="1125" u="none" cap="none" strike="noStrike">
                <a:solidFill>
                  <a:srgbClr val="18F0BD"/>
                </a:solidFill>
                <a:latin typeface="Work Sans"/>
                <a:ea typeface="Work Sans"/>
                <a:cs typeface="Work Sans"/>
                <a:sym typeface="Work Sans"/>
              </a:rPr>
              <a:t>co-founder and former CTO of Ethereum, </a:t>
            </a:r>
            <a:br>
              <a:rPr b="0" i="0" lang="en-US" sz="1125" u="none" cap="none" strike="noStrike">
                <a:solidFill>
                  <a:srgbClr val="18F0BD"/>
                </a:solidFill>
                <a:latin typeface="Work Sans"/>
                <a:ea typeface="Work Sans"/>
                <a:cs typeface="Work Sans"/>
                <a:sym typeface="Work Sans"/>
              </a:rPr>
            </a:br>
            <a:r>
              <a:rPr b="0" i="0" lang="en-US" sz="1125" u="none" cap="none" strike="noStrike">
                <a:solidFill>
                  <a:srgbClr val="18F0BD"/>
                </a:solidFill>
                <a:latin typeface="Work Sans"/>
                <a:ea typeface="Work Sans"/>
                <a:cs typeface="Work Sans"/>
                <a:sym typeface="Work Sans"/>
              </a:rPr>
              <a:t>creator of Solidity</a:t>
            </a:r>
            <a:endParaRPr b="0" i="0" sz="1125" u="none" cap="none" strike="noStrike">
              <a:solidFill>
                <a:schemeClr val="dk1"/>
              </a:solidFill>
              <a:latin typeface="Work Sans"/>
              <a:ea typeface="Work Sans"/>
              <a:cs typeface="Work Sans"/>
              <a:sym typeface="Work Sans"/>
            </a:endParaRPr>
          </a:p>
        </p:txBody>
      </p:sp>
      <p:sp>
        <p:nvSpPr>
          <p:cNvPr id="68" name="Google Shape;68;p4"/>
          <p:cNvSpPr/>
          <p:nvPr/>
        </p:nvSpPr>
        <p:spPr>
          <a:xfrm>
            <a:off x="4343400" y="3962400"/>
            <a:ext cx="3505200" cy="571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125"/>
              <a:buFont typeface="Arial"/>
              <a:buNone/>
            </a:pPr>
            <a:r>
              <a:rPr b="0" i="0" lang="en-US" sz="1125" u="none" cap="none" strike="noStrike">
                <a:solidFill>
                  <a:srgbClr val="18F0BD"/>
                </a:solidFill>
                <a:latin typeface="Work Sans"/>
                <a:ea typeface="Work Sans"/>
                <a:cs typeface="Work Sans"/>
                <a:sym typeface="Work Sans"/>
              </a:rPr>
              <a:t>Polkadot founder</a:t>
            </a:r>
            <a:br>
              <a:rPr b="0" i="0" lang="en-US" sz="1125" u="none" cap="none" strike="noStrike">
                <a:solidFill>
                  <a:srgbClr val="18F0BD"/>
                </a:solidFill>
                <a:latin typeface="Work Sans"/>
                <a:ea typeface="Work Sans"/>
                <a:cs typeface="Work Sans"/>
                <a:sym typeface="Work Sans"/>
              </a:rPr>
            </a:br>
            <a:r>
              <a:rPr b="0" i="0" lang="en-US" sz="1125" u="none" cap="none" strike="noStrike">
                <a:solidFill>
                  <a:srgbClr val="18F0BD"/>
                </a:solidFill>
                <a:latin typeface="Work Sans"/>
                <a:ea typeface="Work Sans"/>
                <a:cs typeface="Work Sans"/>
                <a:sym typeface="Work Sans"/>
              </a:rPr>
              <a:t>Thiel Fellow</a:t>
            </a:r>
            <a:br>
              <a:rPr b="0" i="0" lang="en-US" sz="1800" u="none" cap="none" strike="noStrike">
                <a:solidFill>
                  <a:schemeClr val="dk1"/>
                </a:solidFill>
                <a:latin typeface="Work Sans"/>
                <a:ea typeface="Work Sans"/>
                <a:cs typeface="Work Sans"/>
                <a:sym typeface="Work Sans"/>
              </a:rPr>
            </a:br>
            <a:r>
              <a:rPr b="0" i="0" lang="en-US" sz="1125" u="none" cap="none" strike="noStrike">
                <a:solidFill>
                  <a:srgbClr val="18F0BD"/>
                </a:solidFill>
                <a:latin typeface="Work Sans"/>
                <a:ea typeface="Work Sans"/>
                <a:cs typeface="Work Sans"/>
                <a:sym typeface="Work Sans"/>
              </a:rPr>
              <a:t>Parachains Lead</a:t>
            </a:r>
            <a:endParaRPr b="0" i="0" sz="1125" u="none" cap="none" strike="noStrike">
              <a:solidFill>
                <a:schemeClr val="dk1"/>
              </a:solidFill>
              <a:latin typeface="Work Sans"/>
              <a:ea typeface="Work Sans"/>
              <a:cs typeface="Work Sans"/>
              <a:sym typeface="Work Sans"/>
            </a:endParaRPr>
          </a:p>
        </p:txBody>
      </p:sp>
      <p:sp>
        <p:nvSpPr>
          <p:cNvPr id="69" name="Google Shape;69;p4"/>
          <p:cNvSpPr/>
          <p:nvPr/>
        </p:nvSpPr>
        <p:spPr>
          <a:xfrm>
            <a:off x="7324725" y="3962400"/>
            <a:ext cx="3505200" cy="571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125"/>
              <a:buFont typeface="Arial"/>
              <a:buNone/>
            </a:pPr>
            <a:r>
              <a:rPr b="0" i="0" lang="en-US" sz="1125" u="none" cap="none" strike="noStrike">
                <a:solidFill>
                  <a:srgbClr val="18F0BD"/>
                </a:solidFill>
                <a:latin typeface="Work Sans"/>
                <a:ea typeface="Work Sans"/>
                <a:cs typeface="Work Sans"/>
                <a:sym typeface="Work Sans"/>
              </a:rPr>
              <a:t>Polkadot founder</a:t>
            </a:r>
            <a:br>
              <a:rPr b="0" i="0" lang="en-US" sz="1125" u="none" cap="none" strike="noStrike">
                <a:solidFill>
                  <a:srgbClr val="18F0BD"/>
                </a:solidFill>
                <a:latin typeface="Work Sans"/>
                <a:ea typeface="Work Sans"/>
                <a:cs typeface="Work Sans"/>
                <a:sym typeface="Work Sans"/>
              </a:rPr>
            </a:br>
            <a:r>
              <a:rPr b="0" i="0" lang="en-US" sz="1125" u="none" cap="none" strike="noStrike">
                <a:solidFill>
                  <a:srgbClr val="18F0BD"/>
                </a:solidFill>
                <a:latin typeface="Work Sans"/>
                <a:ea typeface="Work Sans"/>
                <a:cs typeface="Work Sans"/>
                <a:sym typeface="Work Sans"/>
              </a:rPr>
              <a:t>Former Web3 Foundation</a:t>
            </a:r>
            <a:br>
              <a:rPr b="0" i="0" lang="en-US" sz="1125" u="none" cap="none" strike="noStrike">
                <a:solidFill>
                  <a:srgbClr val="18F0BD"/>
                </a:solidFill>
                <a:latin typeface="Work Sans"/>
                <a:ea typeface="Work Sans"/>
                <a:cs typeface="Work Sans"/>
                <a:sym typeface="Work Sans"/>
              </a:rPr>
            </a:br>
            <a:r>
              <a:rPr b="0" i="0" lang="en-US" sz="1125" u="none" cap="none" strike="noStrike">
                <a:solidFill>
                  <a:srgbClr val="18F0BD"/>
                </a:solidFill>
                <a:latin typeface="Work Sans"/>
                <a:ea typeface="Work Sans"/>
                <a:cs typeface="Work Sans"/>
                <a:sym typeface="Work Sans"/>
              </a:rPr>
              <a:t>Technology Director</a:t>
            </a:r>
            <a:endParaRPr b="0" i="0" sz="1125" u="none" cap="none" strike="noStrike">
              <a:solidFill>
                <a:schemeClr val="dk1"/>
              </a:solidFill>
              <a:latin typeface="Work Sans"/>
              <a:ea typeface="Work Sans"/>
              <a:cs typeface="Work Sans"/>
              <a:sym typeface="Work Sans"/>
            </a:endParaRPr>
          </a:p>
        </p:txBody>
      </p:sp>
      <p:sp>
        <p:nvSpPr>
          <p:cNvPr id="70" name="Google Shape;70;p4"/>
          <p:cNvSpPr txBox="1"/>
          <p:nvPr/>
        </p:nvSpPr>
        <p:spPr>
          <a:xfrm>
            <a:off x="1814475" y="4771150"/>
            <a:ext cx="2448000" cy="1416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000"/>
              <a:buFont typeface="Arial"/>
              <a:buNone/>
            </a:pPr>
            <a:r>
              <a:rPr b="0" i="0" lang="en-US" sz="1000" u="none" cap="none" strike="noStrike">
                <a:solidFill>
                  <a:schemeClr val="lt1"/>
                </a:solidFill>
                <a:latin typeface="Work Sans"/>
                <a:ea typeface="Work Sans"/>
                <a:cs typeface="Work Sans"/>
                <a:sym typeface="Work Sans"/>
              </a:rPr>
              <a:t>Gavin invented fundamental components of the blockchain industry, including Solidity, Proof-of-Authority consensus and Whisper. He currently leads innovation on Polkadot, Kusama and Substrate. Gavin coined the term Web 3.0 in 2014.</a:t>
            </a:r>
            <a:endParaRPr b="0" i="0" sz="1000" u="none" cap="none" strike="noStrike">
              <a:solidFill>
                <a:srgbClr val="000000"/>
              </a:solidFill>
              <a:latin typeface="Arial"/>
              <a:ea typeface="Arial"/>
              <a:cs typeface="Arial"/>
              <a:sym typeface="Arial"/>
            </a:endParaRPr>
          </a:p>
        </p:txBody>
      </p:sp>
      <p:sp>
        <p:nvSpPr>
          <p:cNvPr id="71" name="Google Shape;71;p4"/>
          <p:cNvSpPr txBox="1"/>
          <p:nvPr/>
        </p:nvSpPr>
        <p:spPr>
          <a:xfrm>
            <a:off x="4870475" y="4771150"/>
            <a:ext cx="2448000" cy="1262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Work Sans"/>
                <a:ea typeface="Work Sans"/>
                <a:cs typeface="Work Sans"/>
                <a:sym typeface="Work Sans"/>
              </a:rPr>
              <a:t>Rob has a development background in blockchain, distributed systems and cryptography. A longtime member of the Rust community, Rob has focused on leveraging the language’s features to build highly parallel and performant solutions.</a:t>
            </a:r>
            <a:endParaRPr b="0" i="0" sz="1000" u="none" cap="none" strike="noStrike">
              <a:solidFill>
                <a:srgbClr val="000000"/>
              </a:solidFill>
              <a:latin typeface="Arial"/>
              <a:ea typeface="Arial"/>
              <a:cs typeface="Arial"/>
              <a:sym typeface="Arial"/>
            </a:endParaRPr>
          </a:p>
        </p:txBody>
      </p:sp>
      <p:sp>
        <p:nvSpPr>
          <p:cNvPr id="72" name="Google Shape;72;p4"/>
          <p:cNvSpPr txBox="1"/>
          <p:nvPr/>
        </p:nvSpPr>
        <p:spPr>
          <a:xfrm>
            <a:off x="7926475" y="4771150"/>
            <a:ext cx="2448000" cy="1262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Work Sans"/>
                <a:ea typeface="Work Sans"/>
                <a:cs typeface="Work Sans"/>
                <a:sym typeface="Work Sans"/>
              </a:rPr>
              <a:t>Peter has worked across defense, finance and data analytics industries, working on mesh networks, distributed knowledge bases, quantitative pricing models, machine learning and business development.</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5E76"/>
        </a:solidFill>
      </p:bgPr>
    </p:bg>
    <p:spTree>
      <p:nvGrpSpPr>
        <p:cNvPr id="77" name="Shape 77"/>
        <p:cNvGrpSpPr/>
        <p:nvPr/>
      </p:nvGrpSpPr>
      <p:grpSpPr>
        <a:xfrm>
          <a:off x="0" y="0"/>
          <a:ext cx="0" cy="0"/>
          <a:chOff x="0" y="0"/>
          <a:chExt cx="0" cy="0"/>
        </a:xfrm>
      </p:grpSpPr>
      <p:pic>
        <p:nvPicPr>
          <p:cNvPr descr="preencoded.png" id="78" name="Google Shape;78;p5"/>
          <p:cNvPicPr preferRelativeResize="0"/>
          <p:nvPr/>
        </p:nvPicPr>
        <p:blipFill rotWithShape="1">
          <a:blip r:embed="rId3">
            <a:alphaModFix/>
          </a:blip>
          <a:srcRect b="0" l="0" r="0" t="0"/>
          <a:stretch/>
        </p:blipFill>
        <p:spPr>
          <a:xfrm>
            <a:off x="6981825" y="3448050"/>
            <a:ext cx="1552575" cy="1061648"/>
          </a:xfrm>
          <a:prstGeom prst="rect">
            <a:avLst/>
          </a:prstGeom>
          <a:noFill/>
          <a:ln>
            <a:noFill/>
          </a:ln>
        </p:spPr>
      </p:pic>
      <p:pic>
        <p:nvPicPr>
          <p:cNvPr descr="preencoded.png" id="79" name="Google Shape;79;p5"/>
          <p:cNvPicPr preferRelativeResize="0"/>
          <p:nvPr/>
        </p:nvPicPr>
        <p:blipFill rotWithShape="1">
          <a:blip r:embed="rId4">
            <a:alphaModFix/>
          </a:blip>
          <a:srcRect b="0" l="0" r="0" t="0"/>
          <a:stretch/>
        </p:blipFill>
        <p:spPr>
          <a:xfrm>
            <a:off x="3190875" y="3714750"/>
            <a:ext cx="1992753" cy="858690"/>
          </a:xfrm>
          <a:prstGeom prst="rect">
            <a:avLst/>
          </a:prstGeom>
          <a:noFill/>
          <a:ln>
            <a:noFill/>
          </a:ln>
        </p:spPr>
      </p:pic>
      <p:sp>
        <p:nvSpPr>
          <p:cNvPr id="80" name="Google Shape;80;p5"/>
          <p:cNvSpPr/>
          <p:nvPr/>
        </p:nvSpPr>
        <p:spPr>
          <a:xfrm>
            <a:off x="2095500" y="1200150"/>
            <a:ext cx="8001000" cy="1619250"/>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rgbClr val="000000"/>
              </a:buClr>
              <a:buSzPts val="3900"/>
              <a:buFont typeface="Arial"/>
              <a:buNone/>
            </a:pPr>
            <a:r>
              <a:rPr b="0" i="0" lang="en-US" sz="3900" u="none" cap="none" strike="noStrike">
                <a:solidFill>
                  <a:srgbClr val="18F0BD"/>
                </a:solidFill>
                <a:latin typeface="Work Sans ExtraBold"/>
                <a:ea typeface="Work Sans ExtraBold"/>
                <a:cs typeface="Work Sans ExtraBold"/>
                <a:sym typeface="Work Sans ExtraBold"/>
              </a:rPr>
              <a:t>The two high-powered organizations behind Polkadot</a:t>
            </a:r>
            <a:endParaRPr b="0" i="0" sz="3900" u="none" cap="none" strike="noStrike">
              <a:solidFill>
                <a:schemeClr val="dk1"/>
              </a:solidFill>
              <a:latin typeface="Calibri"/>
              <a:ea typeface="Calibri"/>
              <a:cs typeface="Calibri"/>
              <a:sym typeface="Calibri"/>
            </a:endParaRPr>
          </a:p>
        </p:txBody>
      </p:sp>
      <p:sp>
        <p:nvSpPr>
          <p:cNvPr id="81" name="Google Shape;81;p5"/>
          <p:cNvSpPr/>
          <p:nvPr/>
        </p:nvSpPr>
        <p:spPr>
          <a:xfrm>
            <a:off x="3190875" y="5114925"/>
            <a:ext cx="2962275" cy="5715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000000"/>
              </a:buClr>
              <a:buSzPts val="1350"/>
              <a:buFont typeface="Arial"/>
              <a:buNone/>
            </a:pPr>
            <a:r>
              <a:rPr b="1" i="0" lang="en-US" sz="1350" u="none" cap="none" strike="noStrike">
                <a:solidFill>
                  <a:srgbClr val="FFFFFF"/>
                </a:solidFill>
                <a:latin typeface="Work Sans"/>
                <a:ea typeface="Work Sans"/>
                <a:cs typeface="Work Sans"/>
                <a:sym typeface="Work Sans"/>
              </a:rPr>
              <a:t>Web3 Foundation</a:t>
            </a:r>
            <a:br>
              <a:rPr b="0" i="0" lang="en-US" sz="1800" u="none" cap="none" strike="noStrike">
                <a:solidFill>
                  <a:schemeClr val="dk1"/>
                </a:solidFill>
                <a:latin typeface="Calibri"/>
                <a:ea typeface="Calibri"/>
                <a:cs typeface="Calibri"/>
                <a:sym typeface="Calibri"/>
              </a:rPr>
            </a:br>
            <a:r>
              <a:rPr b="0" i="0" lang="en-US" sz="1350" u="none" cap="none" strike="noStrike">
                <a:solidFill>
                  <a:srgbClr val="FFFFFF"/>
                </a:solidFill>
                <a:latin typeface="Work Sans"/>
                <a:ea typeface="Work Sans"/>
                <a:cs typeface="Work Sans"/>
                <a:sym typeface="Work Sans"/>
              </a:rPr>
              <a:t>50 employees.</a:t>
            </a:r>
            <a:br>
              <a:rPr b="0" i="0" lang="en-US" sz="1350" u="none" cap="none" strike="noStrike">
                <a:solidFill>
                  <a:srgbClr val="FFFFFF"/>
                </a:solidFill>
                <a:latin typeface="Work Sans"/>
                <a:ea typeface="Work Sans"/>
                <a:cs typeface="Work Sans"/>
                <a:sym typeface="Work Sans"/>
              </a:rPr>
            </a:br>
            <a:r>
              <a:rPr b="0" i="0" lang="en-US" sz="1350" u="none" cap="none" strike="noStrike">
                <a:solidFill>
                  <a:srgbClr val="FFFFFF"/>
                </a:solidFill>
                <a:latin typeface="Work Sans"/>
                <a:ea typeface="Work Sans"/>
                <a:cs typeface="Work Sans"/>
                <a:sym typeface="Work Sans"/>
              </a:rPr>
              <a:t>Renowned research team.</a:t>
            </a:r>
            <a:endParaRPr b="0" i="0" sz="1350" u="none" cap="none" strike="noStrike">
              <a:solidFill>
                <a:schemeClr val="dk1"/>
              </a:solidFill>
              <a:latin typeface="Calibri"/>
              <a:ea typeface="Calibri"/>
              <a:cs typeface="Calibri"/>
              <a:sym typeface="Calibri"/>
            </a:endParaRPr>
          </a:p>
        </p:txBody>
      </p:sp>
      <p:sp>
        <p:nvSpPr>
          <p:cNvPr id="82" name="Google Shape;82;p5"/>
          <p:cNvSpPr/>
          <p:nvPr/>
        </p:nvSpPr>
        <p:spPr>
          <a:xfrm>
            <a:off x="6972300" y="5114925"/>
            <a:ext cx="3619500" cy="5715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000000"/>
              </a:buClr>
              <a:buSzPts val="1350"/>
              <a:buFont typeface="Arial"/>
              <a:buNone/>
            </a:pPr>
            <a:r>
              <a:rPr b="1" i="0" lang="en-US" sz="1350" u="none" cap="none" strike="noStrike">
                <a:solidFill>
                  <a:srgbClr val="FFFFFF"/>
                </a:solidFill>
                <a:latin typeface="Work Sans"/>
                <a:ea typeface="Work Sans"/>
                <a:cs typeface="Work Sans"/>
                <a:sym typeface="Work Sans"/>
              </a:rPr>
              <a:t>Parity Technologies</a:t>
            </a:r>
            <a:br>
              <a:rPr b="1" i="0" lang="en-US" sz="1350" u="none" cap="none" strike="noStrike">
                <a:solidFill>
                  <a:srgbClr val="FFFFFF"/>
                </a:solidFill>
                <a:latin typeface="Work Sans"/>
                <a:ea typeface="Work Sans"/>
                <a:cs typeface="Work Sans"/>
                <a:sym typeface="Work Sans"/>
              </a:rPr>
            </a:br>
            <a:r>
              <a:rPr b="0" i="0" lang="en-US" sz="1350" u="none" cap="none" strike="noStrike">
                <a:solidFill>
                  <a:srgbClr val="FFFFFF"/>
                </a:solidFill>
                <a:latin typeface="Work Sans"/>
                <a:ea typeface="Work Sans"/>
                <a:cs typeface="Work Sans"/>
                <a:sym typeface="Work Sans"/>
              </a:rPr>
              <a:t>120 employees, 6 years of blockchain development experience.</a:t>
            </a:r>
            <a:endParaRPr b="0" i="0" sz="135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6F3CE"/>
        </a:solidFill>
      </p:bgPr>
    </p:bg>
    <p:spTree>
      <p:nvGrpSpPr>
        <p:cNvPr id="87" name="Shape 87"/>
        <p:cNvGrpSpPr/>
        <p:nvPr/>
      </p:nvGrpSpPr>
      <p:grpSpPr>
        <a:xfrm>
          <a:off x="0" y="0"/>
          <a:ext cx="0" cy="0"/>
          <a:chOff x="0" y="0"/>
          <a:chExt cx="0" cy="0"/>
        </a:xfrm>
      </p:grpSpPr>
      <p:pic>
        <p:nvPicPr>
          <p:cNvPr descr="preencoded.png" id="88" name="Google Shape;88;p6"/>
          <p:cNvPicPr preferRelativeResize="0"/>
          <p:nvPr/>
        </p:nvPicPr>
        <p:blipFill rotWithShape="1">
          <a:blip r:embed="rId3">
            <a:alphaModFix/>
          </a:blip>
          <a:srcRect b="0" l="0" r="0" t="0"/>
          <a:stretch/>
        </p:blipFill>
        <p:spPr>
          <a:xfrm>
            <a:off x="762000" y="3648075"/>
            <a:ext cx="1190625" cy="1190625"/>
          </a:xfrm>
          <a:prstGeom prst="rect">
            <a:avLst/>
          </a:prstGeom>
          <a:noFill/>
          <a:ln>
            <a:noFill/>
          </a:ln>
        </p:spPr>
      </p:pic>
      <p:pic>
        <p:nvPicPr>
          <p:cNvPr descr="preencoded.png" id="89" name="Google Shape;89;p6"/>
          <p:cNvPicPr preferRelativeResize="0"/>
          <p:nvPr/>
        </p:nvPicPr>
        <p:blipFill rotWithShape="1">
          <a:blip r:embed="rId3">
            <a:alphaModFix/>
          </a:blip>
          <a:srcRect b="0" l="0" r="0" t="0"/>
          <a:stretch/>
        </p:blipFill>
        <p:spPr>
          <a:xfrm>
            <a:off x="3924300" y="3648075"/>
            <a:ext cx="1190625" cy="1190625"/>
          </a:xfrm>
          <a:prstGeom prst="rect">
            <a:avLst/>
          </a:prstGeom>
          <a:noFill/>
          <a:ln>
            <a:noFill/>
          </a:ln>
        </p:spPr>
      </p:pic>
      <p:pic>
        <p:nvPicPr>
          <p:cNvPr descr="preencoded.png" id="90" name="Google Shape;90;p6"/>
          <p:cNvPicPr preferRelativeResize="0"/>
          <p:nvPr/>
        </p:nvPicPr>
        <p:blipFill rotWithShape="1">
          <a:blip r:embed="rId3">
            <a:alphaModFix/>
          </a:blip>
          <a:srcRect b="0" l="0" r="0" t="0"/>
          <a:stretch/>
        </p:blipFill>
        <p:spPr>
          <a:xfrm>
            <a:off x="7086600" y="3648075"/>
            <a:ext cx="1190625" cy="1190625"/>
          </a:xfrm>
          <a:prstGeom prst="rect">
            <a:avLst/>
          </a:prstGeom>
          <a:noFill/>
          <a:ln>
            <a:noFill/>
          </a:ln>
        </p:spPr>
      </p:pic>
      <p:sp>
        <p:nvSpPr>
          <p:cNvPr id="91" name="Google Shape;91;p6"/>
          <p:cNvSpPr/>
          <p:nvPr/>
        </p:nvSpPr>
        <p:spPr>
          <a:xfrm>
            <a:off x="762000" y="885825"/>
            <a:ext cx="6324600" cy="66675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4500"/>
              <a:buFont typeface="Arial"/>
              <a:buNone/>
            </a:pPr>
            <a:r>
              <a:rPr b="0" i="0" lang="en-US" sz="4500" u="none" cap="none" strike="noStrike">
                <a:solidFill>
                  <a:srgbClr val="005E76"/>
                </a:solidFill>
                <a:latin typeface="Work Sans ExtraBold"/>
                <a:ea typeface="Work Sans ExtraBold"/>
                <a:cs typeface="Work Sans ExtraBold"/>
                <a:sym typeface="Work Sans ExtraBold"/>
              </a:rPr>
              <a:t>Slide Title</a:t>
            </a:r>
            <a:endParaRPr b="0" i="0" sz="4500" u="none" cap="none" strike="noStrike">
              <a:solidFill>
                <a:schemeClr val="dk1"/>
              </a:solidFill>
              <a:latin typeface="Calibri"/>
              <a:ea typeface="Calibri"/>
              <a:cs typeface="Calibri"/>
              <a:sym typeface="Calibri"/>
            </a:endParaRPr>
          </a:p>
        </p:txBody>
      </p:sp>
      <p:sp>
        <p:nvSpPr>
          <p:cNvPr id="92" name="Google Shape;92;p6"/>
          <p:cNvSpPr/>
          <p:nvPr/>
        </p:nvSpPr>
        <p:spPr>
          <a:xfrm>
            <a:off x="762000" y="1762125"/>
            <a:ext cx="9791700" cy="9144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800"/>
              <a:buFont typeface="Arial"/>
              <a:buNone/>
            </a:pPr>
            <a:r>
              <a:rPr b="0" i="0" lang="en-US" sz="1800" u="none" cap="none" strike="noStrike">
                <a:solidFill>
                  <a:srgbClr val="000000"/>
                </a:solidFill>
                <a:latin typeface="Work Sans"/>
                <a:ea typeface="Work Sans"/>
                <a:cs typeface="Work Sans"/>
                <a:sym typeface="Work Sans"/>
              </a:rPr>
              <a:t>Lorem ipsum dolor sit amet, consectetur adipiscing elit, sed do eiusmod tempor incididunt ut labore et dolore magna aliqua. Ut enim ad minim veniam, quis nostrud exercitation ullamco laboris nisi ut aliquip ex ea commodo consequat.</a:t>
            </a:r>
            <a:endParaRPr b="0" i="0" sz="1800" u="none" cap="none" strike="noStrike">
              <a:solidFill>
                <a:schemeClr val="dk1"/>
              </a:solidFill>
              <a:latin typeface="Calibri"/>
              <a:ea typeface="Calibri"/>
              <a:cs typeface="Calibri"/>
              <a:sym typeface="Calibri"/>
            </a:endParaRPr>
          </a:p>
        </p:txBody>
      </p:sp>
      <p:sp>
        <p:nvSpPr>
          <p:cNvPr id="93" name="Google Shape;93;p6"/>
          <p:cNvSpPr/>
          <p:nvPr/>
        </p:nvSpPr>
        <p:spPr>
          <a:xfrm>
            <a:off x="762000" y="5238750"/>
            <a:ext cx="2752725" cy="6858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200"/>
              <a:buFont typeface="Arial"/>
              <a:buNone/>
            </a:pPr>
            <a:r>
              <a:rPr b="0" i="0" lang="en-US" sz="1200" u="none" cap="none" strike="noStrike">
                <a:solidFill>
                  <a:srgbClr val="000000"/>
                </a:solidFill>
                <a:latin typeface="Work Sans"/>
                <a:ea typeface="Work Sans"/>
                <a:cs typeface="Work Sans"/>
                <a:sym typeface="Work Sans"/>
              </a:rPr>
              <a:t>Lorem ipsum dolor sit amet, consectetur adipiscing elit, sed do eiusmod tempor incididunt ut labore et dolore magna aliqua.</a:t>
            </a:r>
            <a:endParaRPr b="0" i="0" sz="1200" u="none" cap="none" strike="noStrike">
              <a:solidFill>
                <a:schemeClr val="dk1"/>
              </a:solidFill>
              <a:latin typeface="Calibri"/>
              <a:ea typeface="Calibri"/>
              <a:cs typeface="Calibri"/>
              <a:sym typeface="Calibri"/>
            </a:endParaRPr>
          </a:p>
        </p:txBody>
      </p:sp>
      <p:sp>
        <p:nvSpPr>
          <p:cNvPr id="94" name="Google Shape;94;p6"/>
          <p:cNvSpPr/>
          <p:nvPr/>
        </p:nvSpPr>
        <p:spPr>
          <a:xfrm>
            <a:off x="3924300" y="5238750"/>
            <a:ext cx="2752725" cy="6858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200"/>
              <a:buFont typeface="Arial"/>
              <a:buNone/>
            </a:pPr>
            <a:r>
              <a:rPr b="0" i="0" lang="en-US" sz="1200" u="none" cap="none" strike="noStrike">
                <a:solidFill>
                  <a:srgbClr val="000000"/>
                </a:solidFill>
                <a:latin typeface="Work Sans"/>
                <a:ea typeface="Work Sans"/>
                <a:cs typeface="Work Sans"/>
                <a:sym typeface="Work Sans"/>
              </a:rPr>
              <a:t>Lorem ipsum dolor sit amet, consectetur adipiscing elit, sed do eiusmod tempor incididunt ut labore et dolore magna aliqua.</a:t>
            </a:r>
            <a:endParaRPr b="0" i="0" sz="1200" u="none" cap="none" strike="noStrike">
              <a:solidFill>
                <a:schemeClr val="dk1"/>
              </a:solidFill>
              <a:latin typeface="Calibri"/>
              <a:ea typeface="Calibri"/>
              <a:cs typeface="Calibri"/>
              <a:sym typeface="Calibri"/>
            </a:endParaRPr>
          </a:p>
        </p:txBody>
      </p:sp>
      <p:sp>
        <p:nvSpPr>
          <p:cNvPr id="95" name="Google Shape;95;p6"/>
          <p:cNvSpPr/>
          <p:nvPr/>
        </p:nvSpPr>
        <p:spPr>
          <a:xfrm>
            <a:off x="7086600" y="5238750"/>
            <a:ext cx="2752725" cy="6858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200"/>
              <a:buFont typeface="Arial"/>
              <a:buNone/>
            </a:pPr>
            <a:r>
              <a:rPr b="0" i="0" lang="en-US" sz="1200" u="none" cap="none" strike="noStrike">
                <a:solidFill>
                  <a:srgbClr val="000000"/>
                </a:solidFill>
                <a:latin typeface="Work Sans"/>
                <a:ea typeface="Work Sans"/>
                <a:cs typeface="Work Sans"/>
                <a:sym typeface="Work Sans"/>
              </a:rPr>
              <a:t>Lorem ipsum dolor sit amet, consectetur adipiscing elit, sed do eiusmod tempor incididunt ut labore et dolore magna aliqua.</a:t>
            </a:r>
            <a:endParaRPr b="0" i="0" sz="12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5E76"/>
        </a:solidFill>
      </p:bgPr>
    </p:bg>
    <p:spTree>
      <p:nvGrpSpPr>
        <p:cNvPr id="100" name="Shape 100"/>
        <p:cNvGrpSpPr/>
        <p:nvPr/>
      </p:nvGrpSpPr>
      <p:grpSpPr>
        <a:xfrm>
          <a:off x="0" y="0"/>
          <a:ext cx="0" cy="0"/>
          <a:chOff x="0" y="0"/>
          <a:chExt cx="0" cy="0"/>
        </a:xfrm>
      </p:grpSpPr>
      <p:pic>
        <p:nvPicPr>
          <p:cNvPr descr="preencoded.png" id="101" name="Google Shape;101;p7"/>
          <p:cNvPicPr preferRelativeResize="0"/>
          <p:nvPr/>
        </p:nvPicPr>
        <p:blipFill rotWithShape="1">
          <a:blip r:embed="rId3">
            <a:alphaModFix/>
          </a:blip>
          <a:srcRect b="0" l="0" r="0" t="0"/>
          <a:stretch/>
        </p:blipFill>
        <p:spPr>
          <a:xfrm>
            <a:off x="10515600" y="400050"/>
            <a:ext cx="1276350" cy="266700"/>
          </a:xfrm>
          <a:prstGeom prst="rect">
            <a:avLst/>
          </a:prstGeom>
          <a:noFill/>
          <a:ln>
            <a:noFill/>
          </a:ln>
        </p:spPr>
      </p:pic>
      <p:pic>
        <p:nvPicPr>
          <p:cNvPr descr="preencoded.png" id="102" name="Google Shape;102;p7"/>
          <p:cNvPicPr preferRelativeResize="0"/>
          <p:nvPr/>
        </p:nvPicPr>
        <p:blipFill rotWithShape="1">
          <a:blip r:embed="rId4">
            <a:alphaModFix/>
          </a:blip>
          <a:srcRect b="0" l="0" r="0" t="0"/>
          <a:stretch/>
        </p:blipFill>
        <p:spPr>
          <a:xfrm>
            <a:off x="5534025" y="0"/>
            <a:ext cx="6654929" cy="6858000"/>
          </a:xfrm>
          <a:prstGeom prst="rect">
            <a:avLst/>
          </a:prstGeom>
          <a:noFill/>
          <a:ln>
            <a:noFill/>
          </a:ln>
        </p:spPr>
      </p:pic>
      <p:sp>
        <p:nvSpPr>
          <p:cNvPr id="103" name="Google Shape;103;p7"/>
          <p:cNvSpPr/>
          <p:nvPr/>
        </p:nvSpPr>
        <p:spPr>
          <a:xfrm>
            <a:off x="762000" y="885825"/>
            <a:ext cx="6324600" cy="66675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600"/>
              <a:buFont typeface="Arial"/>
              <a:buNone/>
            </a:pPr>
            <a:r>
              <a:rPr lang="en-US" sz="3600">
                <a:solidFill>
                  <a:srgbClr val="18F0BD"/>
                </a:solidFill>
                <a:latin typeface="Work Sans ExtraBold"/>
                <a:ea typeface="Work Sans ExtraBold"/>
                <a:cs typeface="Work Sans ExtraBold"/>
                <a:sym typeface="Work Sans ExtraBold"/>
              </a:rPr>
              <a:t>Blockchain</a:t>
            </a:r>
            <a:r>
              <a:rPr b="0" i="0" lang="en-US" sz="3600" u="none" cap="none" strike="noStrike">
                <a:solidFill>
                  <a:srgbClr val="18F0BD"/>
                </a:solidFill>
                <a:latin typeface="Work Sans ExtraBold"/>
                <a:ea typeface="Work Sans ExtraBold"/>
                <a:cs typeface="Work Sans ExtraBold"/>
                <a:sym typeface="Work Sans ExtraBold"/>
              </a:rPr>
              <a:t> </a:t>
            </a:r>
            <a:br>
              <a:rPr b="0" i="0" lang="en-US" sz="1800" u="none" cap="none" strike="noStrike">
                <a:solidFill>
                  <a:schemeClr val="dk1"/>
                </a:solidFill>
                <a:latin typeface="Calibri"/>
                <a:ea typeface="Calibri"/>
                <a:cs typeface="Calibri"/>
                <a:sym typeface="Calibri"/>
              </a:rPr>
            </a:br>
            <a:r>
              <a:rPr b="0" i="0" lang="en-US" sz="3600" u="none" cap="none" strike="noStrike">
                <a:solidFill>
                  <a:srgbClr val="18F0BD"/>
                </a:solidFill>
                <a:latin typeface="Work Sans ExtraBold"/>
                <a:ea typeface="Work Sans ExtraBold"/>
                <a:cs typeface="Work Sans ExtraBold"/>
                <a:sym typeface="Work Sans ExtraBold"/>
              </a:rPr>
              <a:t>Technology 3.0</a:t>
            </a:r>
            <a:endParaRPr b="0" i="0" sz="3600" u="none" cap="none" strike="noStrike">
              <a:solidFill>
                <a:schemeClr val="dk1"/>
              </a:solidFill>
              <a:latin typeface="Calibri"/>
              <a:ea typeface="Calibri"/>
              <a:cs typeface="Calibri"/>
              <a:sym typeface="Calibri"/>
            </a:endParaRPr>
          </a:p>
        </p:txBody>
      </p:sp>
      <p:sp>
        <p:nvSpPr>
          <p:cNvPr id="104" name="Google Shape;104;p7"/>
          <p:cNvSpPr/>
          <p:nvPr/>
        </p:nvSpPr>
        <p:spPr>
          <a:xfrm>
            <a:off x="762000" y="2143125"/>
            <a:ext cx="4495800" cy="828675"/>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800"/>
              <a:buFont typeface="Arial"/>
              <a:buNone/>
            </a:pPr>
            <a:r>
              <a:rPr b="0" i="0" lang="en-US" sz="1800" u="none" cap="none" strike="noStrike">
                <a:solidFill>
                  <a:srgbClr val="FFFFFF"/>
                </a:solidFill>
                <a:latin typeface="Work Sans"/>
                <a:ea typeface="Work Sans"/>
                <a:cs typeface="Work Sans"/>
                <a:sym typeface="Work Sans"/>
              </a:rPr>
              <a:t>Technological breakthroughs</a:t>
            </a:r>
            <a:br>
              <a:rPr b="0" i="0" lang="en-US" sz="1800" u="none" cap="none" strike="noStrike">
                <a:solidFill>
                  <a:srgbClr val="FFFFFF"/>
                </a:solidFill>
                <a:latin typeface="Work Sans"/>
                <a:ea typeface="Work Sans"/>
                <a:cs typeface="Work Sans"/>
                <a:sym typeface="Work Sans"/>
              </a:rPr>
            </a:br>
            <a:r>
              <a:rPr b="0" i="0" lang="en-US" sz="1800" u="none" cap="none" strike="noStrike">
                <a:solidFill>
                  <a:srgbClr val="FFFFFF"/>
                </a:solidFill>
                <a:latin typeface="Work Sans"/>
                <a:ea typeface="Work Sans"/>
                <a:cs typeface="Work Sans"/>
                <a:sym typeface="Work Sans"/>
              </a:rPr>
              <a:t>do not happen overnight.</a:t>
            </a:r>
            <a:endParaRPr b="0" i="0" sz="1800" u="none" cap="none" strike="noStrike">
              <a:solidFill>
                <a:schemeClr val="dk1"/>
              </a:solidFill>
              <a:latin typeface="Calibri"/>
              <a:ea typeface="Calibri"/>
              <a:cs typeface="Calibri"/>
              <a:sym typeface="Calibri"/>
            </a:endParaRPr>
          </a:p>
        </p:txBody>
      </p:sp>
      <p:sp>
        <p:nvSpPr>
          <p:cNvPr id="105" name="Google Shape;105;p7"/>
          <p:cNvSpPr/>
          <p:nvPr/>
        </p:nvSpPr>
        <p:spPr>
          <a:xfrm>
            <a:off x="762000" y="3105150"/>
            <a:ext cx="4343400" cy="2667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FFFFFF"/>
                </a:solidFill>
                <a:latin typeface="Work Sans"/>
                <a:ea typeface="Work Sans"/>
                <a:cs typeface="Work Sans"/>
                <a:sym typeface="Work Sans"/>
              </a:rPr>
              <a:t>Invented in 1903, the first airplanes </a:t>
            </a:r>
            <a:br>
              <a:rPr b="0" i="0" lang="en-US" sz="1800" u="none" cap="none" strike="noStrike">
                <a:solidFill>
                  <a:schemeClr val="dk1"/>
                </a:solidFill>
                <a:latin typeface="Calibri"/>
                <a:ea typeface="Calibri"/>
                <a:cs typeface="Calibri"/>
                <a:sym typeface="Calibri"/>
              </a:rPr>
            </a:br>
            <a:r>
              <a:rPr b="0" i="0" lang="en-US" sz="1350" u="none" cap="none" strike="noStrike">
                <a:solidFill>
                  <a:srgbClr val="FFFFFF"/>
                </a:solidFill>
                <a:latin typeface="Work Sans"/>
                <a:ea typeface="Work Sans"/>
                <a:cs typeface="Work Sans"/>
                <a:sym typeface="Work Sans"/>
              </a:rPr>
              <a:t>were clunky, dangerous and extremely unpractical.</a:t>
            </a:r>
            <a:br>
              <a:rPr b="0" i="0" lang="en-US" sz="1350" u="none" cap="none" strike="noStrike">
                <a:solidFill>
                  <a:srgbClr val="FFFFFF"/>
                </a:solidFill>
                <a:latin typeface="Work Sans"/>
                <a:ea typeface="Work Sans"/>
                <a:cs typeface="Work Sans"/>
                <a:sym typeface="Work Sans"/>
              </a:rPr>
            </a:br>
            <a:br>
              <a:rPr b="0" i="0" lang="en-US" sz="1350" u="none" cap="none" strike="noStrike">
                <a:solidFill>
                  <a:srgbClr val="FFFFFF"/>
                </a:solidFill>
                <a:latin typeface="Work Sans"/>
                <a:ea typeface="Work Sans"/>
                <a:cs typeface="Work Sans"/>
                <a:sym typeface="Work Sans"/>
              </a:rPr>
            </a:br>
            <a:r>
              <a:rPr b="0" i="0" lang="en-US" sz="1350" u="none" cap="none" strike="noStrike">
                <a:solidFill>
                  <a:srgbClr val="FFFFFF"/>
                </a:solidFill>
                <a:latin typeface="Work Sans"/>
                <a:ea typeface="Work Sans"/>
                <a:cs typeface="Work Sans"/>
                <a:sym typeface="Work Sans"/>
              </a:rPr>
              <a:t>Airlines (1919), airports (1928) and air traffic control (1930) facilitated the mass adoption of air travel and changed our lives forever.</a:t>
            </a:r>
            <a:br>
              <a:rPr b="0" i="0" lang="en-US" sz="1350" u="none" cap="none" strike="noStrike">
                <a:solidFill>
                  <a:srgbClr val="FFFFFF"/>
                </a:solidFill>
                <a:latin typeface="Work Sans"/>
                <a:ea typeface="Work Sans"/>
                <a:cs typeface="Work Sans"/>
                <a:sym typeface="Work Sans"/>
              </a:rPr>
            </a:br>
            <a:br>
              <a:rPr b="0" i="0" lang="en-US" sz="1350" u="none" cap="none" strike="noStrike">
                <a:solidFill>
                  <a:srgbClr val="FFFFFF"/>
                </a:solidFill>
                <a:latin typeface="Work Sans"/>
                <a:ea typeface="Work Sans"/>
                <a:cs typeface="Work Sans"/>
                <a:sym typeface="Work Sans"/>
              </a:rPr>
            </a:br>
            <a:r>
              <a:rPr b="0" i="0" lang="en-US" sz="1350" u="none" cap="none" strike="noStrike">
                <a:solidFill>
                  <a:srgbClr val="FFFFFF"/>
                </a:solidFill>
                <a:latin typeface="Work Sans"/>
                <a:ea typeface="Work Sans"/>
                <a:cs typeface="Work Sans"/>
                <a:sym typeface="Work Sans"/>
              </a:rPr>
              <a:t>As a result, a multi-trillion $ industry was created.</a:t>
            </a:r>
            <a:br>
              <a:rPr b="0" i="0" lang="en-US" sz="1350" u="none" cap="none" strike="noStrike">
                <a:solidFill>
                  <a:srgbClr val="FFFFFF"/>
                </a:solidFill>
                <a:latin typeface="Work Sans"/>
                <a:ea typeface="Work Sans"/>
                <a:cs typeface="Work Sans"/>
                <a:sym typeface="Work Sans"/>
              </a:rPr>
            </a:br>
            <a:br>
              <a:rPr b="0" i="0" lang="en-US" sz="1350" u="none" cap="none" strike="noStrike">
                <a:solidFill>
                  <a:srgbClr val="FFFFFF"/>
                </a:solidFill>
                <a:latin typeface="Work Sans"/>
                <a:ea typeface="Work Sans"/>
                <a:cs typeface="Work Sans"/>
                <a:sym typeface="Work Sans"/>
              </a:rPr>
            </a:br>
            <a:r>
              <a:rPr b="0" i="0" lang="en-US" sz="1350" u="none" cap="none" strike="noStrike">
                <a:solidFill>
                  <a:srgbClr val="FFFFFF"/>
                </a:solidFill>
                <a:latin typeface="Work Sans"/>
                <a:ea typeface="Work Sans"/>
                <a:cs typeface="Work Sans"/>
                <a:sym typeface="Work Sans"/>
              </a:rPr>
              <a:t>Blockchain technology is following the same pattern – evolving in stages, with the next step in its evolution finally able to drive mass adoption.</a:t>
            </a:r>
            <a:endParaRPr b="0" i="0" sz="135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5E76"/>
        </a:solidFill>
      </p:bgPr>
    </p:bg>
    <p:spTree>
      <p:nvGrpSpPr>
        <p:cNvPr id="110" name="Shape 110"/>
        <p:cNvGrpSpPr/>
        <p:nvPr/>
      </p:nvGrpSpPr>
      <p:grpSpPr>
        <a:xfrm>
          <a:off x="0" y="0"/>
          <a:ext cx="0" cy="0"/>
          <a:chOff x="0" y="0"/>
          <a:chExt cx="0" cy="0"/>
        </a:xfrm>
      </p:grpSpPr>
      <p:pic>
        <p:nvPicPr>
          <p:cNvPr descr="preencoded.png" id="111" name="Google Shape;111;p8"/>
          <p:cNvPicPr preferRelativeResize="0"/>
          <p:nvPr/>
        </p:nvPicPr>
        <p:blipFill rotWithShape="1">
          <a:blip r:embed="rId3">
            <a:alphaModFix/>
          </a:blip>
          <a:srcRect b="0" l="0" r="0" t="0"/>
          <a:stretch/>
        </p:blipFill>
        <p:spPr>
          <a:xfrm>
            <a:off x="5629275" y="0"/>
            <a:ext cx="6559679" cy="6858000"/>
          </a:xfrm>
          <a:prstGeom prst="rect">
            <a:avLst/>
          </a:prstGeom>
          <a:noFill/>
          <a:ln>
            <a:noFill/>
          </a:ln>
        </p:spPr>
      </p:pic>
      <p:sp>
        <p:nvSpPr>
          <p:cNvPr id="112" name="Google Shape;112;p8"/>
          <p:cNvSpPr/>
          <p:nvPr/>
        </p:nvSpPr>
        <p:spPr>
          <a:xfrm>
            <a:off x="762000" y="885825"/>
            <a:ext cx="6324600" cy="66675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3600"/>
              <a:buFont typeface="Arial"/>
              <a:buNone/>
            </a:pPr>
            <a:r>
              <a:rPr b="0" i="0" lang="en-US" sz="3600" u="none" cap="none" strike="noStrike">
                <a:solidFill>
                  <a:srgbClr val="56F3CE"/>
                </a:solidFill>
                <a:latin typeface="Work Sans ExtraBold"/>
                <a:ea typeface="Work Sans ExtraBold"/>
                <a:cs typeface="Work Sans ExtraBold"/>
                <a:sym typeface="Work Sans ExtraBold"/>
              </a:rPr>
              <a:t>Slide Title</a:t>
            </a:r>
            <a:endParaRPr b="0" i="0" sz="3600" u="none" cap="none" strike="noStrike">
              <a:solidFill>
                <a:schemeClr val="dk1"/>
              </a:solidFill>
              <a:latin typeface="Calibri"/>
              <a:ea typeface="Calibri"/>
              <a:cs typeface="Calibri"/>
              <a:sym typeface="Calibri"/>
            </a:endParaRPr>
          </a:p>
        </p:txBody>
      </p:sp>
      <p:sp>
        <p:nvSpPr>
          <p:cNvPr id="113" name="Google Shape;113;p8"/>
          <p:cNvSpPr/>
          <p:nvPr/>
        </p:nvSpPr>
        <p:spPr>
          <a:xfrm>
            <a:off x="762000" y="1685925"/>
            <a:ext cx="4572000" cy="11049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800"/>
              <a:buFont typeface="Arial"/>
              <a:buNone/>
            </a:pPr>
            <a:r>
              <a:rPr b="0" i="0" lang="en-US" sz="1800" u="none" cap="none" strike="noStrike">
                <a:solidFill>
                  <a:srgbClr val="FFFFFF"/>
                </a:solidFill>
                <a:latin typeface="Work Sans"/>
                <a:ea typeface="Work Sans"/>
                <a:cs typeface="Work Sans"/>
                <a:sym typeface="Work Sans"/>
              </a:rPr>
              <a:t>Example of how to use a mood image while keeping the information clear. (mask image with the shape →)</a:t>
            </a:r>
            <a:endParaRPr b="0" i="0" sz="1800" u="none" cap="none" strike="noStrike">
              <a:solidFill>
                <a:schemeClr val="dk1"/>
              </a:solidFill>
              <a:latin typeface="Calibri"/>
              <a:ea typeface="Calibri"/>
              <a:cs typeface="Calibri"/>
              <a:sym typeface="Calibri"/>
            </a:endParaRPr>
          </a:p>
        </p:txBody>
      </p:sp>
      <p:sp>
        <p:nvSpPr>
          <p:cNvPr id="114" name="Google Shape;114;p8"/>
          <p:cNvSpPr/>
          <p:nvPr/>
        </p:nvSpPr>
        <p:spPr>
          <a:xfrm>
            <a:off x="762000" y="2952750"/>
            <a:ext cx="4343400" cy="3238500"/>
          </a:xfrm>
          <a:prstGeom prst="rect">
            <a:avLst/>
          </a:prstGeom>
          <a:noFill/>
          <a:ln>
            <a:noFill/>
          </a:ln>
        </p:spPr>
        <p:txBody>
          <a:bodyPr anchorCtr="0" anchor="t" bIns="0" lIns="0" spcFirstLastPara="1" rIns="0" wrap="square" tIns="0">
            <a:noAutofit/>
          </a:bodyPr>
          <a:lstStyle/>
          <a:p>
            <a:pPr indent="-314325" lvl="0" marL="457200" marR="0" rtl="0" algn="l">
              <a:lnSpc>
                <a:spcPct val="110000"/>
              </a:lnSpc>
              <a:spcBef>
                <a:spcPts val="0"/>
              </a:spcBef>
              <a:spcAft>
                <a:spcPts val="0"/>
              </a:spcAft>
              <a:buClr>
                <a:srgbClr val="FFFFFF"/>
              </a:buClr>
              <a:buSzPts val="1350"/>
              <a:buFont typeface="Work Sans"/>
              <a:buChar char="●"/>
            </a:pPr>
            <a:r>
              <a:rPr b="0" i="0" lang="en-US" sz="1350" u="none" cap="none" strike="noStrike">
                <a:solidFill>
                  <a:srgbClr val="FFFFFF"/>
                </a:solidFill>
                <a:latin typeface="Work Sans"/>
                <a:ea typeface="Work Sans"/>
                <a:cs typeface="Work Sans"/>
                <a:sym typeface="Work Sans"/>
              </a:rPr>
              <a:t>Lorem ipsum dolor sit amet, consectetur adipiscing elit, sed do eiusmod tempor incididunt ut labore et dolore magna aliqua.</a:t>
            </a:r>
            <a:br>
              <a:rPr b="0" i="0" lang="en-US" sz="1350" u="none" cap="none" strike="noStrike">
                <a:solidFill>
                  <a:srgbClr val="FFFFFF"/>
                </a:solidFill>
                <a:latin typeface="Work Sans"/>
                <a:ea typeface="Work Sans"/>
                <a:cs typeface="Work Sans"/>
                <a:sym typeface="Work Sans"/>
              </a:rPr>
            </a:br>
            <a:endParaRPr b="0" i="0" sz="1350" u="none" cap="none" strike="noStrike">
              <a:solidFill>
                <a:srgbClr val="FFFFFF"/>
              </a:solidFill>
              <a:latin typeface="Work Sans"/>
              <a:ea typeface="Work Sans"/>
              <a:cs typeface="Work Sans"/>
              <a:sym typeface="Work Sans"/>
            </a:endParaRPr>
          </a:p>
          <a:p>
            <a:pPr indent="-314325" lvl="0" marL="457200" marR="0" rtl="0" algn="l">
              <a:lnSpc>
                <a:spcPct val="110000"/>
              </a:lnSpc>
              <a:spcBef>
                <a:spcPts val="0"/>
              </a:spcBef>
              <a:spcAft>
                <a:spcPts val="0"/>
              </a:spcAft>
              <a:buClr>
                <a:srgbClr val="FFFFFF"/>
              </a:buClr>
              <a:buSzPts val="1350"/>
              <a:buFont typeface="Work Sans"/>
              <a:buChar char="●"/>
            </a:pPr>
            <a:r>
              <a:rPr b="0" i="0" lang="en-US" sz="1350" u="none" cap="none" strike="noStrike">
                <a:solidFill>
                  <a:srgbClr val="FFFFFF"/>
                </a:solidFill>
                <a:latin typeface="Work Sans"/>
                <a:ea typeface="Work Sans"/>
                <a:cs typeface="Work Sans"/>
                <a:sym typeface="Work Sans"/>
              </a:rPr>
              <a:t>Ut enim ad minim veniam, quis nostrud exercitation ullamco laboris nisi ut aliquip ex ea commodo consequat.</a:t>
            </a:r>
            <a:br>
              <a:rPr b="0" i="0" lang="en-US" sz="1350" u="none" cap="none" strike="noStrike">
                <a:solidFill>
                  <a:srgbClr val="FFFFFF"/>
                </a:solidFill>
                <a:latin typeface="Work Sans"/>
                <a:ea typeface="Work Sans"/>
                <a:cs typeface="Work Sans"/>
                <a:sym typeface="Work Sans"/>
              </a:rPr>
            </a:br>
            <a:endParaRPr b="0" i="0" sz="1350" u="none" cap="none" strike="noStrike">
              <a:solidFill>
                <a:srgbClr val="FFFFFF"/>
              </a:solidFill>
              <a:latin typeface="Work Sans"/>
              <a:ea typeface="Work Sans"/>
              <a:cs typeface="Work Sans"/>
              <a:sym typeface="Work Sans"/>
            </a:endParaRPr>
          </a:p>
          <a:p>
            <a:pPr indent="-314325" lvl="0" marL="457200" marR="0" rtl="0" algn="l">
              <a:lnSpc>
                <a:spcPct val="110000"/>
              </a:lnSpc>
              <a:spcBef>
                <a:spcPts val="0"/>
              </a:spcBef>
              <a:spcAft>
                <a:spcPts val="0"/>
              </a:spcAft>
              <a:buClr>
                <a:srgbClr val="FFFFFF"/>
              </a:buClr>
              <a:buSzPts val="1350"/>
              <a:buFont typeface="Work Sans"/>
              <a:buChar char="●"/>
            </a:pPr>
            <a:r>
              <a:rPr b="0" i="0" lang="en-US" sz="1350" u="none" cap="none" strike="noStrike">
                <a:solidFill>
                  <a:srgbClr val="FFFFFF"/>
                </a:solidFill>
                <a:latin typeface="Work Sans"/>
                <a:ea typeface="Work Sans"/>
                <a:cs typeface="Work Sans"/>
                <a:sym typeface="Work Sans"/>
              </a:rPr>
              <a:t>Duis aute irure dolor in reprehenderit in voluptate velit esse cillum dolore eu fugiat nulla pariatur.</a:t>
            </a:r>
            <a:br>
              <a:rPr b="0" i="0" lang="en-US" sz="1350" u="none" cap="none" strike="noStrike">
                <a:solidFill>
                  <a:srgbClr val="FFFFFF"/>
                </a:solidFill>
                <a:latin typeface="Work Sans"/>
                <a:ea typeface="Work Sans"/>
                <a:cs typeface="Work Sans"/>
                <a:sym typeface="Work Sans"/>
              </a:rPr>
            </a:br>
            <a:endParaRPr b="0" i="0" sz="1350" u="none" cap="none" strike="noStrike">
              <a:solidFill>
                <a:srgbClr val="FFFFFF"/>
              </a:solidFill>
              <a:latin typeface="Work Sans"/>
              <a:ea typeface="Work Sans"/>
              <a:cs typeface="Work Sans"/>
              <a:sym typeface="Work Sans"/>
            </a:endParaRPr>
          </a:p>
          <a:p>
            <a:pPr indent="-314325" lvl="0" marL="457200" marR="0" rtl="0" algn="l">
              <a:lnSpc>
                <a:spcPct val="110000"/>
              </a:lnSpc>
              <a:spcBef>
                <a:spcPts val="0"/>
              </a:spcBef>
              <a:spcAft>
                <a:spcPts val="0"/>
              </a:spcAft>
              <a:buClr>
                <a:srgbClr val="FFFFFF"/>
              </a:buClr>
              <a:buSzPts val="1350"/>
              <a:buFont typeface="Work Sans"/>
              <a:buChar char="●"/>
            </a:pPr>
            <a:r>
              <a:rPr b="0" i="0" lang="en-US" sz="1350" u="none" cap="none" strike="noStrike">
                <a:solidFill>
                  <a:srgbClr val="FFFFFF"/>
                </a:solidFill>
                <a:latin typeface="Work Sans"/>
                <a:ea typeface="Work Sans"/>
                <a:cs typeface="Work Sans"/>
                <a:sym typeface="Work Sans"/>
              </a:rPr>
              <a:t>Excepteur sint occaecat cupidatat non proident, sunt in culpa qui officia deserunt mollit anim id est laborum</a:t>
            </a:r>
            <a:endParaRPr b="0" i="0" sz="1350" u="none" cap="none" strike="noStrike">
              <a:solidFill>
                <a:schemeClr val="dk1"/>
              </a:solidFill>
              <a:latin typeface="Calibri"/>
              <a:ea typeface="Calibri"/>
              <a:cs typeface="Calibri"/>
              <a:sym typeface="Calibri"/>
            </a:endParaRPr>
          </a:p>
        </p:txBody>
      </p:sp>
      <p:pic>
        <p:nvPicPr>
          <p:cNvPr descr="preencoded.png" id="115" name="Google Shape;115;p8"/>
          <p:cNvPicPr preferRelativeResize="0"/>
          <p:nvPr/>
        </p:nvPicPr>
        <p:blipFill rotWithShape="1">
          <a:blip r:embed="rId4">
            <a:alphaModFix/>
          </a:blip>
          <a:srcRect b="0" l="0" r="0" t="0"/>
          <a:stretch/>
        </p:blipFill>
        <p:spPr>
          <a:xfrm>
            <a:off x="10515600" y="400050"/>
            <a:ext cx="1276350" cy="266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51D95"/>
        </a:solidFill>
      </p:bgPr>
    </p:bg>
    <p:spTree>
      <p:nvGrpSpPr>
        <p:cNvPr id="120" name="Shape 120"/>
        <p:cNvGrpSpPr/>
        <p:nvPr/>
      </p:nvGrpSpPr>
      <p:grpSpPr>
        <a:xfrm>
          <a:off x="0" y="0"/>
          <a:ext cx="0" cy="0"/>
          <a:chOff x="0" y="0"/>
          <a:chExt cx="0" cy="0"/>
        </a:xfrm>
      </p:grpSpPr>
      <p:pic>
        <p:nvPicPr>
          <p:cNvPr descr="preencoded.png" id="121" name="Google Shape;121;p9"/>
          <p:cNvPicPr preferRelativeResize="0"/>
          <p:nvPr/>
        </p:nvPicPr>
        <p:blipFill rotWithShape="1">
          <a:blip r:embed="rId3">
            <a:alphaModFix/>
          </a:blip>
          <a:srcRect b="0" l="0" r="0" t="0"/>
          <a:stretch/>
        </p:blipFill>
        <p:spPr>
          <a:xfrm>
            <a:off x="5629275" y="0"/>
            <a:ext cx="6559679" cy="6858000"/>
          </a:xfrm>
          <a:prstGeom prst="rect">
            <a:avLst/>
          </a:prstGeom>
          <a:noFill/>
          <a:ln>
            <a:noFill/>
          </a:ln>
        </p:spPr>
      </p:pic>
      <p:pic>
        <p:nvPicPr>
          <p:cNvPr descr="preencoded.png" id="122" name="Google Shape;122;p9"/>
          <p:cNvPicPr preferRelativeResize="0"/>
          <p:nvPr/>
        </p:nvPicPr>
        <p:blipFill rotWithShape="1">
          <a:blip r:embed="rId4">
            <a:alphaModFix/>
          </a:blip>
          <a:srcRect b="0" l="0" r="0" t="0"/>
          <a:stretch/>
        </p:blipFill>
        <p:spPr>
          <a:xfrm>
            <a:off x="10515600" y="400050"/>
            <a:ext cx="1276350" cy="266700"/>
          </a:xfrm>
          <a:prstGeom prst="rect">
            <a:avLst/>
          </a:prstGeom>
          <a:noFill/>
          <a:ln>
            <a:noFill/>
          </a:ln>
        </p:spPr>
      </p:pic>
      <p:sp>
        <p:nvSpPr>
          <p:cNvPr id="123" name="Google Shape;123;p9"/>
          <p:cNvSpPr/>
          <p:nvPr/>
        </p:nvSpPr>
        <p:spPr>
          <a:xfrm>
            <a:off x="762000" y="1352550"/>
            <a:ext cx="4371975" cy="4343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rPr b="0" i="0" lang="en-US" sz="3300" u="none" cap="none" strike="noStrike">
                <a:solidFill>
                  <a:srgbClr val="18F0BD"/>
                </a:solidFill>
                <a:latin typeface="Work Sans ExtraBold"/>
                <a:ea typeface="Work Sans ExtraBold"/>
                <a:cs typeface="Work Sans ExtraBold"/>
                <a:sym typeface="Work Sans ExtraBold"/>
              </a:rPr>
              <a:t>Lorem ipsum dolor </a:t>
            </a:r>
            <a:br>
              <a:rPr b="0" i="0" lang="en-US" sz="1800" u="none" cap="none" strike="noStrike">
                <a:solidFill>
                  <a:schemeClr val="dk1"/>
                </a:solidFill>
                <a:latin typeface="Calibri"/>
                <a:ea typeface="Calibri"/>
                <a:cs typeface="Calibri"/>
                <a:sym typeface="Calibri"/>
              </a:rPr>
            </a:br>
            <a:r>
              <a:rPr b="0" i="0" lang="en-US" sz="3300" u="none" cap="none" strike="noStrike">
                <a:solidFill>
                  <a:srgbClr val="18F0BD"/>
                </a:solidFill>
                <a:latin typeface="Work Sans ExtraBold"/>
                <a:ea typeface="Work Sans ExtraBold"/>
                <a:cs typeface="Work Sans ExtraBold"/>
                <a:sym typeface="Work Sans ExtraBold"/>
              </a:rPr>
              <a:t>sit amet, consectetur adipiscing elit, sed do eiusmod tempor.</a:t>
            </a:r>
            <a:endParaRPr b="0" i="0" sz="3300" u="none" cap="none" strike="noStrike">
              <a:solidFill>
                <a:schemeClr val="dk1"/>
              </a:solidFill>
              <a:latin typeface="Calibri"/>
              <a:ea typeface="Calibri"/>
              <a:cs typeface="Calibri"/>
              <a:sym typeface="Calibri"/>
            </a:endParaRPr>
          </a:p>
        </p:txBody>
      </p:sp>
      <p:sp>
        <p:nvSpPr>
          <p:cNvPr id="124" name="Google Shape;124;p9"/>
          <p:cNvSpPr/>
          <p:nvPr/>
        </p:nvSpPr>
        <p:spPr>
          <a:xfrm>
            <a:off x="762000" y="2143125"/>
            <a:ext cx="4572000" cy="552450"/>
          </a:xfrm>
          <a:prstGeom prst="rect">
            <a:avLst/>
          </a:prstGeom>
          <a:noFill/>
          <a:ln>
            <a:noFill/>
          </a:ln>
        </p:spPr>
        <p:txBody>
          <a:bodyPr anchorCtr="0" anchor="t" bIns="0" lIns="0" spcFirstLastPara="1" rIns="0" wrap="square" tIns="0">
            <a:noAutofit/>
          </a:bodyPr>
          <a:lstStyle/>
          <a:p>
            <a:pPr indent="0" lvl="0" marL="0" marR="0" rtl="0" algn="l">
              <a:lnSpc>
                <a:spcPct val="88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5" name="Google Shape;125;p9"/>
          <p:cNvSpPr/>
          <p:nvPr/>
        </p:nvSpPr>
        <p:spPr>
          <a:xfrm>
            <a:off x="7239000" y="1581150"/>
            <a:ext cx="4324200" cy="3886200"/>
          </a:xfrm>
          <a:prstGeom prst="rect">
            <a:avLst/>
          </a:prstGeom>
          <a:noFill/>
          <a:ln>
            <a:noFill/>
          </a:ln>
        </p:spPr>
        <p:txBody>
          <a:bodyPr anchorCtr="0" anchor="ctr" bIns="0" lIns="0" spcFirstLastPara="1" rIns="0" wrap="square" tIns="0">
            <a:noAutofit/>
          </a:bodyPr>
          <a:lstStyle/>
          <a:p>
            <a:pPr indent="-330200" lvl="0" marL="457200" marR="0" rtl="0" algn="l">
              <a:lnSpc>
                <a:spcPct val="110000"/>
              </a:lnSpc>
              <a:spcBef>
                <a:spcPts val="0"/>
              </a:spcBef>
              <a:spcAft>
                <a:spcPts val="0"/>
              </a:spcAft>
              <a:buClr>
                <a:srgbClr val="FFFFFF"/>
              </a:buClr>
              <a:buSzPts val="1600"/>
              <a:buFont typeface="Work Sans"/>
              <a:buChar char="●"/>
            </a:pPr>
            <a:r>
              <a:rPr b="0" i="0" lang="en-US" sz="1600" u="none" cap="none" strike="noStrike">
                <a:solidFill>
                  <a:srgbClr val="FFFFFF"/>
                </a:solidFill>
                <a:latin typeface="Work Sans"/>
                <a:ea typeface="Work Sans"/>
                <a:cs typeface="Work Sans"/>
                <a:sym typeface="Work Sans"/>
              </a:rPr>
              <a:t>Lorem ipsum dolor sit amet, consectetur adipiscing elit, sed do eiusmod tempor incididunt ut labore et dolore magna aliqua.</a:t>
            </a:r>
            <a:br>
              <a:rPr b="0" i="0" lang="en-US" sz="1600" u="none" cap="none" strike="noStrike">
                <a:solidFill>
                  <a:srgbClr val="FFFFFF"/>
                </a:solidFill>
                <a:latin typeface="Work Sans"/>
                <a:ea typeface="Work Sans"/>
                <a:cs typeface="Work Sans"/>
                <a:sym typeface="Work Sans"/>
              </a:rPr>
            </a:br>
            <a:endParaRPr b="0" i="0" sz="1600" u="none" cap="none" strike="noStrike">
              <a:solidFill>
                <a:srgbClr val="FFFFFF"/>
              </a:solidFill>
              <a:latin typeface="Work Sans"/>
              <a:ea typeface="Work Sans"/>
              <a:cs typeface="Work Sans"/>
              <a:sym typeface="Work Sans"/>
            </a:endParaRPr>
          </a:p>
          <a:p>
            <a:pPr indent="-330200" lvl="0" marL="457200" marR="0" rtl="0" algn="l">
              <a:lnSpc>
                <a:spcPct val="110000"/>
              </a:lnSpc>
              <a:spcBef>
                <a:spcPts val="0"/>
              </a:spcBef>
              <a:spcAft>
                <a:spcPts val="0"/>
              </a:spcAft>
              <a:buClr>
                <a:srgbClr val="FFFFFF"/>
              </a:buClr>
              <a:buSzPts val="1600"/>
              <a:buFont typeface="Work Sans"/>
              <a:buChar char="●"/>
            </a:pPr>
            <a:r>
              <a:rPr b="0" i="0" lang="en-US" sz="1600" u="none" cap="none" strike="noStrike">
                <a:solidFill>
                  <a:srgbClr val="FFFFFF"/>
                </a:solidFill>
                <a:latin typeface="Work Sans"/>
                <a:ea typeface="Work Sans"/>
                <a:cs typeface="Work Sans"/>
                <a:sym typeface="Work Sans"/>
              </a:rPr>
              <a:t>Ut enim ad minim veniam, quis nostrud exercitation ullamco laboris nisi ut aliquip ex ea commodo consequat.</a:t>
            </a:r>
            <a:br>
              <a:rPr b="0" i="0" lang="en-US" sz="1600" u="none" cap="none" strike="noStrike">
                <a:solidFill>
                  <a:srgbClr val="FFFFFF"/>
                </a:solidFill>
                <a:latin typeface="Work Sans"/>
                <a:ea typeface="Work Sans"/>
                <a:cs typeface="Work Sans"/>
                <a:sym typeface="Work Sans"/>
              </a:rPr>
            </a:br>
            <a:endParaRPr b="0" i="0" sz="1600" u="none" cap="none" strike="noStrike">
              <a:solidFill>
                <a:srgbClr val="FFFFFF"/>
              </a:solidFill>
              <a:latin typeface="Work Sans"/>
              <a:ea typeface="Work Sans"/>
              <a:cs typeface="Work Sans"/>
              <a:sym typeface="Work Sans"/>
            </a:endParaRPr>
          </a:p>
          <a:p>
            <a:pPr indent="-330200" lvl="0" marL="457200" marR="0" rtl="0" algn="l">
              <a:lnSpc>
                <a:spcPct val="110000"/>
              </a:lnSpc>
              <a:spcBef>
                <a:spcPts val="0"/>
              </a:spcBef>
              <a:spcAft>
                <a:spcPts val="0"/>
              </a:spcAft>
              <a:buClr>
                <a:srgbClr val="FFFFFF"/>
              </a:buClr>
              <a:buSzPts val="1600"/>
              <a:buFont typeface="Work Sans"/>
              <a:buChar char="●"/>
            </a:pPr>
            <a:r>
              <a:rPr b="0" i="0" lang="en-US" sz="1600" u="none" cap="none" strike="noStrike">
                <a:solidFill>
                  <a:srgbClr val="FFFFFF"/>
                </a:solidFill>
                <a:latin typeface="Work Sans"/>
                <a:ea typeface="Work Sans"/>
                <a:cs typeface="Work Sans"/>
                <a:sym typeface="Work Sans"/>
              </a:rPr>
              <a:t>Duis aute irure dolor in reprehenderit in voluptate velit esse cillum dolore eu fugiat nulla pariatur.</a:t>
            </a:r>
            <a:br>
              <a:rPr b="0" i="0" lang="en-US" sz="1600" u="none" cap="none" strike="noStrike">
                <a:solidFill>
                  <a:srgbClr val="FFFFFF"/>
                </a:solidFill>
                <a:latin typeface="Work Sans"/>
                <a:ea typeface="Work Sans"/>
                <a:cs typeface="Work Sans"/>
                <a:sym typeface="Work Sans"/>
              </a:rPr>
            </a:br>
            <a:endParaRPr b="0" i="0" sz="1600" u="none" cap="none" strike="noStrike">
              <a:solidFill>
                <a:srgbClr val="FFFFFF"/>
              </a:solidFill>
              <a:latin typeface="Work Sans"/>
              <a:ea typeface="Work Sans"/>
              <a:cs typeface="Work Sans"/>
              <a:sym typeface="Work Sans"/>
            </a:endParaRPr>
          </a:p>
          <a:p>
            <a:pPr indent="-330200" lvl="0" marL="457200" marR="0" rtl="0" algn="l">
              <a:lnSpc>
                <a:spcPct val="110000"/>
              </a:lnSpc>
              <a:spcBef>
                <a:spcPts val="0"/>
              </a:spcBef>
              <a:spcAft>
                <a:spcPts val="0"/>
              </a:spcAft>
              <a:buClr>
                <a:srgbClr val="FFFFFF"/>
              </a:buClr>
              <a:buSzPts val="1600"/>
              <a:buFont typeface="Work Sans"/>
              <a:buChar char="●"/>
            </a:pPr>
            <a:r>
              <a:rPr b="0" i="0" lang="en-US" sz="1600" u="none" cap="none" strike="noStrike">
                <a:solidFill>
                  <a:srgbClr val="FFFFFF"/>
                </a:solidFill>
                <a:latin typeface="Work Sans"/>
                <a:ea typeface="Work Sans"/>
                <a:cs typeface="Work Sans"/>
                <a:sym typeface="Work Sans"/>
              </a:rPr>
              <a:t>Excepteur sint occaecat cupidatat non proident, sunt in culpa qui officia deserunt mollit anim id est laborum</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2022-03-07T09:39:01Z</dcterms:created>
  <dc:creator>PptxGenJS</dc:creator>
</cp:coreProperties>
</file>