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9" r:id="rId2"/>
    <p:sldId id="271" r:id="rId3"/>
    <p:sldId id="272" r:id="rId4"/>
    <p:sldId id="273" r:id="rId5"/>
    <p:sldId id="263" r:id="rId6"/>
    <p:sldId id="289" r:id="rId7"/>
    <p:sldId id="290" r:id="rId8"/>
    <p:sldId id="306" r:id="rId9"/>
    <p:sldId id="307" r:id="rId10"/>
    <p:sldId id="310" r:id="rId11"/>
    <p:sldId id="311" r:id="rId12"/>
    <p:sldId id="312" r:id="rId13"/>
    <p:sldId id="313" r:id="rId14"/>
    <p:sldId id="314" r:id="rId15"/>
    <p:sldId id="316" r:id="rId16"/>
    <p:sldId id="317" r:id="rId17"/>
    <p:sldId id="318" r:id="rId18"/>
    <p:sldId id="31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40" d="100"/>
          <a:sy n="40" d="100"/>
        </p:scale>
        <p:origin x="8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16670-86F3-4153-9881-0B9E960251E5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A7547-B57B-4E3A-9D4F-7C03CC203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0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EC17-DB6D-480E-A5E1-F3F0D36B1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E5FC0-E5F0-4094-AAC9-A1069B249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110CC-B936-4BC1-B0BD-0220DCCC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144-1AEC-434D-94B4-0693274B74F6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30C84-C67D-449E-A0C6-54D09B99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F831-30D5-4DE6-B433-71DADBE5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A8DE-67C1-43C8-8BFD-A1BE8E907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5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F85B-1A69-4321-8B7A-7D59F9DD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063C7-D5F2-4CF7-AF03-62321E911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64F4-933B-49F2-9535-35C4D93D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144-1AEC-434D-94B4-0693274B74F6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7DBED-2D96-4CE1-9ACD-352B6872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DB9F9-66A5-406A-8550-80B1602E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A8DE-67C1-43C8-8BFD-A1BE8E907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6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BCEE1-18B7-4CCB-B662-B515A7309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06C1D-7498-4D17-8A16-C3D5BC476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2806A-7370-4C16-BAAA-2D6B08BB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144-1AEC-434D-94B4-0693274B74F6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74971-ADF6-44B3-890F-2C4983F4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0576-51EA-4110-A94C-913C3775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A8DE-67C1-43C8-8BFD-A1BE8E907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7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35C9-6F5C-4EF5-9A01-C4CE9C42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40FE-6F85-466D-B4A9-5E86EC6F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7A660-0EA7-420F-90FA-AE7F747B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144-1AEC-434D-94B4-0693274B74F6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B1ECC-3676-4B6C-AED5-DF76D49E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4ED0-8C6B-4F7C-AADE-76F5ACF7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A8DE-67C1-43C8-8BFD-A1BE8E907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3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7EBA-C4E0-45B8-A345-83F096EF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9A250-CFAE-4BDA-A1CD-BD716C4D0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1FA7-41BE-4098-ACE6-4B1B3C7B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144-1AEC-434D-94B4-0693274B74F6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A6FE-4DEB-47F7-B1E1-BE04DD2C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72BF-741C-4C36-8909-8E394208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A8DE-67C1-43C8-8BFD-A1BE8E907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1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404C-1FFA-4F68-A4C7-0565CE8C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0BFB-3237-4280-99DB-0C45D6486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699E1-C178-4320-90F8-7AE78B98F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ED691-39ED-4E87-9480-E1A533BF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144-1AEC-434D-94B4-0693274B74F6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5DBC-3675-4295-896C-631CF0DB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B8464-0172-4430-8687-D4D9018B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A8DE-67C1-43C8-8BFD-A1BE8E907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6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3C32-65C2-40F9-9449-1DA7CAB8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55A23-1E1A-49FE-8434-CFF20C877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A9C9A-0BF9-4A84-A37F-11F8A50D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F3429-ECCA-48D2-B3E1-FE55305EE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4BF12-654E-4562-B3DB-381176F3E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AFAB8-5918-458E-A936-1C71DCB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144-1AEC-434D-94B4-0693274B74F6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C5665-1E92-4E1D-9C57-A69DBE65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3640C-D108-41FF-971D-353CC92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A8DE-67C1-43C8-8BFD-A1BE8E907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27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8D75-3476-417A-97C0-60F2EDEE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8DB44-DA8A-43B9-9019-BAF3256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144-1AEC-434D-94B4-0693274B74F6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3A45F-6621-4FBC-BB3D-4D4EE93C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FF78-A0FF-4A49-B55F-E55DBE40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A8DE-67C1-43C8-8BFD-A1BE8E907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8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7D127-65D5-489A-8431-4F9AC21D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144-1AEC-434D-94B4-0693274B74F6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26169-B660-4F35-BF21-2D0C9170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F5E4C-744E-4755-A23A-2F37912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A8DE-67C1-43C8-8BFD-A1BE8E907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3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687D-3B41-4C9B-BBB1-985A7E7A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15C0-F8A8-495B-A6FC-3EB96E20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68E36-4B5D-4087-891E-8432F4454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4BFBF-0E9E-4A6E-A8AA-72998E99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144-1AEC-434D-94B4-0693274B74F6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97B12-36BA-4F87-83C0-D7CE7A0E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7DD0-FF22-4302-9488-CE74CC8A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A8DE-67C1-43C8-8BFD-A1BE8E907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10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80EA-BE95-44D2-8D0A-30559E5F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288A6-7F99-48BC-BE1C-F4A3A7ED9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88B41-F1D6-4CEC-8288-DFE8B2EAF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078B-6C77-4BAF-948E-3888EFE4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A144-1AEC-434D-94B4-0693274B74F6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6F376-C06C-41D6-99B6-1660C3ED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E1F13-3363-4976-B946-DD34F15C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A8DE-67C1-43C8-8BFD-A1BE8E907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E54D8-F07F-4C58-85D1-F220F45C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5B4A-83F5-46CF-B318-CF3887BDF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7E7F-89CB-41C1-A0EB-774F59B2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A144-1AEC-434D-94B4-0693274B74F6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1232-4949-46F8-8874-13B4632A2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CFFF-F157-412C-A1E1-7148C7D85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A8DE-67C1-43C8-8BFD-A1BE8E907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96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2E2-75D9-4C9B-B6BD-E7123327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3009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Lecture: 16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0F74-2EAA-4495-917A-7E77179D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668" y="4115216"/>
            <a:ext cx="6324600" cy="1401763"/>
          </a:xfrm>
        </p:spPr>
        <p:txBody>
          <a:bodyPr/>
          <a:lstStyle/>
          <a:p>
            <a:pPr marL="0" indent="0" algn="r">
              <a:buNone/>
            </a:pPr>
            <a:r>
              <a:rPr lang="en-US" b="1" dirty="0">
                <a:solidFill>
                  <a:schemeClr val="accent1"/>
                </a:solidFill>
              </a:rPr>
              <a:t>Passing Arrays to Function</a:t>
            </a:r>
          </a:p>
          <a:p>
            <a:pPr marL="0" indent="0" algn="r">
              <a:buNone/>
            </a:pPr>
            <a:r>
              <a:rPr lang="en-US" b="1" dirty="0">
                <a:solidFill>
                  <a:schemeClr val="accent1"/>
                </a:solidFill>
              </a:rPr>
              <a:t>Insertion and Deletion with Arrays</a:t>
            </a:r>
            <a:endParaRPr lang="en-IN" b="1" dirty="0">
              <a:solidFill>
                <a:schemeClr val="accent1"/>
              </a:solidFill>
            </a:endParaRPr>
          </a:p>
          <a:p>
            <a:pPr algn="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44BC77-4971-412F-B149-87888B437D52}"/>
              </a:ext>
            </a:extLst>
          </p:cNvPr>
          <p:cNvCxnSpPr>
            <a:cxnSpLocks/>
          </p:cNvCxnSpPr>
          <p:nvPr/>
        </p:nvCxnSpPr>
        <p:spPr>
          <a:xfrm>
            <a:off x="1752600" y="3673098"/>
            <a:ext cx="9514668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8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9678" y="250615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Operations on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97478" y="4103876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Insertion of element into an array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Deletion of element from an array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8208C4-2739-4F9D-A7FF-43570F0FD376}"/>
              </a:ext>
            </a:extLst>
          </p:cNvPr>
          <p:cNvCxnSpPr/>
          <p:nvPr/>
        </p:nvCxnSpPr>
        <p:spPr>
          <a:xfrm>
            <a:off x="1039678" y="3831714"/>
            <a:ext cx="1018109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48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-228600"/>
            <a:ext cx="8229600" cy="1143000"/>
          </a:xfrm>
        </p:spPr>
        <p:txBody>
          <a:bodyPr>
            <a:noAutofit/>
          </a:bodyPr>
          <a:lstStyle/>
          <a:p>
            <a:r>
              <a:rPr lang="en-IN" sz="2000" b="1" dirty="0"/>
              <a:t>Write a program to insert an element at a given position in 1D array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81200" y="914401"/>
            <a:ext cx="4038600" cy="5211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500" dirty="0"/>
              <a:t>#include &lt;</a:t>
            </a:r>
            <a:r>
              <a:rPr lang="en-IN" sz="5500" dirty="0" err="1"/>
              <a:t>stdio.h</a:t>
            </a:r>
            <a:r>
              <a:rPr lang="en-IN" sz="5500" dirty="0"/>
              <a:t>&gt;</a:t>
            </a:r>
          </a:p>
          <a:p>
            <a:pPr marL="0" indent="0">
              <a:buNone/>
            </a:pPr>
            <a:r>
              <a:rPr lang="en-IN" sz="5500" dirty="0" err="1"/>
              <a:t>int</a:t>
            </a:r>
            <a:r>
              <a:rPr lang="en-IN" sz="5500" dirty="0"/>
              <a:t> main()</a:t>
            </a:r>
          </a:p>
          <a:p>
            <a:pPr marL="0" indent="0">
              <a:buNone/>
            </a:pPr>
            <a:r>
              <a:rPr lang="en-IN" sz="5500" dirty="0"/>
              <a:t>{</a:t>
            </a:r>
          </a:p>
          <a:p>
            <a:pPr marL="0" indent="0">
              <a:buNone/>
            </a:pPr>
            <a:r>
              <a:rPr lang="en-IN" sz="5500" dirty="0"/>
              <a:t>   </a:t>
            </a:r>
            <a:r>
              <a:rPr lang="en-IN" sz="5500" dirty="0" err="1"/>
              <a:t>int</a:t>
            </a:r>
            <a:r>
              <a:rPr lang="en-IN" sz="5500" dirty="0"/>
              <a:t> array[100], position, c, n, value;</a:t>
            </a:r>
          </a:p>
          <a:p>
            <a:pPr marL="0" indent="0">
              <a:buNone/>
            </a:pPr>
            <a:r>
              <a:rPr lang="en-IN" sz="5500" dirty="0"/>
              <a:t>   </a:t>
            </a:r>
            <a:r>
              <a:rPr lang="en-IN" sz="5500" dirty="0" err="1"/>
              <a:t>printf</a:t>
            </a:r>
            <a:r>
              <a:rPr lang="en-IN" sz="5500" dirty="0"/>
              <a:t>("Enter number of elements in array:\n");</a:t>
            </a:r>
          </a:p>
          <a:p>
            <a:pPr marL="0" indent="0">
              <a:buNone/>
            </a:pPr>
            <a:r>
              <a:rPr lang="en-IN" sz="5500" dirty="0"/>
              <a:t>   </a:t>
            </a:r>
            <a:r>
              <a:rPr lang="en-IN" sz="5500" dirty="0" err="1"/>
              <a:t>scanf</a:t>
            </a:r>
            <a:r>
              <a:rPr lang="en-IN" sz="5500" dirty="0"/>
              <a:t>("%d", &amp;n);</a:t>
            </a:r>
          </a:p>
          <a:p>
            <a:pPr marL="0" indent="0">
              <a:buNone/>
            </a:pPr>
            <a:r>
              <a:rPr lang="en-IN" sz="5500" dirty="0"/>
              <a:t>   </a:t>
            </a:r>
            <a:r>
              <a:rPr lang="en-IN" sz="5500" dirty="0" err="1"/>
              <a:t>printf</a:t>
            </a:r>
            <a:r>
              <a:rPr lang="en-IN" sz="5500" dirty="0"/>
              <a:t>("Enter %d elements:\n", n);</a:t>
            </a:r>
          </a:p>
          <a:p>
            <a:pPr marL="0" indent="0">
              <a:buNone/>
            </a:pPr>
            <a:r>
              <a:rPr lang="en-IN" sz="5500" dirty="0"/>
              <a:t>   for (c = 0; c &lt; n; </a:t>
            </a:r>
            <a:r>
              <a:rPr lang="en-IN" sz="5500" dirty="0" err="1"/>
              <a:t>c++</a:t>
            </a:r>
            <a:r>
              <a:rPr lang="en-IN" sz="5500" dirty="0"/>
              <a:t>)</a:t>
            </a:r>
          </a:p>
          <a:p>
            <a:pPr marL="0" indent="0">
              <a:buNone/>
            </a:pPr>
            <a:r>
              <a:rPr lang="en-IN" sz="5500" dirty="0"/>
              <a:t>    {</a:t>
            </a:r>
          </a:p>
          <a:p>
            <a:pPr marL="0" indent="0">
              <a:buNone/>
            </a:pPr>
            <a:r>
              <a:rPr lang="en-IN" sz="5500" dirty="0"/>
              <a:t>	</a:t>
            </a:r>
            <a:r>
              <a:rPr lang="en-IN" sz="5500" dirty="0" err="1"/>
              <a:t>scanf</a:t>
            </a:r>
            <a:r>
              <a:rPr lang="en-IN" sz="5500" dirty="0"/>
              <a:t>("%d", &amp;array[c]);</a:t>
            </a:r>
          </a:p>
          <a:p>
            <a:pPr marL="0" indent="0">
              <a:buNone/>
            </a:pPr>
            <a:r>
              <a:rPr lang="en-IN" sz="5500" dirty="0"/>
              <a:t>	}</a:t>
            </a:r>
          </a:p>
          <a:p>
            <a:pPr marL="0" indent="0">
              <a:buNone/>
            </a:pPr>
            <a:r>
              <a:rPr lang="en-IN" sz="5500" dirty="0"/>
              <a:t>   </a:t>
            </a:r>
            <a:r>
              <a:rPr lang="en-IN" sz="5500" dirty="0" err="1"/>
              <a:t>printf</a:t>
            </a:r>
            <a:r>
              <a:rPr lang="en-IN" sz="5500" dirty="0"/>
              <a:t>("Enter the location where you wish to insert an element:\n");</a:t>
            </a:r>
          </a:p>
          <a:p>
            <a:pPr marL="0" indent="0">
              <a:buNone/>
            </a:pPr>
            <a:r>
              <a:rPr lang="en-IN" sz="5500" dirty="0"/>
              <a:t>   </a:t>
            </a:r>
            <a:r>
              <a:rPr lang="en-IN" sz="5500" dirty="0" err="1"/>
              <a:t>scanf</a:t>
            </a:r>
            <a:r>
              <a:rPr lang="en-IN" sz="5500" dirty="0"/>
              <a:t>("%d", &amp;position);</a:t>
            </a:r>
          </a:p>
          <a:p>
            <a:pPr marL="0" indent="0">
              <a:buNone/>
            </a:pPr>
            <a:r>
              <a:rPr lang="en-IN" sz="5500" dirty="0"/>
              <a:t>   </a:t>
            </a:r>
            <a:r>
              <a:rPr lang="en-IN" sz="5500" dirty="0" err="1"/>
              <a:t>printf</a:t>
            </a:r>
            <a:r>
              <a:rPr lang="en-IN" sz="5500" dirty="0"/>
              <a:t>("Enter the value to insert:\n");</a:t>
            </a:r>
          </a:p>
          <a:p>
            <a:pPr marL="0" indent="0">
              <a:buNone/>
            </a:pPr>
            <a:r>
              <a:rPr lang="en-IN" sz="5500" dirty="0"/>
              <a:t>   </a:t>
            </a:r>
            <a:r>
              <a:rPr lang="en-IN" sz="5500" dirty="0" err="1"/>
              <a:t>scanf</a:t>
            </a:r>
            <a:r>
              <a:rPr lang="en-IN" sz="5500" dirty="0"/>
              <a:t>("%d", &amp;value);</a:t>
            </a:r>
          </a:p>
          <a:p>
            <a:pPr marL="0" indent="0">
              <a:buNone/>
            </a:pPr>
            <a:r>
              <a:rPr lang="en-IN" sz="5500" dirty="0"/>
              <a:t> </a:t>
            </a:r>
          </a:p>
          <a:p>
            <a:pPr marL="0" indent="0">
              <a:buNone/>
            </a:pPr>
            <a:r>
              <a:rPr lang="en-IN" sz="5500" dirty="0"/>
              <a:t>   for (c = n - 1; c &gt;= position - 1; c--)</a:t>
            </a:r>
          </a:p>
          <a:p>
            <a:pPr marL="0" indent="0">
              <a:buNone/>
            </a:pPr>
            <a:r>
              <a:rPr lang="en-IN" sz="5500" dirty="0"/>
              <a:t>   {</a:t>
            </a:r>
          </a:p>
          <a:p>
            <a:pPr marL="0" indent="0">
              <a:buNone/>
            </a:pPr>
            <a:r>
              <a:rPr lang="en-IN" sz="5500" dirty="0"/>
              <a:t>   array[c+1] = array[c];</a:t>
            </a:r>
          </a:p>
          <a:p>
            <a:pPr marL="0" indent="0">
              <a:buNone/>
            </a:pPr>
            <a:r>
              <a:rPr lang="en-IN" sz="5500" dirty="0"/>
              <a:t>   }</a:t>
            </a:r>
          </a:p>
          <a:p>
            <a:pPr marL="0" indent="0">
              <a:buNone/>
            </a:pPr>
            <a:r>
              <a:rPr lang="en-IN" sz="5500" dirty="0"/>
              <a:t>   array[position-1] = value;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914401"/>
            <a:ext cx="4038600" cy="5211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/>
              <a:t> </a:t>
            </a:r>
            <a:r>
              <a:rPr lang="en-IN" sz="7200" dirty="0" err="1"/>
              <a:t>printf</a:t>
            </a:r>
            <a:r>
              <a:rPr lang="en-IN" sz="7200" dirty="0"/>
              <a:t>("Resultant array is:\n");</a:t>
            </a:r>
          </a:p>
          <a:p>
            <a:pPr marL="0" indent="0">
              <a:buNone/>
            </a:pPr>
            <a:r>
              <a:rPr lang="en-IN" sz="7200" dirty="0"/>
              <a:t>   for (c = 0; c &lt;= n; </a:t>
            </a:r>
            <a:r>
              <a:rPr lang="en-IN" sz="7200" dirty="0" err="1"/>
              <a:t>c++</a:t>
            </a:r>
            <a:r>
              <a:rPr lang="en-IN" sz="7200" dirty="0"/>
              <a:t>)</a:t>
            </a:r>
          </a:p>
          <a:p>
            <a:pPr marL="0" indent="0">
              <a:buNone/>
            </a:pPr>
            <a:r>
              <a:rPr lang="en-IN" sz="7200" dirty="0"/>
              <a:t>   {</a:t>
            </a:r>
          </a:p>
          <a:p>
            <a:pPr marL="0" indent="0">
              <a:buNone/>
            </a:pPr>
            <a:r>
              <a:rPr lang="en-IN" sz="7200" dirty="0"/>
              <a:t>   </a:t>
            </a:r>
            <a:r>
              <a:rPr lang="en-IN" sz="7200" dirty="0" err="1"/>
              <a:t>printf</a:t>
            </a:r>
            <a:r>
              <a:rPr lang="en-IN" sz="7200" dirty="0"/>
              <a:t>("%d\n", array[c]);</a:t>
            </a:r>
          </a:p>
          <a:p>
            <a:pPr marL="0" indent="0">
              <a:buNone/>
            </a:pPr>
            <a:r>
              <a:rPr lang="en-IN" sz="7200" dirty="0"/>
              <a:t>   }</a:t>
            </a:r>
          </a:p>
          <a:p>
            <a:pPr marL="0" indent="0">
              <a:buNone/>
            </a:pPr>
            <a:r>
              <a:rPr lang="en-IN" sz="7200" dirty="0"/>
              <a:t>   return 0;</a:t>
            </a:r>
          </a:p>
          <a:p>
            <a:pPr marL="0" indent="0">
              <a:buNone/>
            </a:pPr>
            <a:r>
              <a:rPr lang="en-IN" sz="7200" dirty="0"/>
              <a:t>}</a:t>
            </a:r>
          </a:p>
          <a:p>
            <a:pPr marL="0" indent="0">
              <a:buNone/>
            </a:pPr>
            <a:r>
              <a:rPr lang="en-IN" sz="7200" b="1" dirty="0"/>
              <a:t> </a:t>
            </a:r>
            <a:endParaRPr lang="en-IN" sz="7200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73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41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Dry running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1219" r="-114" b="1"/>
          <a:stretch/>
        </p:blipFill>
        <p:spPr>
          <a:xfrm>
            <a:off x="1981200" y="685800"/>
            <a:ext cx="8229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4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00" b="1" dirty="0"/>
              <a:t>Write a program delete an element from a given position in 1D array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0" y="914401"/>
            <a:ext cx="4038600" cy="5211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#include 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int</a:t>
            </a:r>
            <a:r>
              <a:rPr lang="en-IN" sz="1400" dirty="0"/>
              <a:t> array[100], position, c, n;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printf</a:t>
            </a:r>
            <a:r>
              <a:rPr lang="en-IN" sz="1400" dirty="0"/>
              <a:t>("Enter number of elements in array\n");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scanf</a:t>
            </a:r>
            <a:r>
              <a:rPr lang="en-IN" sz="1400" dirty="0"/>
              <a:t>("%d", &amp;n);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printf</a:t>
            </a:r>
            <a:r>
              <a:rPr lang="en-IN" sz="1400" dirty="0"/>
              <a:t>("Enter %d elements\n", n);</a:t>
            </a:r>
          </a:p>
          <a:p>
            <a:pPr marL="0" indent="0">
              <a:buNone/>
            </a:pPr>
            <a:r>
              <a:rPr lang="en-IN" sz="1400" dirty="0"/>
              <a:t>   for (c = 0; c &lt; n; </a:t>
            </a:r>
            <a:r>
              <a:rPr lang="en-IN" sz="1400" dirty="0" err="1"/>
              <a:t>c++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>    {  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err="1"/>
              <a:t>scanf</a:t>
            </a:r>
            <a:r>
              <a:rPr lang="en-IN" sz="1400" dirty="0"/>
              <a:t>("%d", &amp;array[c]); </a:t>
            </a:r>
          </a:p>
          <a:p>
            <a:pPr marL="0" indent="0">
              <a:buNone/>
            </a:pPr>
            <a:r>
              <a:rPr lang="en-IN" sz="1400" dirty="0"/>
              <a:t>	}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printf</a:t>
            </a:r>
            <a:r>
              <a:rPr lang="en-IN" sz="1400" dirty="0"/>
              <a:t>("Enter the location where you wish to delete from an array\n");</a:t>
            </a:r>
          </a:p>
          <a:p>
            <a:pPr marL="0" indent="0">
              <a:buNone/>
            </a:pPr>
            <a:r>
              <a:rPr lang="en-IN" sz="1400" dirty="0"/>
              <a:t>   </a:t>
            </a:r>
          </a:p>
          <a:p>
            <a:pPr marL="0" indent="0">
              <a:buNone/>
            </a:pPr>
            <a:r>
              <a:rPr lang="en-IN" sz="1400" dirty="0"/>
              <a:t>   </a:t>
            </a:r>
            <a:r>
              <a:rPr lang="en-IN" sz="1400" dirty="0" err="1"/>
              <a:t>scanf</a:t>
            </a:r>
            <a:r>
              <a:rPr lang="en-IN" sz="1400" dirty="0"/>
              <a:t>("%d", &amp;position);</a:t>
            </a:r>
          </a:p>
          <a:p>
            <a:pPr marL="0" indent="0">
              <a:buNone/>
            </a:pPr>
            <a:r>
              <a:rPr lang="en-IN" sz="1400" dirty="0"/>
              <a:t>   for (c = position-1; c &lt; n-1; </a:t>
            </a:r>
            <a:r>
              <a:rPr lang="en-IN" sz="1400" dirty="0" err="1"/>
              <a:t>c++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>     { </a:t>
            </a:r>
          </a:p>
          <a:p>
            <a:pPr marL="0" indent="0">
              <a:buNone/>
            </a:pPr>
            <a:r>
              <a:rPr lang="en-IN" sz="1400" dirty="0"/>
              <a:t>	 array[c] = array[c+1]; </a:t>
            </a:r>
          </a:p>
          <a:p>
            <a:pPr marL="0" indent="0">
              <a:buNone/>
            </a:pPr>
            <a:r>
              <a:rPr lang="en-IN" sz="1400" dirty="0"/>
              <a:t>     }</a:t>
            </a:r>
          </a:p>
          <a:p>
            <a:pPr marL="0" indent="0">
              <a:buNone/>
            </a:pPr>
            <a:r>
              <a:rPr lang="en-IN" sz="1400" dirty="0"/>
              <a:t>  </a:t>
            </a:r>
          </a:p>
          <a:p>
            <a:r>
              <a:rPr lang="en-IN" sz="1400" dirty="0"/>
              <a:t> </a:t>
            </a:r>
          </a:p>
          <a:p>
            <a:endParaRPr lang="en-IN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914401"/>
            <a:ext cx="4038600" cy="5211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6200" dirty="0"/>
              <a:t> </a:t>
            </a:r>
            <a:r>
              <a:rPr lang="en-IN" sz="6200" dirty="0" err="1"/>
              <a:t>printf</a:t>
            </a:r>
            <a:r>
              <a:rPr lang="en-IN" sz="6200" dirty="0"/>
              <a:t>("Resultant array is\n");</a:t>
            </a:r>
          </a:p>
          <a:p>
            <a:pPr marL="0" indent="0">
              <a:buNone/>
            </a:pPr>
            <a:r>
              <a:rPr lang="en-IN" sz="6200" dirty="0"/>
              <a:t>   for (c = 0; c &lt; n-1; </a:t>
            </a:r>
            <a:r>
              <a:rPr lang="en-IN" sz="6200" dirty="0" err="1"/>
              <a:t>c++</a:t>
            </a:r>
            <a:r>
              <a:rPr lang="en-IN" sz="6200" dirty="0"/>
              <a:t>)</a:t>
            </a:r>
          </a:p>
          <a:p>
            <a:pPr marL="0" indent="0">
              <a:buNone/>
            </a:pPr>
            <a:r>
              <a:rPr lang="en-IN" sz="6200" dirty="0"/>
              <a:t>     { </a:t>
            </a:r>
          </a:p>
          <a:p>
            <a:pPr marL="0" indent="0">
              <a:buNone/>
            </a:pPr>
            <a:r>
              <a:rPr lang="en-IN" sz="6200" dirty="0"/>
              <a:t>	 </a:t>
            </a:r>
            <a:r>
              <a:rPr lang="en-IN" sz="6200" dirty="0" err="1"/>
              <a:t>printf</a:t>
            </a:r>
            <a:r>
              <a:rPr lang="en-IN" sz="6200" dirty="0"/>
              <a:t>("%d\n", array[c]);</a:t>
            </a:r>
          </a:p>
          <a:p>
            <a:pPr marL="0" indent="0">
              <a:buNone/>
            </a:pPr>
            <a:r>
              <a:rPr lang="en-IN" sz="6200" dirty="0"/>
              <a:t>	 }</a:t>
            </a:r>
          </a:p>
          <a:p>
            <a:pPr marL="0" indent="0">
              <a:buNone/>
            </a:pPr>
            <a:r>
              <a:rPr lang="en-IN" sz="6200" dirty="0"/>
              <a:t>}</a:t>
            </a:r>
          </a:p>
          <a:p>
            <a:pPr marL="0" indent="0">
              <a:buNone/>
            </a:pPr>
            <a:r>
              <a:rPr lang="en-IN" sz="6200" dirty="0"/>
              <a:t> 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1776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-457200"/>
            <a:ext cx="8229600" cy="1143000"/>
          </a:xfrm>
        </p:spPr>
        <p:txBody>
          <a:bodyPr/>
          <a:lstStyle/>
          <a:p>
            <a:r>
              <a:rPr lang="en-IN" dirty="0"/>
              <a:t>Dry running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57200"/>
            <a:ext cx="8839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1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4419600" cy="490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    void f(int a[])</a:t>
            </a:r>
          </a:p>
          <a:p>
            <a:pPr marL="0" indent="0">
              <a:buNone/>
            </a:pPr>
            <a:r>
              <a:rPr lang="en-IN" sz="2400" dirty="0"/>
              <a:t>    {</a:t>
            </a:r>
          </a:p>
          <a:p>
            <a:pPr marL="0" indent="0">
              <a:buNone/>
            </a:pPr>
            <a:r>
              <a:rPr lang="en-IN" sz="2400" dirty="0"/>
              <a:t>        a[1] = 3;</a:t>
            </a:r>
          </a:p>
          <a:p>
            <a:pPr marL="0" indent="0">
              <a:buNone/>
            </a:pPr>
            <a:r>
              <a:rPr lang="en-IN" sz="2400" dirty="0"/>
              <a:t>        int </a:t>
            </a:r>
            <a:r>
              <a:rPr lang="en-IN" sz="2400" dirty="0" err="1"/>
              <a:t>i</a:t>
            </a:r>
            <a:r>
              <a:rPr lang="en-IN" sz="2400" dirty="0"/>
              <a:t> = 0;</a:t>
            </a:r>
          </a:p>
          <a:p>
            <a:pPr marL="0" indent="0">
              <a:buNone/>
            </a:pPr>
            <a:r>
              <a:rPr lang="en-IN" sz="2400" dirty="0"/>
              <a:t>        for (</a:t>
            </a:r>
            <a:r>
              <a:rPr lang="en-IN" sz="2400" dirty="0" err="1"/>
              <a:t>i</a:t>
            </a:r>
            <a:r>
              <a:rPr lang="en-IN" sz="2400" dirty="0"/>
              <a:t> = 0;i &lt; 3; </a:t>
            </a:r>
            <a:r>
              <a:rPr lang="en-IN" sz="2400" dirty="0" err="1"/>
              <a:t>i</a:t>
            </a:r>
            <a:r>
              <a:rPr lang="en-IN" sz="2400" dirty="0"/>
              <a:t>++)</a:t>
            </a:r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lang="en-IN" sz="2400" dirty="0" err="1"/>
              <a:t>printf</a:t>
            </a:r>
            <a:r>
              <a:rPr lang="en-IN" sz="2400" dirty="0"/>
              <a:t>("%d ", a[</a:t>
            </a:r>
            <a:r>
              <a:rPr lang="en-IN" sz="2400" dirty="0" err="1"/>
              <a:t>i</a:t>
            </a:r>
            <a:r>
              <a:rPr lang="en-IN" sz="2400" dirty="0"/>
              <a:t>]);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    void main()</a:t>
            </a:r>
          </a:p>
          <a:p>
            <a:pPr marL="0" indent="0">
              <a:buNone/>
            </a:pPr>
            <a:r>
              <a:rPr lang="en-IN" sz="2400" dirty="0"/>
              <a:t>    {</a:t>
            </a:r>
          </a:p>
          <a:p>
            <a:pPr marL="0" indent="0">
              <a:buNone/>
            </a:pPr>
            <a:r>
              <a:rPr lang="en-IN" sz="2400" dirty="0"/>
              <a:t>        int a[3] = {0,0,0};</a:t>
            </a:r>
          </a:p>
          <a:p>
            <a:pPr marL="0" indent="0">
              <a:buNone/>
            </a:pPr>
            <a:r>
              <a:rPr lang="en-IN" sz="2400" dirty="0"/>
              <a:t>        f(a);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E64489-75A4-4C7D-971A-374ECA9CD02A}"/>
              </a:ext>
            </a:extLst>
          </p:cNvPr>
          <p:cNvSpPr txBox="1">
            <a:spLocks/>
          </p:cNvSpPr>
          <p:nvPr/>
        </p:nvSpPr>
        <p:spPr>
          <a:xfrm>
            <a:off x="6667500" y="1227223"/>
            <a:ext cx="441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lang="en-IN" sz="2400" dirty="0"/>
              <a:t>0 3 0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lang="en-IN" sz="2400" dirty="0"/>
              <a:t>3 3 3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lang="en-IN" sz="2400" dirty="0"/>
              <a:t>3 0 0</a:t>
            </a: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lang="en-IN" sz="2400" dirty="0"/>
              <a:t>0 0 0</a:t>
            </a:r>
          </a:p>
        </p:txBody>
      </p:sp>
    </p:spTree>
    <p:extLst>
      <p:ext uri="{BB962C8B-B14F-4D97-AF65-F5344CB8AC3E}">
        <p14:creationId xmlns:p14="http://schemas.microsoft.com/office/powerpoint/2010/main" val="303601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9" y="669759"/>
            <a:ext cx="4499811" cy="58231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void print(int []);</a:t>
            </a:r>
          </a:p>
          <a:p>
            <a:pPr marL="0" indent="0">
              <a:buNone/>
            </a:pPr>
            <a:r>
              <a:rPr lang="en-IN" dirty="0"/>
              <a:t>    int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int </a:t>
            </a:r>
            <a:r>
              <a:rPr lang="en-IN" dirty="0" err="1"/>
              <a:t>ar</a:t>
            </a:r>
            <a:r>
              <a:rPr lang="en-IN" dirty="0"/>
              <a:t>[] = {10,20,30};</a:t>
            </a:r>
          </a:p>
          <a:p>
            <a:pPr marL="0" indent="0">
              <a:buNone/>
            </a:pPr>
            <a:r>
              <a:rPr lang="en-IN" dirty="0"/>
              <a:t>        print(</a:t>
            </a:r>
            <a:r>
              <a:rPr lang="en-IN" dirty="0" err="1"/>
              <a:t>ar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void print(int p[])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for(int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p[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18678B2-A378-46D9-B42A-8DD726509FAF}"/>
              </a:ext>
            </a:extLst>
          </p:cNvPr>
          <p:cNvSpPr txBox="1">
            <a:spLocks/>
          </p:cNvSpPr>
          <p:nvPr/>
        </p:nvSpPr>
        <p:spPr>
          <a:xfrm>
            <a:off x="6172200" y="838201"/>
            <a:ext cx="4038600" cy="5287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dirty="0"/>
              <a:t>10 20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dirty="0"/>
              <a:t>20 30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dirty="0"/>
              <a:t>10 20 30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dirty="0"/>
              <a:t>10 10 10</a:t>
            </a:r>
          </a:p>
        </p:txBody>
      </p:sp>
    </p:spTree>
    <p:extLst>
      <p:ext uri="{BB962C8B-B14F-4D97-AF65-F5344CB8AC3E}">
        <p14:creationId xmlns:p14="http://schemas.microsoft.com/office/powerpoint/2010/main" val="311267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90" y="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85801"/>
            <a:ext cx="4038600" cy="5440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void print(int*);</a:t>
            </a:r>
          </a:p>
          <a:p>
            <a:pPr marL="0" indent="0">
              <a:buNone/>
            </a:pPr>
            <a:r>
              <a:rPr lang="en-IN" dirty="0"/>
              <a:t>    int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int </a:t>
            </a:r>
            <a:r>
              <a:rPr lang="en-IN" dirty="0" err="1"/>
              <a:t>ar</a:t>
            </a:r>
            <a:r>
              <a:rPr lang="en-IN" dirty="0"/>
              <a:t>[] = {10,20,30};</a:t>
            </a:r>
          </a:p>
          <a:p>
            <a:pPr marL="0" indent="0">
              <a:buNone/>
            </a:pPr>
            <a:r>
              <a:rPr lang="en-IN" dirty="0"/>
              <a:t>        print(ar+1);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void print(int *p)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*p);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38201"/>
            <a:ext cx="4038600" cy="5287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IN" dirty="0"/>
              <a:t>10</a:t>
            </a:r>
          </a:p>
          <a:p>
            <a:pPr marL="514350" indent="-514350">
              <a:buAutoNum type="alphaUcPeriod"/>
            </a:pPr>
            <a:r>
              <a:rPr lang="en-IN" dirty="0"/>
              <a:t>20</a:t>
            </a:r>
          </a:p>
          <a:p>
            <a:pPr marL="514350" indent="-514350">
              <a:buAutoNum type="alphaUcPeriod"/>
            </a:pPr>
            <a:r>
              <a:rPr lang="en-IN" dirty="0"/>
              <a:t>30</a:t>
            </a:r>
          </a:p>
          <a:p>
            <a:pPr marL="514350" indent="-514350">
              <a:buAutoNum type="alphaUcPeriod"/>
            </a:pPr>
            <a:r>
              <a:rPr lang="en-IN" dirty="0"/>
              <a:t>Garbage value</a:t>
            </a:r>
          </a:p>
        </p:txBody>
      </p:sp>
    </p:spTree>
    <p:extLst>
      <p:ext uri="{BB962C8B-B14F-4D97-AF65-F5344CB8AC3E}">
        <p14:creationId xmlns:p14="http://schemas.microsoft.com/office/powerpoint/2010/main" val="75060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295401"/>
            <a:ext cx="9372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x be an array. Which of the following are illegal </a:t>
            </a:r>
          </a:p>
          <a:p>
            <a:pPr marL="0" indent="0">
              <a:buNone/>
            </a:pPr>
            <a:r>
              <a:rPr lang="en-US" dirty="0"/>
              <a:t>A.  x++</a:t>
            </a:r>
          </a:p>
          <a:p>
            <a:pPr marL="0" indent="0">
              <a:buNone/>
            </a:pPr>
            <a:r>
              <a:rPr lang="en-US" dirty="0"/>
              <a:t>B.  x+1</a:t>
            </a:r>
          </a:p>
          <a:p>
            <a:pPr marL="0" indent="0">
              <a:buNone/>
            </a:pPr>
            <a:r>
              <a:rPr lang="en-US" dirty="0"/>
              <a:t>C. x*2</a:t>
            </a:r>
          </a:p>
          <a:p>
            <a:pPr marL="0" indent="0">
              <a:buNone/>
            </a:pPr>
            <a:r>
              <a:rPr lang="en-US" dirty="0"/>
              <a:t>D.  none of these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24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passed to functions in two ways:</a:t>
            </a:r>
          </a:p>
          <a:p>
            <a:pPr marL="514350" indent="-514350">
              <a:buAutoNum type="arabicPeriod"/>
            </a:pPr>
            <a:r>
              <a:rPr lang="en-US" b="1" dirty="0"/>
              <a:t>Pass entire array</a:t>
            </a:r>
          </a:p>
          <a:p>
            <a:pPr marL="514350" indent="-514350">
              <a:buAutoNum type="arabicPeriod"/>
            </a:pPr>
            <a:r>
              <a:rPr lang="en-US" b="1" dirty="0"/>
              <a:t>Pass array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211544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Pass entire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entire array can be passed as an argument to the function</a:t>
            </a:r>
          </a:p>
          <a:p>
            <a:r>
              <a:rPr lang="en-US" dirty="0"/>
              <a:t>Function gets </a:t>
            </a:r>
            <a:r>
              <a:rPr lang="en-US" b="1" dirty="0"/>
              <a:t>complete access </a:t>
            </a:r>
            <a:r>
              <a:rPr lang="en-US" dirty="0"/>
              <a:t>to the original array</a:t>
            </a:r>
          </a:p>
          <a:p>
            <a:r>
              <a:rPr lang="en-US" dirty="0"/>
              <a:t>While passing entire array Address of first element is passed to function, any changes made inside function, directly </a:t>
            </a:r>
            <a:r>
              <a:rPr lang="en-US" b="1" dirty="0"/>
              <a:t>affects the Original value.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modifyArray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(int b[], int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600" b="1" dirty="0"/>
          </a:p>
          <a:p>
            <a:r>
              <a:rPr lang="en-US" dirty="0"/>
              <a:t>Function passing method: </a:t>
            </a:r>
            <a:r>
              <a:rPr lang="en-US" b="1" dirty="0"/>
              <a:t>“ Pass by Address”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119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Passing array element by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individual elements are passed to the function as argument</a:t>
            </a:r>
          </a:p>
          <a:p>
            <a:r>
              <a:rPr lang="en-US" dirty="0"/>
              <a:t>Duplicate </a:t>
            </a:r>
            <a:r>
              <a:rPr lang="en-US" b="1" dirty="0"/>
              <a:t>carbon copy of Original variable </a:t>
            </a:r>
            <a:r>
              <a:rPr lang="en-US" dirty="0"/>
              <a:t>is passed to function</a:t>
            </a:r>
          </a:p>
          <a:p>
            <a:r>
              <a:rPr lang="en-US" dirty="0"/>
              <a:t>So any changes made inside function </a:t>
            </a:r>
            <a:r>
              <a:rPr lang="en-US" b="1" dirty="0"/>
              <a:t>does not affects the original value</a:t>
            </a:r>
          </a:p>
          <a:p>
            <a:r>
              <a:rPr lang="en-US" dirty="0"/>
              <a:t>Function doesn’t get complete access to the original array element.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modifyElement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(int e);</a:t>
            </a:r>
            <a:endParaRPr lang="en-US" sz="2600" dirty="0"/>
          </a:p>
          <a:p>
            <a:r>
              <a:rPr lang="en-US" dirty="0"/>
              <a:t>Function passing method: </a:t>
            </a:r>
            <a:r>
              <a:rPr lang="en-US" b="1" dirty="0"/>
              <a:t>“ Pass by Value”</a:t>
            </a:r>
          </a:p>
        </p:txBody>
      </p:sp>
    </p:spTree>
    <p:extLst>
      <p:ext uri="{BB962C8B-B14F-4D97-AF65-F5344CB8AC3E}">
        <p14:creationId xmlns:p14="http://schemas.microsoft.com/office/powerpoint/2010/main" val="139113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Functions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prototype</a:t>
            </a:r>
          </a:p>
          <a:p>
            <a:pPr>
              <a:buNone/>
            </a:pPr>
            <a:r>
              <a:rPr lang="en-US" sz="2700" dirty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modifyArray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(int b[], int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700" dirty="0"/>
              <a:t>Parameter names optional in prototype</a:t>
            </a:r>
          </a:p>
          <a:p>
            <a:pPr lvl="2"/>
            <a:r>
              <a:rPr lang="en-US" sz="2700" dirty="0">
                <a:latin typeface="Courier New" pitchFamily="49" charset="0"/>
                <a:cs typeface="Courier New" pitchFamily="49" charset="0"/>
              </a:rPr>
              <a:t>int b[]</a:t>
            </a:r>
            <a:r>
              <a:rPr lang="en-US" sz="2700" dirty="0"/>
              <a:t> could be written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int []</a:t>
            </a:r>
          </a:p>
          <a:p>
            <a:pPr lvl="2"/>
            <a:r>
              <a:rPr lang="en-US" sz="27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US" sz="2700" dirty="0"/>
              <a:t> could be simply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modifyArray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 [], int);</a:t>
            </a:r>
          </a:p>
          <a:p>
            <a:r>
              <a:rPr lang="en-US" dirty="0">
                <a:cs typeface="Courier New" pitchFamily="49" charset="0"/>
              </a:rPr>
              <a:t>Function call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 a[SIZE];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modifyArray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(a, SIZE);</a:t>
            </a:r>
          </a:p>
          <a:p>
            <a:pPr>
              <a:buNone/>
            </a:pPr>
            <a:endParaRPr lang="en-US" sz="2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dirty="0"/>
              <a:t>Program example-1 Passing Array to a function using by reference(or Passing entire array at once)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54102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2900" dirty="0"/>
              <a:t>#include&lt;</a:t>
            </a:r>
            <a:r>
              <a:rPr lang="en-IN" sz="2900" dirty="0" err="1"/>
              <a:t>stdio.h</a:t>
            </a:r>
            <a:r>
              <a:rPr lang="en-IN" sz="2900" dirty="0"/>
              <a:t>&gt;</a:t>
            </a:r>
          </a:p>
          <a:p>
            <a:pPr marL="0" indent="0">
              <a:buNone/>
            </a:pPr>
            <a:r>
              <a:rPr lang="en-IN" sz="2900" dirty="0"/>
              <a:t>void reference(</a:t>
            </a:r>
            <a:r>
              <a:rPr lang="en-IN" sz="2900" dirty="0" err="1"/>
              <a:t>int</a:t>
            </a:r>
            <a:r>
              <a:rPr lang="en-IN" sz="2900" dirty="0"/>
              <a:t>[],</a:t>
            </a:r>
            <a:r>
              <a:rPr lang="en-IN" sz="2900" dirty="0" err="1"/>
              <a:t>int</a:t>
            </a:r>
            <a:r>
              <a:rPr lang="en-IN" sz="2900" dirty="0"/>
              <a:t>);</a:t>
            </a:r>
          </a:p>
          <a:p>
            <a:pPr marL="0" indent="0">
              <a:buNone/>
            </a:pPr>
            <a:r>
              <a:rPr lang="en-IN" sz="2900" dirty="0" err="1"/>
              <a:t>int</a:t>
            </a:r>
            <a:r>
              <a:rPr lang="en-IN" sz="2900" dirty="0"/>
              <a:t> main()</a:t>
            </a:r>
          </a:p>
          <a:p>
            <a:pPr marL="0" indent="0">
              <a:buNone/>
            </a:pPr>
            <a:r>
              <a:rPr lang="en-IN" sz="2900" dirty="0"/>
              <a:t>{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int</a:t>
            </a:r>
            <a:r>
              <a:rPr lang="en-IN" sz="2900" dirty="0"/>
              <a:t> </a:t>
            </a:r>
            <a:r>
              <a:rPr lang="en-IN" sz="2900" dirty="0" err="1"/>
              <a:t>arr</a:t>
            </a:r>
            <a:r>
              <a:rPr lang="en-IN" sz="2900" dirty="0"/>
              <a:t>[100],n;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int</a:t>
            </a:r>
            <a:r>
              <a:rPr lang="en-IN" sz="2900" dirty="0"/>
              <a:t> </a:t>
            </a:r>
            <a:r>
              <a:rPr lang="en-IN" sz="2900" dirty="0" err="1"/>
              <a:t>i</a:t>
            </a:r>
            <a:r>
              <a:rPr lang="en-IN" sz="2900" dirty="0"/>
              <a:t>;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printf</a:t>
            </a:r>
            <a:r>
              <a:rPr lang="en-IN" sz="2900" dirty="0"/>
              <a:t>("\n Enter n:");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scanf</a:t>
            </a:r>
            <a:r>
              <a:rPr lang="en-IN" sz="2900" dirty="0"/>
              <a:t>("%</a:t>
            </a:r>
            <a:r>
              <a:rPr lang="en-IN" sz="2900" dirty="0" err="1"/>
              <a:t>d",&amp;n</a:t>
            </a:r>
            <a:r>
              <a:rPr lang="en-IN" sz="2900" dirty="0"/>
              <a:t>);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printf</a:t>
            </a:r>
            <a:r>
              <a:rPr lang="en-IN" sz="2900" dirty="0"/>
              <a:t>("\n Enter array elements:");</a:t>
            </a:r>
          </a:p>
          <a:p>
            <a:pPr marL="0" indent="0">
              <a:buNone/>
            </a:pPr>
            <a:r>
              <a:rPr lang="en-IN" sz="2900" dirty="0"/>
              <a:t>	for(</a:t>
            </a:r>
            <a:r>
              <a:rPr lang="en-IN" sz="2900" dirty="0" err="1"/>
              <a:t>i</a:t>
            </a:r>
            <a:r>
              <a:rPr lang="en-IN" sz="2900" dirty="0"/>
              <a:t>=0;i&lt;</a:t>
            </a:r>
            <a:r>
              <a:rPr lang="en-IN" sz="2900" dirty="0" err="1"/>
              <a:t>n;i</a:t>
            </a:r>
            <a:r>
              <a:rPr lang="en-IN" sz="2900" dirty="0"/>
              <a:t>++)</a:t>
            </a:r>
          </a:p>
          <a:p>
            <a:pPr marL="0" indent="0">
              <a:buNone/>
            </a:pPr>
            <a:r>
              <a:rPr lang="en-IN" sz="2900" dirty="0"/>
              <a:t>    {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scanf</a:t>
            </a:r>
            <a:r>
              <a:rPr lang="en-IN" sz="2900" dirty="0"/>
              <a:t>("%d",&amp;</a:t>
            </a:r>
            <a:r>
              <a:rPr lang="en-IN" sz="2900" dirty="0" err="1"/>
              <a:t>arr</a:t>
            </a:r>
            <a:r>
              <a:rPr lang="en-IN" sz="2900" dirty="0"/>
              <a:t>[</a:t>
            </a:r>
            <a:r>
              <a:rPr lang="en-IN" sz="2900" dirty="0" err="1"/>
              <a:t>i</a:t>
            </a:r>
            <a:r>
              <a:rPr lang="en-IN" sz="2900" dirty="0"/>
              <a:t>]);</a:t>
            </a:r>
          </a:p>
          <a:p>
            <a:pPr marL="0" indent="0">
              <a:buNone/>
            </a:pPr>
            <a:r>
              <a:rPr lang="en-IN" sz="2900" dirty="0"/>
              <a:t>    }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printf</a:t>
            </a:r>
            <a:r>
              <a:rPr lang="en-IN" sz="2900" dirty="0"/>
              <a:t>("\n Elements by reference:");</a:t>
            </a:r>
          </a:p>
          <a:p>
            <a:pPr marL="0" indent="0">
              <a:buNone/>
            </a:pPr>
            <a:r>
              <a:rPr lang="en-IN" sz="2900" dirty="0"/>
              <a:t>	reference(</a:t>
            </a:r>
            <a:r>
              <a:rPr lang="en-IN" sz="2900" dirty="0" err="1"/>
              <a:t>arr,n</a:t>
            </a:r>
            <a:r>
              <a:rPr lang="en-IN" sz="2900" dirty="0"/>
              <a:t>);//Passing array by call by reference</a:t>
            </a:r>
          </a:p>
          <a:p>
            <a:pPr marL="0" indent="0">
              <a:buNone/>
            </a:pPr>
            <a:r>
              <a:rPr lang="en-IN" sz="2900" dirty="0"/>
              <a:t>	return 0;</a:t>
            </a:r>
          </a:p>
          <a:p>
            <a:pPr marL="0" indent="0">
              <a:buNone/>
            </a:pPr>
            <a:r>
              <a:rPr lang="en-IN" sz="2900" dirty="0"/>
              <a:t>}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05600" y="1600201"/>
            <a:ext cx="35052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void reference(</a:t>
            </a:r>
            <a:r>
              <a:rPr lang="en-IN" dirty="0" err="1"/>
              <a:t>int</a:t>
            </a:r>
            <a:r>
              <a:rPr lang="en-IN" dirty="0"/>
              <a:t> x[],</a:t>
            </a:r>
            <a:r>
              <a:rPr lang="en-IN" dirty="0" err="1"/>
              <a:t>int</a:t>
            </a:r>
            <a:r>
              <a:rPr lang="en-IN" dirty="0"/>
              <a:t> size)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size;i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("%d ",x[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89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Program example-2 Passing Array to a function using by value(or Passing element by 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295401"/>
            <a:ext cx="5181600" cy="48307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value(</a:t>
            </a:r>
            <a:r>
              <a:rPr lang="en-IN" dirty="0" err="1"/>
              <a:t>int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[100],n;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array elements:");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                 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Passing elements by value:");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value(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]);//Passing array value by Call by value</a:t>
            </a:r>
          </a:p>
          <a:p>
            <a:pPr marL="0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800" y="1285742"/>
            <a:ext cx="3048000" cy="45259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value(</a:t>
            </a:r>
            <a:r>
              <a:rPr lang="en-IN" dirty="0" err="1"/>
              <a:t>int</a:t>
            </a:r>
            <a:r>
              <a:rPr lang="en-IN" dirty="0"/>
              <a:t> u)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 ",u);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80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Application Of Array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/>
              <a:t>Stores Elements of Same Data Type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/>
              <a:t>Array is used to store the number of elements that are of same data type.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>
                <a:latin typeface="Lucida Console" pitchFamily="49" charset="0"/>
              </a:rPr>
              <a:t>int students[30];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/>
              <a:t>array of marks of five subjects for single student. </a:t>
            </a:r>
          </a:p>
          <a:p>
            <a:pPr marL="0" indent="-457200" algn="just">
              <a:spcBef>
                <a:spcPts val="600"/>
              </a:spcBef>
              <a:buNone/>
            </a:pPr>
            <a:r>
              <a:rPr lang="en-US" sz="2400" dirty="0"/>
              <a:t>     </a:t>
            </a:r>
            <a:r>
              <a:rPr lang="en-US" sz="2400" dirty="0">
                <a:latin typeface="Lucida Console" pitchFamily="49" charset="0"/>
              </a:rPr>
              <a:t>float marks[5];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/>
              <a:t>array of marks of five subjects for 30 students. </a:t>
            </a:r>
          </a:p>
          <a:p>
            <a:pPr marL="0" indent="-457200" algn="just">
              <a:spcBef>
                <a:spcPts val="600"/>
              </a:spcBef>
              <a:buNone/>
            </a:pPr>
            <a:r>
              <a:rPr lang="en-US" sz="2400" dirty="0"/>
              <a:t>     </a:t>
            </a:r>
            <a:r>
              <a:rPr lang="en-US" sz="2400" dirty="0">
                <a:latin typeface="Lucida Console" pitchFamily="49" charset="0"/>
              </a:rPr>
              <a:t>float marks[30][5]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/>
              <a:t>Similarly if we declare the character array then it can hold only character. 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/>
              <a:t>So in short character array can store character variables while floating array stores only floating numbers.</a:t>
            </a:r>
          </a:p>
        </p:txBody>
      </p:sp>
    </p:spTree>
    <p:extLst>
      <p:ext uri="{BB962C8B-B14F-4D97-AF65-F5344CB8AC3E}">
        <p14:creationId xmlns:p14="http://schemas.microsoft.com/office/powerpoint/2010/main" val="374878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-4572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b="1" dirty="0"/>
              <a:t>Array Used for Maintaining multiple variable names using single name</a:t>
            </a:r>
          </a:p>
          <a:p>
            <a:pPr marL="0" indent="-4572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Suppose we need to store 5 roll numbers of students then without declaration of array we need to declare following -</a:t>
            </a:r>
          </a:p>
          <a:p>
            <a:pPr marL="0" indent="-4572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int roll1,roll2,roll3,roll4,roll5;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2400" dirty="0"/>
              <a:t>Now in order to get roll number of first student we need to access  roll1.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2400" dirty="0"/>
              <a:t>Guess if we need to store roll numbers of 100 students then what will be the procedure.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2400" dirty="0"/>
              <a:t>Maintaining all the variables and remembering all these things is very difficult.</a:t>
            </a:r>
          </a:p>
          <a:p>
            <a:pPr indent="-457200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/>
              <a:t>So we are using array which can store multiple values and we have to remember just single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125864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1455</Words>
  <Application>Microsoft Office PowerPoint</Application>
  <PresentationFormat>Widescreen</PresentationFormat>
  <Paragraphs>222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Lucida Console</vt:lpstr>
      <vt:lpstr>Wingdings</vt:lpstr>
      <vt:lpstr>Office Theme</vt:lpstr>
      <vt:lpstr>Lecture: 16</vt:lpstr>
      <vt:lpstr>PowerPoint Presentation</vt:lpstr>
      <vt:lpstr>Pass entire array</vt:lpstr>
      <vt:lpstr>Passing array element by element</vt:lpstr>
      <vt:lpstr>Passing Arrays to Functions</vt:lpstr>
      <vt:lpstr>Program example-1 Passing Array to a function using by reference(or Passing entire array at once)</vt:lpstr>
      <vt:lpstr>Program example-2 Passing Array to a function using by value(or Passing element by element)</vt:lpstr>
      <vt:lpstr> Application Of Array : </vt:lpstr>
      <vt:lpstr>PowerPoint Presentation</vt:lpstr>
      <vt:lpstr>Operations on arrays</vt:lpstr>
      <vt:lpstr>Write a program to insert an element at a given position in 1D array </vt:lpstr>
      <vt:lpstr>Dry running</vt:lpstr>
      <vt:lpstr>Write a program delete an element from a given position in 1D array </vt:lpstr>
      <vt:lpstr>Dry running</vt:lpstr>
      <vt:lpstr>Q1</vt:lpstr>
      <vt:lpstr>Q2</vt:lpstr>
      <vt:lpstr>Q3</vt:lpstr>
      <vt:lpstr>Q4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Lecture: 16</dc:title>
  <dc:creator>GurSharan Dhot</dc:creator>
  <cp:lastModifiedBy>GurSharan Dhot</cp:lastModifiedBy>
  <cp:revision>2</cp:revision>
  <dcterms:created xsi:type="dcterms:W3CDTF">2021-10-21T06:44:07Z</dcterms:created>
  <dcterms:modified xsi:type="dcterms:W3CDTF">2021-10-21T07:25:08Z</dcterms:modified>
</cp:coreProperties>
</file>