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5" r:id="rId9"/>
    <p:sldId id="284" r:id="rId10"/>
    <p:sldId id="28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5" r:id="rId28"/>
    <p:sldId id="273" r:id="rId29"/>
    <p:sldId id="276" r:id="rId30"/>
    <p:sldId id="277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1C69-2280-C35D-4F1D-3FA86FC46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B28EB-1124-BB8F-0858-E8E70A74A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4FC69-D710-4CA2-D615-CEC5EF7C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4F99-47C8-4A21-8F20-C6C211CF8778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62276-5370-E3AB-C0A7-C73A63D3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0313E-18B7-2554-8044-0F12D77C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73BE-ABF7-4C13-A132-3D67F3DB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32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6749-054F-347E-0E61-D5E915BA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7121C-422C-7C23-9781-A63857134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A2447-55C6-5496-E604-6B019376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4F99-47C8-4A21-8F20-C6C211CF8778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C438-22B9-DDB4-F918-D0057B66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A540B-E661-77B2-5832-01C3F24D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73BE-ABF7-4C13-A132-3D67F3DB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61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8B2BC-24DC-49BB-FAF9-1BBFCFA35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F1F74-D375-FE04-20C8-2575985B3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69F61-E5BA-94F4-433F-44F26E42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4F99-47C8-4A21-8F20-C6C211CF8778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5B51A-4E03-67DE-9213-1260BD00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7227A-BC13-50E4-8CB2-2AA3899C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73BE-ABF7-4C13-A132-3D67F3DB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6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9F53-F07A-4F4D-D56A-4CAB0BAB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146C-86D3-B806-B27F-1DF24EF37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E22C-FC25-FD68-0EB1-54805AB0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4F99-47C8-4A21-8F20-C6C211CF8778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A7BD2-EA79-D759-D53E-ED3A2968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A3BD9-1C2D-092D-CA6A-639E9C9E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73BE-ABF7-4C13-A132-3D67F3DB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73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E27F-026E-584A-7B2B-FD185E407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2004D-F300-0F22-0A4B-BD8FED719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28406-803E-3CBB-963F-6C3D31AE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4F99-47C8-4A21-8F20-C6C211CF8778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D4542-C8D1-33FB-251B-77DB710A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42726-B950-7A42-BA8B-C79699E3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73BE-ABF7-4C13-A132-3D67F3DB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67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B918-FD38-1E33-CCF7-0501C9B6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B17B5-0450-06FD-CEBD-A948759CC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1432C-D31E-7521-3C1E-DFCED516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86DA1-5425-6604-E1D2-CE1EC78E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4F99-47C8-4A21-8F20-C6C211CF8778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B08C4-2FF5-3E72-19A8-EC1687F8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96C4C-166D-8CD1-674F-4224ED9F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73BE-ABF7-4C13-A132-3D67F3DB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67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8888-2B37-95B9-DF58-DDEE41F1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14197-67D7-1C07-2F53-47BD96F6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00B9F-1463-20D8-F6A5-076531C58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438C8-4433-3E6A-0EF2-19120CEE7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6A2DF-2FCD-F91F-2F2F-0E9261CD2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E1264-1EE7-9D49-0ECC-68F93CC2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4F99-47C8-4A21-8F20-C6C211CF8778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266F4-82B8-FACA-864D-47F219AA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07A26-2E5B-58CA-A740-F9C2F3B2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73BE-ABF7-4C13-A132-3D67F3DB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44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505B-1990-8156-D010-38CF71C9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01FDC-9BDA-660B-1FA8-3FF72D24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4F99-47C8-4A21-8F20-C6C211CF8778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BC9F2-7898-FD2E-BEF5-CA90D86A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F2FA1-BC4A-FD3E-5231-E89BAA51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73BE-ABF7-4C13-A132-3D67F3DB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97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9FF20-97AF-0D80-5FD8-C740B570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4F99-47C8-4A21-8F20-C6C211CF8778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CE531-808F-6C7F-AE44-0A3121C9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88E3C-2298-386A-6A1C-F1E618CB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73BE-ABF7-4C13-A132-3D67F3DB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1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B7C3-31B3-9466-F348-8A1FAB5D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27F27-8C6F-6CF4-6912-8368E0959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7507B-B008-EB26-71A2-7C8DF9F6C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975DC-692F-3E12-F19B-2DF20CAF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4F99-47C8-4A21-8F20-C6C211CF8778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15138-AAE9-93A3-B801-B0B9FC38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8986E-8E1B-E8C0-CF9F-965588DF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73BE-ABF7-4C13-A132-3D67F3DB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17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66C6-4F5C-A1AC-647C-4A3E5820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110E8-E070-4D5C-E6BC-FCFF35814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DA4B4-5653-46D6-EEF7-0F7A30335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25835-FB77-535C-E6A6-F3580F41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4F99-47C8-4A21-8F20-C6C211CF8778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CAE05-E3D6-CABA-AE6E-C2291AB5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CE09B-1B8A-B2AE-A875-C9B28D4A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73BE-ABF7-4C13-A132-3D67F3DB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69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6E560-9B00-5D88-3855-7DD980D8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3127E-0329-8FF4-246F-00FFD7BC5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6AFEA-C54F-56B7-7EC2-07E7048B7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E4F99-47C8-4A21-8F20-C6C211CF8778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CDE31-ACE7-F2F0-4A7A-BB0770323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1AF50-17F9-91B4-57E6-B6AEC1F76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673BE-ABF7-4C13-A132-3D67F3DB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25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5A4D-77C3-B535-4633-DC93C60B0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b="1" dirty="0">
                <a:solidFill>
                  <a:srgbClr val="FF0000"/>
                </a:solidFill>
              </a:rPr>
              <a:t>HTML TAGS</a:t>
            </a:r>
            <a:endParaRPr lang="en-IN" sz="70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1850C-A0D7-8620-C86C-D1E77F8E4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58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0A86-83BC-480C-2E8F-BF01DB7F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CF15A-131A-265A-A9F0-1FAB08C2A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0D24C-16DC-1B26-077C-7831A5195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1566862"/>
            <a:ext cx="120110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3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DA48-CD08-DDB4-B2D4-7876A194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742A4-25E0-3608-24E1-54D378360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4DD6C-622E-8E85-FE82-32593AF86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57" y="0"/>
            <a:ext cx="11199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8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B757-C3A5-B706-FFC2-D7CB505D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53F37-B864-C2DB-4EB2-5C04F26C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39DE2-DC9C-5B81-0D72-A6712E72A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53" y="0"/>
            <a:ext cx="11498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7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D765-F245-6188-9857-8AE6D0E3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8DA9-2A7E-7CEC-868C-8B2C32F93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F13C4-DF1D-E3D9-E689-907CF4461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82" y="0"/>
            <a:ext cx="10590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AD6F-5AAC-E765-F884-DDE1201F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12A03-8BB2-74FD-45F3-D9F5486D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38B6A-7011-4AB2-AE17-0EC28E836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81" y="0"/>
            <a:ext cx="10232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1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110D-B3B3-4B78-0FF5-F1EB92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907E-10CB-B210-8B14-21652B7E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709D0-8A94-158B-F3B9-B429AB629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11582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83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DF38-E24D-8904-DDDA-BF67EB36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B8DFA-2A8E-4EAC-21B1-3A149BCBC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9EE34-960E-B07A-1768-4DF609B0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36" y="0"/>
            <a:ext cx="10939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36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0FD9-DCB5-D025-773E-DB71E3D2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71298-5D57-F293-D237-D2B6ED383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07A77-C6DE-DF1B-F845-42195D08F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285875"/>
            <a:ext cx="119824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56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022B-91A5-061D-FE7A-A7FCF32C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692B-BF67-C51D-0B03-DCA72ECDC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AFE26-B630-C9A3-FFA6-7ED400987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714375"/>
            <a:ext cx="119824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19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7B2A-D91C-E277-B757-211DC521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4916-DE6A-C512-A232-C162E8516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C60A6-5E24-64A0-0533-2A071DB48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1728787"/>
            <a:ext cx="120110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0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2853-CD80-FE63-018D-47E38ED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Headings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F60A-DB74-C783-0F66-D3C67FB0F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1C2FB-7EA8-DC5C-F812-4F31DE028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825625"/>
            <a:ext cx="119824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38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187A-0D0B-275A-B2ED-4E62EC01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CD1C-1806-140F-69FF-EA4DA595C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0FBD8-1648-370F-64A3-9408BC813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824037"/>
            <a:ext cx="120015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99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69C7-1593-4D6B-1E40-E938F8FE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471F-034C-A678-0AB8-0C2F17347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B3D23-7F7A-EFF6-80AF-4B21507D3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809625"/>
            <a:ext cx="119919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64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DE35-25EF-908E-8BFF-B9666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67664-FF37-49CB-7AA3-DCEEE5D4C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BBD7F-6384-77E4-944D-15AFF2916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95262"/>
            <a:ext cx="1195387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56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D304-AEC6-7D89-A43D-FAFC4D84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957A-E7E1-7E26-67C4-4F1B6FD6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8CC62-F913-A88F-B1B6-7DF09F91D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77" y="0"/>
            <a:ext cx="10303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39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AE8C-6776-9710-F423-3F70454E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1C98-F955-8071-A394-288AB9548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38433-DB07-11A6-A417-BA17AA745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581150"/>
            <a:ext cx="120015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7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2884-E98B-2754-981E-29CEE1C9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29859-DBF2-4D19-E51F-D056A9423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3CDF2-173D-2079-73F0-28B960B1F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081087"/>
            <a:ext cx="119443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14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0B42-0FD7-6B63-338C-8ED355AE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089AB-8897-1111-BA16-12E45589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3362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&lt;!--&gt;</a:t>
            </a:r>
          </a:p>
          <a:p>
            <a:r>
              <a:rPr lang="en-US" dirty="0"/>
              <a:t>&lt;!DOCTYPE&gt;</a:t>
            </a:r>
          </a:p>
          <a:p>
            <a:r>
              <a:rPr lang="en-US" dirty="0"/>
              <a:t>&lt;a&gt;</a:t>
            </a:r>
          </a:p>
          <a:p>
            <a:r>
              <a:rPr lang="en-US" dirty="0"/>
              <a:t>&lt;</a:t>
            </a:r>
            <a:r>
              <a:rPr lang="en-US" dirty="0" err="1"/>
              <a:t>abbr</a:t>
            </a:r>
            <a:r>
              <a:rPr lang="en-US" dirty="0"/>
              <a:t>&gt;</a:t>
            </a:r>
          </a:p>
          <a:p>
            <a:r>
              <a:rPr lang="en-US" dirty="0"/>
              <a:t>&lt;acronym&gt;</a:t>
            </a:r>
          </a:p>
          <a:p>
            <a:r>
              <a:rPr lang="en-US" dirty="0"/>
              <a:t>&lt;address&gt;</a:t>
            </a:r>
          </a:p>
          <a:p>
            <a:r>
              <a:rPr lang="en-US" dirty="0"/>
              <a:t>&lt;applet&gt;</a:t>
            </a:r>
          </a:p>
          <a:p>
            <a:r>
              <a:rPr lang="en-US" dirty="0"/>
              <a:t>&lt;area&gt;</a:t>
            </a:r>
          </a:p>
          <a:p>
            <a:r>
              <a:rPr lang="en-US" dirty="0"/>
              <a:t>&lt;article&gt;</a:t>
            </a:r>
          </a:p>
          <a:p>
            <a:r>
              <a:rPr lang="en-US" dirty="0"/>
              <a:t>&lt;aside&gt;</a:t>
            </a:r>
          </a:p>
          <a:p>
            <a:r>
              <a:rPr lang="en-US" dirty="0"/>
              <a:t>&lt;audio&gt;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9FD4CD-3B0F-33CA-ECF7-8814E1C84359}"/>
              </a:ext>
            </a:extLst>
          </p:cNvPr>
          <p:cNvSpPr txBox="1">
            <a:spLocks/>
          </p:cNvSpPr>
          <p:nvPr/>
        </p:nvSpPr>
        <p:spPr>
          <a:xfrm>
            <a:off x="3171825" y="1860550"/>
            <a:ext cx="233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&lt;b&gt;</a:t>
            </a:r>
          </a:p>
          <a:p>
            <a:r>
              <a:rPr lang="en-US" dirty="0"/>
              <a:t>&lt;base&gt;</a:t>
            </a:r>
          </a:p>
          <a:p>
            <a:r>
              <a:rPr lang="en-US" dirty="0"/>
              <a:t>&lt;</a:t>
            </a:r>
            <a:r>
              <a:rPr lang="en-US" dirty="0" err="1"/>
              <a:t>basefont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bdi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bdo</a:t>
            </a:r>
            <a:r>
              <a:rPr lang="en-US" dirty="0"/>
              <a:t>&gt;</a:t>
            </a:r>
          </a:p>
          <a:p>
            <a:r>
              <a:rPr lang="en-US" dirty="0"/>
              <a:t>&lt;big&gt;</a:t>
            </a:r>
          </a:p>
          <a:p>
            <a:r>
              <a:rPr lang="en-US" dirty="0"/>
              <a:t>&lt;blockquote&gt;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IN" dirty="0"/>
              <a:t>&lt;button&gt;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971E83-5850-073D-9D92-BB261B03B69C}"/>
              </a:ext>
            </a:extLst>
          </p:cNvPr>
          <p:cNvSpPr txBox="1">
            <a:spLocks/>
          </p:cNvSpPr>
          <p:nvPr/>
        </p:nvSpPr>
        <p:spPr>
          <a:xfrm>
            <a:off x="5391150" y="1860550"/>
            <a:ext cx="233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&lt;</a:t>
            </a:r>
            <a:r>
              <a:rPr lang="fr-FR" dirty="0" err="1"/>
              <a:t>canvas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caption</a:t>
            </a:r>
            <a:r>
              <a:rPr lang="fr-FR" dirty="0"/>
              <a:t>&gt;</a:t>
            </a:r>
          </a:p>
          <a:p>
            <a:r>
              <a:rPr lang="fr-FR" dirty="0"/>
              <a:t>&lt;center&gt;</a:t>
            </a:r>
          </a:p>
          <a:p>
            <a:r>
              <a:rPr lang="fr-FR" dirty="0"/>
              <a:t>&lt;cite&gt;</a:t>
            </a:r>
          </a:p>
          <a:p>
            <a:r>
              <a:rPr lang="fr-FR" dirty="0"/>
              <a:t>&lt;code&gt;</a:t>
            </a:r>
          </a:p>
          <a:p>
            <a:r>
              <a:rPr lang="fr-FR" dirty="0"/>
              <a:t>&lt;col&gt;</a:t>
            </a:r>
          </a:p>
          <a:p>
            <a:r>
              <a:rPr lang="fr-FR" dirty="0"/>
              <a:t>&lt;</a:t>
            </a:r>
            <a:r>
              <a:rPr lang="fr-FR" dirty="0" err="1"/>
              <a:t>colgroup</a:t>
            </a:r>
            <a:r>
              <a:rPr lang="fr-FR" dirty="0"/>
              <a:t>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E7B357-0E60-55DD-6D82-2FE2146B7632}"/>
              </a:ext>
            </a:extLst>
          </p:cNvPr>
          <p:cNvSpPr txBox="1">
            <a:spLocks/>
          </p:cNvSpPr>
          <p:nvPr/>
        </p:nvSpPr>
        <p:spPr>
          <a:xfrm>
            <a:off x="8020050" y="1825625"/>
            <a:ext cx="233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&lt;data&gt;</a:t>
            </a:r>
          </a:p>
          <a:p>
            <a:r>
              <a:rPr lang="en-US" dirty="0"/>
              <a:t>&lt;</a:t>
            </a:r>
            <a:r>
              <a:rPr lang="en-US" dirty="0" err="1"/>
              <a:t>datalist</a:t>
            </a:r>
            <a:r>
              <a:rPr lang="en-US" dirty="0"/>
              <a:t>&gt;</a:t>
            </a:r>
          </a:p>
          <a:p>
            <a:r>
              <a:rPr lang="en-US" dirty="0"/>
              <a:t>&lt;dd&gt;</a:t>
            </a:r>
          </a:p>
          <a:p>
            <a:r>
              <a:rPr lang="en-US" dirty="0"/>
              <a:t>&lt;del&gt;</a:t>
            </a:r>
          </a:p>
          <a:p>
            <a:r>
              <a:rPr lang="en-US" dirty="0"/>
              <a:t>&lt;details&gt;</a:t>
            </a:r>
          </a:p>
          <a:p>
            <a:r>
              <a:rPr lang="en-US" dirty="0"/>
              <a:t>&lt;</a:t>
            </a:r>
            <a:r>
              <a:rPr lang="en-US" dirty="0" err="1"/>
              <a:t>dfn</a:t>
            </a:r>
            <a:r>
              <a:rPr lang="en-US" dirty="0"/>
              <a:t>&gt;</a:t>
            </a:r>
          </a:p>
          <a:p>
            <a:r>
              <a:rPr lang="en-US" dirty="0"/>
              <a:t>&lt;dialog&gt;</a:t>
            </a:r>
          </a:p>
          <a:p>
            <a:r>
              <a:rPr lang="en-US" dirty="0"/>
              <a:t>&lt;</a:t>
            </a:r>
            <a:r>
              <a:rPr lang="en-US" dirty="0" err="1"/>
              <a:t>dir</a:t>
            </a:r>
            <a:r>
              <a:rPr lang="en-US" dirty="0"/>
              <a:t>&gt;</a:t>
            </a:r>
          </a:p>
          <a:p>
            <a:r>
              <a:rPr lang="en-US" dirty="0"/>
              <a:t>&lt;div&gt;</a:t>
            </a:r>
          </a:p>
          <a:p>
            <a:r>
              <a:rPr lang="en-US" dirty="0"/>
              <a:t>&lt;dl&gt;</a:t>
            </a:r>
          </a:p>
          <a:p>
            <a:r>
              <a:rPr lang="en-US" dirty="0"/>
              <a:t>&lt;dt&gt;</a:t>
            </a:r>
          </a:p>
        </p:txBody>
      </p:sp>
    </p:spTree>
    <p:extLst>
      <p:ext uri="{BB962C8B-B14F-4D97-AF65-F5344CB8AC3E}">
        <p14:creationId xmlns:p14="http://schemas.microsoft.com/office/powerpoint/2010/main" val="193163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0B42-0FD7-6B63-338C-8ED355AE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089AB-8897-1111-BA16-12E45589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33625" cy="4351338"/>
          </a:xfrm>
        </p:spPr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</a:t>
            </a:r>
          </a:p>
          <a:p>
            <a:r>
              <a:rPr lang="en-US" dirty="0"/>
              <a:t>&lt;embed&gt;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9FD4CD-3B0F-33CA-ECF7-8814E1C84359}"/>
              </a:ext>
            </a:extLst>
          </p:cNvPr>
          <p:cNvSpPr txBox="1">
            <a:spLocks/>
          </p:cNvSpPr>
          <p:nvPr/>
        </p:nvSpPr>
        <p:spPr>
          <a:xfrm>
            <a:off x="3171825" y="1860550"/>
            <a:ext cx="233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fieldset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figcaption</a:t>
            </a:r>
            <a:r>
              <a:rPr lang="en-US" dirty="0"/>
              <a:t>&gt;</a:t>
            </a:r>
          </a:p>
          <a:p>
            <a:r>
              <a:rPr lang="en-US" dirty="0"/>
              <a:t>&lt;figure&gt;</a:t>
            </a:r>
          </a:p>
          <a:p>
            <a:r>
              <a:rPr lang="en-US" dirty="0"/>
              <a:t>&lt;font&gt;</a:t>
            </a:r>
          </a:p>
          <a:p>
            <a:r>
              <a:rPr lang="en-US" dirty="0"/>
              <a:t>&lt;footer&gt;</a:t>
            </a:r>
          </a:p>
          <a:p>
            <a:r>
              <a:rPr lang="en-US" dirty="0"/>
              <a:t>&lt;form&gt;</a:t>
            </a:r>
          </a:p>
          <a:p>
            <a:r>
              <a:rPr lang="en-US" dirty="0"/>
              <a:t>&lt;frame&gt;</a:t>
            </a:r>
          </a:p>
          <a:p>
            <a:r>
              <a:rPr lang="en-US" dirty="0"/>
              <a:t>&lt;frameset&gt;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971E83-5850-073D-9D92-BB261B03B69C}"/>
              </a:ext>
            </a:extLst>
          </p:cNvPr>
          <p:cNvSpPr txBox="1">
            <a:spLocks/>
          </p:cNvSpPr>
          <p:nvPr/>
        </p:nvSpPr>
        <p:spPr>
          <a:xfrm>
            <a:off x="5391150" y="1860550"/>
            <a:ext cx="233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&lt;h1&gt; - &lt;h6&gt;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&lt;header&gt;</a:t>
            </a:r>
          </a:p>
          <a:p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r>
              <a:rPr lang="en-US" dirty="0"/>
              <a:t>&lt;html&gt;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E7B357-0E60-55DD-6D82-2FE2146B7632}"/>
              </a:ext>
            </a:extLst>
          </p:cNvPr>
          <p:cNvSpPr txBox="1">
            <a:spLocks/>
          </p:cNvSpPr>
          <p:nvPr/>
        </p:nvSpPr>
        <p:spPr>
          <a:xfrm>
            <a:off x="8020050" y="1825625"/>
            <a:ext cx="233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r>
              <a:rPr lang="en-US" dirty="0"/>
              <a:t>&lt;input&gt;</a:t>
            </a:r>
          </a:p>
          <a:p>
            <a:r>
              <a:rPr lang="en-US" dirty="0"/>
              <a:t>&lt;ins&gt;</a:t>
            </a:r>
          </a:p>
        </p:txBody>
      </p:sp>
    </p:spTree>
    <p:extLst>
      <p:ext uri="{BB962C8B-B14F-4D97-AF65-F5344CB8AC3E}">
        <p14:creationId xmlns:p14="http://schemas.microsoft.com/office/powerpoint/2010/main" val="2165390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0B42-0FD7-6B63-338C-8ED355AE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089AB-8897-1111-BA16-12E45589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33625" cy="4351338"/>
          </a:xfrm>
        </p:spPr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kbd</a:t>
            </a:r>
            <a:r>
              <a:rPr lang="en-US" dirty="0"/>
              <a:t>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9FD4CD-3B0F-33CA-ECF7-8814E1C84359}"/>
              </a:ext>
            </a:extLst>
          </p:cNvPr>
          <p:cNvSpPr txBox="1">
            <a:spLocks/>
          </p:cNvSpPr>
          <p:nvPr/>
        </p:nvSpPr>
        <p:spPr>
          <a:xfrm>
            <a:off x="3171825" y="1860550"/>
            <a:ext cx="233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&lt;label&gt;</a:t>
            </a:r>
          </a:p>
          <a:p>
            <a:r>
              <a:rPr lang="en-US" dirty="0"/>
              <a:t>&lt;legend&gt;</a:t>
            </a:r>
          </a:p>
          <a:p>
            <a:r>
              <a:rPr lang="en-US" dirty="0"/>
              <a:t>&lt;li&gt;</a:t>
            </a:r>
          </a:p>
          <a:p>
            <a:r>
              <a:rPr lang="en-US" dirty="0"/>
              <a:t>&lt;link&gt;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971E83-5850-073D-9D92-BB261B03B69C}"/>
              </a:ext>
            </a:extLst>
          </p:cNvPr>
          <p:cNvSpPr txBox="1">
            <a:spLocks/>
          </p:cNvSpPr>
          <p:nvPr/>
        </p:nvSpPr>
        <p:spPr>
          <a:xfrm>
            <a:off x="5391150" y="1860550"/>
            <a:ext cx="233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&lt;main&gt;</a:t>
            </a:r>
          </a:p>
          <a:p>
            <a:r>
              <a:rPr lang="en-US" dirty="0"/>
              <a:t>&lt;map&gt;</a:t>
            </a:r>
          </a:p>
          <a:p>
            <a:r>
              <a:rPr lang="en-US" dirty="0"/>
              <a:t>&lt;mark&gt;</a:t>
            </a:r>
          </a:p>
          <a:p>
            <a:r>
              <a:rPr lang="en-US" dirty="0"/>
              <a:t>&lt;meta&gt;</a:t>
            </a:r>
          </a:p>
          <a:p>
            <a:r>
              <a:rPr lang="en-US" dirty="0"/>
              <a:t>&lt;meter&gt;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E7B357-0E60-55DD-6D82-2FE2146B7632}"/>
              </a:ext>
            </a:extLst>
          </p:cNvPr>
          <p:cNvSpPr txBox="1">
            <a:spLocks/>
          </p:cNvSpPr>
          <p:nvPr/>
        </p:nvSpPr>
        <p:spPr>
          <a:xfrm>
            <a:off x="8020050" y="1825625"/>
            <a:ext cx="233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&lt;nav&gt;</a:t>
            </a:r>
          </a:p>
          <a:p>
            <a:r>
              <a:rPr lang="en-US" dirty="0"/>
              <a:t>&lt;</a:t>
            </a:r>
            <a:r>
              <a:rPr lang="en-US" dirty="0" err="1"/>
              <a:t>noframes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noscript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87809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0B42-0FD7-6B63-338C-8ED355AE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089AB-8897-1111-BA16-12E45589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33625" cy="4351338"/>
          </a:xfrm>
        </p:spPr>
        <p:txBody>
          <a:bodyPr>
            <a:normAutofit/>
          </a:bodyPr>
          <a:lstStyle/>
          <a:p>
            <a:r>
              <a:rPr lang="en-US" dirty="0"/>
              <a:t>&lt;object&gt;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optgroup</a:t>
            </a:r>
            <a:r>
              <a:rPr lang="en-US" dirty="0"/>
              <a:t>&gt;</a:t>
            </a:r>
          </a:p>
          <a:p>
            <a:r>
              <a:rPr lang="en-US" dirty="0"/>
              <a:t>&lt;option&gt;</a:t>
            </a:r>
          </a:p>
          <a:p>
            <a:r>
              <a:rPr lang="en-US" dirty="0"/>
              <a:t>&lt;output&gt;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9FD4CD-3B0F-33CA-ECF7-8814E1C84359}"/>
              </a:ext>
            </a:extLst>
          </p:cNvPr>
          <p:cNvSpPr txBox="1">
            <a:spLocks/>
          </p:cNvSpPr>
          <p:nvPr/>
        </p:nvSpPr>
        <p:spPr>
          <a:xfrm>
            <a:off x="3171825" y="1860550"/>
            <a:ext cx="233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&lt;p&gt;</a:t>
            </a:r>
          </a:p>
          <a:p>
            <a:r>
              <a:rPr lang="en-US" dirty="0"/>
              <a:t>&lt;param&gt;</a:t>
            </a:r>
          </a:p>
          <a:p>
            <a:r>
              <a:rPr lang="en-US" dirty="0"/>
              <a:t>&lt;picture&gt;</a:t>
            </a:r>
          </a:p>
          <a:p>
            <a:r>
              <a:rPr lang="en-US" dirty="0"/>
              <a:t>&lt;pre&gt;</a:t>
            </a:r>
          </a:p>
          <a:p>
            <a:r>
              <a:rPr lang="en-US" dirty="0"/>
              <a:t>&lt;progress&gt;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971E83-5850-073D-9D92-BB261B03B69C}"/>
              </a:ext>
            </a:extLst>
          </p:cNvPr>
          <p:cNvSpPr txBox="1">
            <a:spLocks/>
          </p:cNvSpPr>
          <p:nvPr/>
        </p:nvSpPr>
        <p:spPr>
          <a:xfrm>
            <a:off x="5391150" y="1860550"/>
            <a:ext cx="233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&lt;q&gt;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E7B357-0E60-55DD-6D82-2FE2146B7632}"/>
              </a:ext>
            </a:extLst>
          </p:cNvPr>
          <p:cNvSpPr txBox="1">
            <a:spLocks/>
          </p:cNvSpPr>
          <p:nvPr/>
        </p:nvSpPr>
        <p:spPr>
          <a:xfrm>
            <a:off x="8020050" y="1825625"/>
            <a:ext cx="233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rp</a:t>
            </a:r>
            <a:r>
              <a:rPr lang="en-US" dirty="0"/>
              <a:t>&gt;</a:t>
            </a:r>
          </a:p>
          <a:p>
            <a:r>
              <a:rPr lang="en-US" dirty="0"/>
              <a:t>&lt;rt&gt;</a:t>
            </a:r>
          </a:p>
          <a:p>
            <a:r>
              <a:rPr lang="en-US" dirty="0"/>
              <a:t>&lt;ruby&gt;</a:t>
            </a:r>
          </a:p>
        </p:txBody>
      </p:sp>
    </p:spTree>
    <p:extLst>
      <p:ext uri="{BB962C8B-B14F-4D97-AF65-F5344CB8AC3E}">
        <p14:creationId xmlns:p14="http://schemas.microsoft.com/office/powerpoint/2010/main" val="300300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93CB-F7B2-6029-18E1-74BEAE99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Paragraphs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4F5F1-38E4-EC09-C12C-4B761352A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B8B42-2CF0-D9D1-A808-D00ED9364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825625"/>
            <a:ext cx="119729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07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0B42-0FD7-6B63-338C-8ED355AE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089AB-8897-1111-BA16-12E45589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33625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&lt;s&gt;</a:t>
            </a:r>
          </a:p>
          <a:p>
            <a:r>
              <a:rPr lang="en-US" dirty="0"/>
              <a:t>&lt;</a:t>
            </a:r>
            <a:r>
              <a:rPr lang="en-US" dirty="0" err="1"/>
              <a:t>samp</a:t>
            </a:r>
            <a:r>
              <a:rPr lang="en-US" dirty="0"/>
              <a:t>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&lt;section&gt;</a:t>
            </a:r>
          </a:p>
          <a:p>
            <a:r>
              <a:rPr lang="en-US" dirty="0"/>
              <a:t>&lt;select&gt;</a:t>
            </a:r>
          </a:p>
          <a:p>
            <a:r>
              <a:rPr lang="en-US" dirty="0"/>
              <a:t>&lt;small&gt;</a:t>
            </a:r>
          </a:p>
          <a:p>
            <a:r>
              <a:rPr lang="en-US" dirty="0"/>
              <a:t>&lt;source&gt;</a:t>
            </a:r>
          </a:p>
          <a:p>
            <a:r>
              <a:rPr lang="en-US" dirty="0"/>
              <a:t>&lt;span&gt;</a:t>
            </a:r>
          </a:p>
          <a:p>
            <a:r>
              <a:rPr lang="en-US" dirty="0"/>
              <a:t>&lt;strike&gt;</a:t>
            </a:r>
          </a:p>
          <a:p>
            <a:r>
              <a:rPr lang="en-US" dirty="0"/>
              <a:t>&lt;strong&gt;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&lt;sub&gt;</a:t>
            </a:r>
          </a:p>
          <a:p>
            <a:r>
              <a:rPr lang="en-US" dirty="0"/>
              <a:t>&lt;summary&gt;</a:t>
            </a:r>
          </a:p>
          <a:p>
            <a:r>
              <a:rPr lang="en-US" dirty="0"/>
              <a:t>&lt;sup&gt;</a:t>
            </a:r>
          </a:p>
          <a:p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9FD4CD-3B0F-33CA-ECF7-8814E1C84359}"/>
              </a:ext>
            </a:extLst>
          </p:cNvPr>
          <p:cNvSpPr txBox="1">
            <a:spLocks/>
          </p:cNvSpPr>
          <p:nvPr/>
        </p:nvSpPr>
        <p:spPr>
          <a:xfrm>
            <a:off x="3171825" y="1860550"/>
            <a:ext cx="233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&lt;table&gt;</a:t>
            </a:r>
          </a:p>
          <a:p>
            <a:r>
              <a:rPr lang="en-US" dirty="0"/>
              <a:t>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r>
              <a:rPr lang="en-US" dirty="0"/>
              <a:t>&lt;td&gt;</a:t>
            </a:r>
          </a:p>
          <a:p>
            <a:r>
              <a:rPr lang="en-US" dirty="0"/>
              <a:t>&lt;template&gt;</a:t>
            </a:r>
          </a:p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tfoot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r>
              <a:rPr lang="en-US" dirty="0"/>
              <a:t>&lt;time&gt;</a:t>
            </a:r>
          </a:p>
          <a:p>
            <a:r>
              <a:rPr lang="en-US" dirty="0"/>
              <a:t>&lt;title&gt;</a:t>
            </a:r>
          </a:p>
          <a:p>
            <a:r>
              <a:rPr lang="en-US" dirty="0"/>
              <a:t>&lt;tr&gt;</a:t>
            </a:r>
          </a:p>
          <a:p>
            <a:r>
              <a:rPr lang="en-US" dirty="0"/>
              <a:t>&lt;track&gt;</a:t>
            </a:r>
          </a:p>
          <a:p>
            <a:r>
              <a:rPr lang="en-US" dirty="0"/>
              <a:t>&lt;</a:t>
            </a:r>
            <a:r>
              <a:rPr lang="en-US" dirty="0" err="1"/>
              <a:t>tt</a:t>
            </a:r>
            <a:r>
              <a:rPr lang="en-US" dirty="0"/>
              <a:t>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971E83-5850-073D-9D92-BB261B03B69C}"/>
              </a:ext>
            </a:extLst>
          </p:cNvPr>
          <p:cNvSpPr txBox="1">
            <a:spLocks/>
          </p:cNvSpPr>
          <p:nvPr/>
        </p:nvSpPr>
        <p:spPr>
          <a:xfrm>
            <a:off x="5391150" y="1860550"/>
            <a:ext cx="233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&lt;u&gt;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E7B357-0E60-55DD-6D82-2FE2146B7632}"/>
              </a:ext>
            </a:extLst>
          </p:cNvPr>
          <p:cNvSpPr txBox="1">
            <a:spLocks/>
          </p:cNvSpPr>
          <p:nvPr/>
        </p:nvSpPr>
        <p:spPr>
          <a:xfrm>
            <a:off x="8020050" y="1825625"/>
            <a:ext cx="233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&lt;var&gt;</a:t>
            </a:r>
          </a:p>
          <a:p>
            <a:r>
              <a:rPr lang="en-US" dirty="0"/>
              <a:t>&lt;video&gt;</a:t>
            </a:r>
          </a:p>
          <a:p>
            <a:r>
              <a:rPr lang="en-US" dirty="0"/>
              <a:t>&lt;</a:t>
            </a:r>
            <a:r>
              <a:rPr lang="en-US" dirty="0" err="1"/>
              <a:t>wbr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99559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7DBF-4982-ECF3-2247-C11BCA1E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73CA-272F-83B7-B5D6-FBEA559D9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2B220-E84C-2E53-8997-3D04567F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0"/>
            <a:ext cx="11953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0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9996-FF06-4C19-3161-7512F5E0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CB82-A8D9-2474-8644-47A9E88DB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ADD9E-44A9-3944-3B7A-E76AD0E8B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896269"/>
            <a:ext cx="7097421" cy="26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3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B75C-9A59-2942-2E45-FB06DE72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HTML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71710-28E1-A0C1-440A-A7CC1DD6A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FCFDF-B1DA-768F-220D-978AFD702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52550"/>
            <a:ext cx="11216347" cy="541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8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B1B9-E858-341B-F594-4A9FC98A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Quotations and 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086F-8EA5-391A-65F9-87185E265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7E28C-648F-19A0-AD70-4C5668DD2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557337"/>
            <a:ext cx="120205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0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B473-E463-608B-4C4D-50B0CCC3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6EF7D-AECB-163D-B00A-F3D8D4043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F1E1A-A78B-257C-FBB6-4A2EB3DF9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03" y="1825625"/>
            <a:ext cx="11973197" cy="184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0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8B69-0FE1-0158-B087-09D0EC12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E6D65-4896-B6E3-702E-1D89D94A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250D7-B7A5-E7BF-22F2-886EC6C60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676525"/>
            <a:ext cx="111633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1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34A2-D8EC-4F3F-5D1D-631BC0F1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Image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47241-730F-544C-29D4-B3650AB5F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94463-4C8E-6B13-98FD-10A2A6235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1547812"/>
            <a:ext cx="120110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2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387</Words>
  <Application>Microsoft Office PowerPoint</Application>
  <PresentationFormat>Widescreen</PresentationFormat>
  <Paragraphs>134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HTML TAGS</vt:lpstr>
      <vt:lpstr>HTML Headings</vt:lpstr>
      <vt:lpstr>HTML Paragraphs</vt:lpstr>
      <vt:lpstr>HTML Styles</vt:lpstr>
      <vt:lpstr>HTML Formatting</vt:lpstr>
      <vt:lpstr>HTML Quotations and Citations</vt:lpstr>
      <vt:lpstr>HTML Links</vt:lpstr>
      <vt:lpstr>HTML Images</vt:lpstr>
      <vt:lpstr>Common Image Formats</vt:lpstr>
      <vt:lpstr>HTML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TAGS</vt:lpstr>
      <vt:lpstr>TAGS</vt:lpstr>
      <vt:lpstr>TAGS</vt:lpstr>
      <vt:lpstr>TAGS</vt:lpstr>
      <vt:lpstr>TAGS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TAGS</dc:title>
  <dc:creator>Ammu ...</dc:creator>
  <cp:lastModifiedBy>Ammu ...</cp:lastModifiedBy>
  <cp:revision>4</cp:revision>
  <dcterms:created xsi:type="dcterms:W3CDTF">2022-09-06T18:07:44Z</dcterms:created>
  <dcterms:modified xsi:type="dcterms:W3CDTF">2022-09-16T08:29:10Z</dcterms:modified>
</cp:coreProperties>
</file>