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99" r:id="rId3"/>
    <p:sldId id="300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81" r:id="rId14"/>
    <p:sldId id="282" r:id="rId15"/>
    <p:sldId id="283" r:id="rId16"/>
    <p:sldId id="285" r:id="rId17"/>
    <p:sldId id="286" r:id="rId18"/>
    <p:sldId id="287" r:id="rId19"/>
    <p:sldId id="288" r:id="rId20"/>
    <p:sldId id="301" r:id="rId21"/>
    <p:sldId id="28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DBCACC0-EF57-4142-BFFE-04930428335F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6AC0054-5921-47FD-B668-F9C65E0365D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PHP variables, data types and constants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266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</a:t>
            </a:r>
            <a:r>
              <a:rPr lang="en-IN" b="1" dirty="0" smtClean="0"/>
              <a:t>Object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object is a data type that not only allows storing data but also information on, how to process that data. </a:t>
            </a:r>
            <a:endParaRPr lang="en-US" dirty="0" smtClean="0"/>
          </a:p>
          <a:p>
            <a:pPr algn="just"/>
            <a:r>
              <a:rPr lang="en-US" dirty="0" smtClean="0"/>
              <a:t>An </a:t>
            </a:r>
            <a:r>
              <a:rPr lang="en-US" dirty="0"/>
              <a:t>object is a specific instance of a class which serve as templates for objects. </a:t>
            </a:r>
            <a:endParaRPr lang="en-US" dirty="0" smtClean="0"/>
          </a:p>
          <a:p>
            <a:pPr algn="just"/>
            <a:r>
              <a:rPr lang="en-US" dirty="0" smtClean="0"/>
              <a:t>Objects </a:t>
            </a:r>
            <a:r>
              <a:rPr lang="en-US" dirty="0"/>
              <a:t>are created based on this template via the new keyword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Every object has properties and methods corresponding to those of its parent class. </a:t>
            </a:r>
            <a:endParaRPr lang="en-US" dirty="0" smtClean="0"/>
          </a:p>
          <a:p>
            <a:pPr algn="just"/>
            <a:r>
              <a:rPr lang="en-US" dirty="0" smtClean="0"/>
              <a:t>Every </a:t>
            </a:r>
            <a:r>
              <a:rPr lang="en-US" dirty="0"/>
              <a:t>object instance is completely independent, with its own properties and methods, and can thus be manipulated independently of other objects of the same class.</a:t>
            </a:r>
          </a:p>
        </p:txBody>
      </p:sp>
    </p:spTree>
    <p:extLst>
      <p:ext uri="{BB962C8B-B14F-4D97-AF65-F5344CB8AC3E}">
        <p14:creationId xmlns:p14="http://schemas.microsoft.com/office/powerpoint/2010/main" xmlns="" val="33168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</a:t>
            </a:r>
            <a:r>
              <a:rPr lang="en-IN" b="1" dirty="0" smtClean="0"/>
              <a:t>Null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special NULL value is used to represent empty variables in PHP.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variable of type NULL is a variable without any data. NULL is the only possible value of type null.</a:t>
            </a:r>
          </a:p>
        </p:txBody>
      </p:sp>
    </p:spTree>
    <p:extLst>
      <p:ext uri="{BB962C8B-B14F-4D97-AF65-F5344CB8AC3E}">
        <p14:creationId xmlns:p14="http://schemas.microsoft.com/office/powerpoint/2010/main" xmlns="" val="47519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</a:t>
            </a:r>
            <a:r>
              <a:rPr lang="en-IN" b="1" dirty="0" smtClean="0"/>
              <a:t>Resources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/>
              <a:t>A resource is a special variable, holding a reference to an external </a:t>
            </a:r>
            <a:r>
              <a:rPr lang="en-US"/>
              <a:t>resource</a:t>
            </a:r>
            <a:r>
              <a:rPr lang="en-US" smtClean="0"/>
              <a:t>.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/>
              <a:t>Resource variables typically hold special handlers to opened files and database connections.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450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Constants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/>
              <a:t>A constant is a name or an identifier for a fixed </a:t>
            </a:r>
            <a:r>
              <a:rPr lang="en-US" dirty="0" smtClean="0"/>
              <a:t>value.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Constant </a:t>
            </a:r>
            <a:r>
              <a:rPr lang="en-US" dirty="0"/>
              <a:t>are like variables, except that once they are defined, they cannot be undefined or </a:t>
            </a:r>
            <a:r>
              <a:rPr lang="en-US" dirty="0" smtClean="0"/>
              <a:t>changed.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PHP constants can be defined by 2 ways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- Using </a:t>
            </a:r>
            <a:r>
              <a:rPr lang="en-US" dirty="0">
                <a:solidFill>
                  <a:srgbClr val="FF0000"/>
                </a:solidFill>
              </a:rPr>
              <a:t>define() </a:t>
            </a:r>
            <a:r>
              <a:rPr lang="en-US" dirty="0" smtClean="0">
                <a:solidFill>
                  <a:srgbClr val="FF0000"/>
                </a:solidFill>
              </a:rPr>
              <a:t>function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- Using </a:t>
            </a:r>
            <a:r>
              <a:rPr lang="en-US" dirty="0">
                <a:solidFill>
                  <a:srgbClr val="FF0000"/>
                </a:solidFill>
              </a:rPr>
              <a:t>const keyword</a:t>
            </a:r>
          </a:p>
        </p:txBody>
      </p:sp>
    </p:spTree>
    <p:extLst>
      <p:ext uri="{BB962C8B-B14F-4D97-AF65-F5344CB8AC3E}">
        <p14:creationId xmlns:p14="http://schemas.microsoft.com/office/powerpoint/2010/main" xmlns="" val="114560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Constants(contd.)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/>
              <a:t>PHP constant: define</a:t>
            </a:r>
            <a:r>
              <a:rPr lang="en-US" b="1" dirty="0" smtClean="0"/>
              <a:t>()</a:t>
            </a:r>
            <a:r>
              <a:rPr lang="en-US" dirty="0" smtClean="0"/>
              <a:t> </a:t>
            </a:r>
            <a:r>
              <a:rPr lang="en-US" dirty="0"/>
              <a:t>- Use the define() function to create a constant. It defines constant at run time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  define(name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smtClean="0">
                <a:solidFill>
                  <a:schemeClr val="tx2"/>
                </a:solidFill>
              </a:rPr>
              <a:t>value) 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 - name</a:t>
            </a:r>
            <a:r>
              <a:rPr lang="en-US" dirty="0"/>
              <a:t>: It specifies the constant </a:t>
            </a:r>
            <a:r>
              <a:rPr lang="en-US" dirty="0" smtClean="0"/>
              <a:t>name.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- value</a:t>
            </a:r>
            <a:r>
              <a:rPr lang="en-US" dirty="0"/>
              <a:t>: It specifies the constant </a:t>
            </a:r>
            <a:r>
              <a:rPr lang="en-US" dirty="0" smtClean="0"/>
              <a:t>value.</a:t>
            </a:r>
          </a:p>
        </p:txBody>
      </p:sp>
    </p:spTree>
    <p:extLst>
      <p:ext uri="{BB962C8B-B14F-4D97-AF65-F5344CB8AC3E}">
        <p14:creationId xmlns:p14="http://schemas.microsoft.com/office/powerpoint/2010/main" xmlns="" val="232647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Constants(contd.)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// case-sensitive constant name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define("WISHES", "Good Evening");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WISHES;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Good Evening</a:t>
            </a:r>
            <a:endParaRPr lang="en-US" dirty="0" smtClean="0"/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31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Constants(contd.)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/>
              <a:t>PHP constant: </a:t>
            </a: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smtClean="0"/>
              <a:t>keyword</a:t>
            </a:r>
            <a:r>
              <a:rPr lang="en-US" dirty="0" smtClean="0"/>
              <a:t> </a:t>
            </a:r>
            <a:r>
              <a:rPr lang="en-US" dirty="0"/>
              <a:t>- PHP introduced a keyword </a:t>
            </a:r>
            <a:r>
              <a:rPr lang="en-US" dirty="0" err="1"/>
              <a:t>const</a:t>
            </a:r>
            <a:r>
              <a:rPr lang="en-US" dirty="0"/>
              <a:t> to create a constant. The </a:t>
            </a:r>
            <a:r>
              <a:rPr lang="en-US" dirty="0" err="1"/>
              <a:t>const</a:t>
            </a:r>
            <a:r>
              <a:rPr lang="en-US" dirty="0"/>
              <a:t> keyword defines constants at compile time. It is a language construct, not a function. The constant defined using </a:t>
            </a:r>
            <a:r>
              <a:rPr lang="en-US" dirty="0" err="1">
                <a:solidFill>
                  <a:srgbClr val="FF0000"/>
                </a:solidFill>
              </a:rPr>
              <a:t>const</a:t>
            </a:r>
            <a:r>
              <a:rPr lang="en-US" dirty="0"/>
              <a:t> keyword are case-sensitive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 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WISHES="Good day"; 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echo </a:t>
            </a:r>
            <a:r>
              <a:rPr lang="en-US" dirty="0">
                <a:solidFill>
                  <a:schemeClr val="tx2"/>
                </a:solidFill>
              </a:rPr>
              <a:t>WISHES;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Good day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607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Constants(contd.)</a:t>
            </a:r>
            <a:r>
              <a:rPr lang="en-US" dirty="0" smtClean="0"/>
              <a:t> Constant() function</a:t>
            </a:r>
            <a:br>
              <a:rPr lang="en-US" dirty="0" smtClean="0"/>
            </a:b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/>
              <a:t>Constant() </a:t>
            </a:r>
            <a:r>
              <a:rPr lang="en-US" b="1" dirty="0" smtClean="0"/>
              <a:t>function</a:t>
            </a:r>
            <a:r>
              <a:rPr lang="en-US" dirty="0"/>
              <a:t> - There is another way to print the value of constants using constant() </a:t>
            </a:r>
            <a:r>
              <a:rPr lang="en-US" dirty="0" smtClean="0"/>
              <a:t>function.</a:t>
            </a:r>
          </a:p>
          <a:p>
            <a:pPr algn="just"/>
            <a:endParaRPr lang="en-US" dirty="0">
              <a:solidFill>
                <a:schemeClr val="tx2"/>
              </a:solidFill>
            </a:endParaRPr>
          </a:p>
          <a:p>
            <a:pPr algn="just"/>
            <a:r>
              <a:rPr lang="en-US" dirty="0"/>
              <a:t>The syntax for the following constant function</a:t>
            </a:r>
            <a:r>
              <a:rPr lang="en-US" dirty="0" smtClean="0"/>
              <a:t>:</a:t>
            </a:r>
          </a:p>
          <a:p>
            <a:pPr algn="just"/>
            <a:endParaRPr lang="en-US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IN" b="1" dirty="0">
                <a:solidFill>
                  <a:schemeClr val="tx2"/>
                </a:solidFill>
              </a:rPr>
              <a:t>constant (name) 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058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Constants(contd.)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define("WISHES", "Good Evening");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WISHES. "&lt;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constant("WISHES");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//both are similar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Good Evening</a:t>
            </a:r>
          </a:p>
          <a:p>
            <a:pPr marL="0" indent="0" algn="just">
              <a:buNone/>
            </a:pPr>
            <a:r>
              <a:rPr lang="en-US" dirty="0"/>
              <a:t>Good Evening</a:t>
            </a:r>
          </a:p>
        </p:txBody>
      </p:sp>
    </p:spTree>
    <p:extLst>
      <p:ext uri="{BB962C8B-B14F-4D97-AF65-F5344CB8AC3E}">
        <p14:creationId xmlns:p14="http://schemas.microsoft.com/office/powerpoint/2010/main" xmlns="" val="25977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Constants(contd.)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/>
              <a:t>PHP Constant </a:t>
            </a:r>
            <a:r>
              <a:rPr lang="en-US" b="1" dirty="0" smtClean="0"/>
              <a:t>Arrays</a:t>
            </a:r>
            <a:r>
              <a:rPr lang="en-US" dirty="0"/>
              <a:t> - In </a:t>
            </a:r>
            <a:r>
              <a:rPr lang="en-US" dirty="0" smtClean="0"/>
              <a:t>PHP, </a:t>
            </a:r>
            <a:r>
              <a:rPr lang="en-US" dirty="0"/>
              <a:t>you can create an Array constant using the define() function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&lt;?</a:t>
            </a:r>
            <a:r>
              <a:rPr lang="en-US" sz="1800" dirty="0" err="1">
                <a:solidFill>
                  <a:schemeClr val="tx2"/>
                </a:solidFill>
              </a:rPr>
              <a:t>php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define("courses", </a:t>
            </a:r>
            <a:r>
              <a:rPr lang="en-US" sz="1800" dirty="0" smtClean="0">
                <a:solidFill>
                  <a:schemeClr val="tx2"/>
                </a:solidFill>
              </a:rPr>
              <a:t>[  </a:t>
            </a:r>
            <a:r>
              <a:rPr lang="en-US" sz="1800" dirty="0">
                <a:solidFill>
                  <a:schemeClr val="tx2"/>
                </a:solidFill>
              </a:rPr>
              <a:t>"</a:t>
            </a:r>
            <a:r>
              <a:rPr lang="en-US" sz="1800" dirty="0" smtClean="0">
                <a:solidFill>
                  <a:schemeClr val="tx2"/>
                </a:solidFill>
              </a:rPr>
              <a:t>PHP“,  </a:t>
            </a:r>
            <a:r>
              <a:rPr lang="en-US" sz="1800" dirty="0">
                <a:solidFill>
                  <a:schemeClr val="tx2"/>
                </a:solidFill>
              </a:rPr>
              <a:t>"</a:t>
            </a:r>
            <a:r>
              <a:rPr lang="en-US" sz="1800" dirty="0" smtClean="0">
                <a:solidFill>
                  <a:schemeClr val="tx2"/>
                </a:solidFill>
              </a:rPr>
              <a:t>HTML“,  </a:t>
            </a:r>
            <a:r>
              <a:rPr lang="en-US" sz="1800" dirty="0">
                <a:solidFill>
                  <a:schemeClr val="tx2"/>
                </a:solidFill>
              </a:rPr>
              <a:t>"</a:t>
            </a:r>
            <a:r>
              <a:rPr lang="en-US" sz="1800" dirty="0" smtClean="0">
                <a:solidFill>
                  <a:schemeClr val="tx2"/>
                </a:solidFill>
              </a:rPr>
              <a:t>CSS”]);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echo courses[0];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?&gt;</a:t>
            </a: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OUTPUT:</a:t>
            </a:r>
          </a:p>
          <a:p>
            <a:pPr marL="0" indent="0" algn="just">
              <a:buNone/>
            </a:pPr>
            <a:r>
              <a:rPr lang="en-US" sz="1800" dirty="0"/>
              <a:t>PHP</a:t>
            </a:r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56932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PHP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Variables are used to store data, like string of text, numbers, etc. Variable values can change over the course of a script. Here're some important things to know about variables</a:t>
            </a:r>
            <a:r>
              <a:rPr lang="en-US" dirty="0" smtClean="0"/>
              <a:t>:</a:t>
            </a:r>
          </a:p>
          <a:p>
            <a:pPr algn="just"/>
            <a:r>
              <a:rPr lang="en-US" dirty="0" smtClean="0"/>
              <a:t>In PHP, a variable starts with the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smtClean="0"/>
              <a:t> sign, followed by the name of the variable: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In PHP variable can be declared as: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var_name</a:t>
            </a:r>
            <a:r>
              <a:rPr lang="en-US" dirty="0">
                <a:solidFill>
                  <a:srgbClr val="FF0000"/>
                </a:solidFill>
              </a:rPr>
              <a:t> = value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algn="just"/>
            <a:endParaRPr lang="en-US" dirty="0" smtClean="0"/>
          </a:p>
          <a:p>
            <a:r>
              <a:rPr lang="en-US" dirty="0" smtClean="0"/>
              <a:t>Example :-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$x = 5;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$y = "John"</a:t>
            </a:r>
          </a:p>
        </p:txBody>
      </p:sp>
    </p:spTree>
    <p:extLst>
      <p:ext uri="{BB962C8B-B14F-4D97-AF65-F5344CB8AC3E}">
        <p14:creationId xmlns:p14="http://schemas.microsoft.com/office/powerpoint/2010/main" xmlns="" val="59504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Constants(contd.)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/>
              <a:t>PHP Constant </a:t>
            </a:r>
            <a:r>
              <a:rPr lang="en-US" b="1" dirty="0" smtClean="0"/>
              <a:t>Arrays</a:t>
            </a:r>
            <a:r>
              <a:rPr lang="en-US" dirty="0"/>
              <a:t> - In </a:t>
            </a:r>
            <a:r>
              <a:rPr lang="en-US" dirty="0" smtClean="0"/>
              <a:t>PHP, </a:t>
            </a:r>
            <a:r>
              <a:rPr lang="en-US" dirty="0"/>
              <a:t>you can </a:t>
            </a:r>
            <a:r>
              <a:rPr lang="en-US" dirty="0" smtClean="0"/>
              <a:t>also create </a:t>
            </a:r>
            <a:r>
              <a:rPr lang="en-US" dirty="0"/>
              <a:t>an Array constant using </a:t>
            </a:r>
            <a:r>
              <a:rPr lang="en-US" dirty="0" err="1" smtClean="0"/>
              <a:t>const</a:t>
            </a:r>
            <a:r>
              <a:rPr lang="en-US" dirty="0" smtClean="0"/>
              <a:t> keyword.</a:t>
            </a:r>
          </a:p>
          <a:p>
            <a:pPr algn="just"/>
            <a:endParaRPr lang="en-US" b="1" dirty="0"/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&lt;?</a:t>
            </a:r>
            <a:r>
              <a:rPr lang="en-US" sz="1800" dirty="0" err="1">
                <a:solidFill>
                  <a:schemeClr val="tx2"/>
                </a:solidFill>
              </a:rPr>
              <a:t>php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const WISHES=array("</a:t>
            </a:r>
            <a:r>
              <a:rPr lang="en-US" sz="1800" dirty="0" smtClean="0">
                <a:solidFill>
                  <a:schemeClr val="tx2"/>
                </a:solidFill>
              </a:rPr>
              <a:t>PHP“,"HTML“,"</a:t>
            </a:r>
            <a:r>
              <a:rPr lang="en-US" sz="1800" dirty="0">
                <a:solidFill>
                  <a:schemeClr val="tx2"/>
                </a:solidFill>
              </a:rPr>
              <a:t>CSS");  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echo WISHES[0];  </a:t>
            </a:r>
          </a:p>
          <a:p>
            <a:pPr marL="0" indent="0" algn="just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1800" dirty="0" smtClean="0"/>
              <a:t>OUTPUT:</a:t>
            </a:r>
          </a:p>
          <a:p>
            <a:pPr marL="0" indent="0" algn="just">
              <a:buNone/>
            </a:pPr>
            <a:r>
              <a:rPr lang="en-US" sz="1800" dirty="0"/>
              <a:t>PHP</a:t>
            </a:r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83596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Constants(contd.)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/>
              <a:t>Constants are </a:t>
            </a:r>
            <a:r>
              <a:rPr lang="en-US" b="1" dirty="0" smtClean="0"/>
              <a:t>Global</a:t>
            </a:r>
            <a:r>
              <a:rPr lang="en-US" dirty="0"/>
              <a:t> - Constants are automatically global and can be used across the entire script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&lt;?</a:t>
            </a:r>
            <a:r>
              <a:rPr lang="en-US" sz="1800" dirty="0" err="1">
                <a:solidFill>
                  <a:schemeClr val="tx2"/>
                </a:solidFill>
              </a:rPr>
              <a:t>php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define("WISHES", "Good Evening");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function test() {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  </a:t>
            </a:r>
            <a:r>
              <a:rPr lang="en-US" sz="1800" dirty="0" smtClean="0">
                <a:solidFill>
                  <a:schemeClr val="tx2"/>
                </a:solidFill>
              </a:rPr>
              <a:t>                          echo </a:t>
            </a:r>
            <a:r>
              <a:rPr lang="en-US" sz="1800" dirty="0">
                <a:solidFill>
                  <a:schemeClr val="tx2"/>
                </a:solidFill>
              </a:rPr>
              <a:t>WISHES;</a:t>
            </a:r>
          </a:p>
          <a:p>
            <a:pPr marL="0" indent="0" algn="just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                       }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test();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?&gt; 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1800" dirty="0" smtClean="0"/>
              <a:t>OUTPUT: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Good Evening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402952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Naming Conventions for PHP Variables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87680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These are the following rules for naming a PHP variable:</a:t>
            </a:r>
          </a:p>
          <a:p>
            <a:pPr algn="just"/>
            <a:r>
              <a:rPr lang="en-US" sz="2000" dirty="0" smtClean="0"/>
              <a:t>All </a:t>
            </a:r>
            <a:r>
              <a:rPr lang="en-US" sz="2000" dirty="0"/>
              <a:t>variables in PHP start with a $ sign, followed by the name of the variable.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A </a:t>
            </a:r>
            <a:r>
              <a:rPr lang="en-US" sz="2000" dirty="0"/>
              <a:t>variable name must start with a letter or the underscore character _.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A </a:t>
            </a:r>
            <a:r>
              <a:rPr lang="en-US" sz="2000" dirty="0"/>
              <a:t>variable name cannot start with a number.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A </a:t>
            </a:r>
            <a:r>
              <a:rPr lang="en-US" sz="2000" dirty="0"/>
              <a:t>variable name in PHP can only contain alpha-numeric characters and </a:t>
            </a:r>
            <a:r>
              <a:rPr lang="en-US" sz="2000" dirty="0" smtClean="0"/>
              <a:t>underscores </a:t>
            </a:r>
            <a:r>
              <a:rPr lang="en-US" sz="2000" dirty="0"/>
              <a:t>(A-z, 0-9, and _).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A </a:t>
            </a:r>
            <a:r>
              <a:rPr lang="en-US" sz="2000" dirty="0"/>
              <a:t>variable name cannot contain spaces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PHP </a:t>
            </a:r>
            <a:r>
              <a:rPr lang="en-US" sz="2000" dirty="0"/>
              <a:t>variables are case-sensitive, so </a:t>
            </a:r>
            <a:r>
              <a:rPr lang="en-US" sz="2000" dirty="0">
                <a:solidFill>
                  <a:srgbClr val="FF0000"/>
                </a:solidFill>
              </a:rPr>
              <a:t>$name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$NAME </a:t>
            </a:r>
            <a:r>
              <a:rPr lang="en-US" sz="2000" dirty="0"/>
              <a:t>both are treated as different variable.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01623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Data Types in </a:t>
            </a:r>
            <a:r>
              <a:rPr lang="en-IN" b="1" dirty="0" smtClean="0"/>
              <a:t>PHP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PHP supports total eight primitive data types: 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Integer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Float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String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Booleans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Array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Object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Resource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xmlns="" val="168394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Integers are whole numbers, without a decimal point (..., -2, -1, 0, 1, 2, </a:t>
            </a:r>
            <a:r>
              <a:rPr lang="en-US"/>
              <a:t>...).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5484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PHP Floating Point Numbers or Doubles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Floating point numbers (also known as "floats", "doubles", or "real numbers") are decimal or fractional numbers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73742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</a:t>
            </a:r>
            <a:r>
              <a:rPr lang="en-IN" b="1" dirty="0" smtClean="0"/>
              <a:t>Strings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Strings </a:t>
            </a:r>
            <a:r>
              <a:rPr lang="en-US" dirty="0"/>
              <a:t>are sequences of characters, where every character is the same as a byte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string can hold letters, numbers, and special characters and it can be as large as up to </a:t>
            </a:r>
            <a:r>
              <a:rPr lang="en-US" dirty="0" smtClean="0"/>
              <a:t>2GB.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simplest way to specify a string is to enclose it in single quotes (e.g. 'Hello world!'), however you can also use double quotes ("Hello world!").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3076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</a:t>
            </a:r>
            <a:r>
              <a:rPr lang="en-IN" b="1" dirty="0" smtClean="0"/>
              <a:t>Booleans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Booleans are like a switch it has only two possible values either 1 (true) or 0 (false).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9249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</a:t>
            </a:r>
            <a:r>
              <a:rPr lang="en-IN" b="1" dirty="0" smtClean="0"/>
              <a:t>Arrays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array is a variable that can hold more than one value at a time.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useful to aggregate a series of related items together, for example a set of country or city names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 array is formally defined as an indexed collection of data values.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Each </a:t>
            </a:r>
            <a:r>
              <a:rPr lang="en-US" dirty="0"/>
              <a:t>index (also known as the key) of an array is unique and references a corresponding value.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309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1069</TotalTime>
  <Words>972</Words>
  <Application>Microsoft Office PowerPoint</Application>
  <PresentationFormat>On-screen Show (4:3)</PresentationFormat>
  <Paragraphs>150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Clarity</vt:lpstr>
      <vt:lpstr>PHP variables, data types and constants</vt:lpstr>
      <vt:lpstr>PHP Variables</vt:lpstr>
      <vt:lpstr>Naming Conventions for PHP Variables</vt:lpstr>
      <vt:lpstr>Data Types in PHP</vt:lpstr>
      <vt:lpstr>PHP Integers</vt:lpstr>
      <vt:lpstr>PHP Floating Point Numbers or Doubles</vt:lpstr>
      <vt:lpstr>PHP Strings</vt:lpstr>
      <vt:lpstr>PHP Booleans</vt:lpstr>
      <vt:lpstr>PHP Arrays</vt:lpstr>
      <vt:lpstr>PHP Object</vt:lpstr>
      <vt:lpstr>PHP Null</vt:lpstr>
      <vt:lpstr>PHP Resources</vt:lpstr>
      <vt:lpstr>Constants</vt:lpstr>
      <vt:lpstr>Constants(contd.)</vt:lpstr>
      <vt:lpstr>Constants(contd.)</vt:lpstr>
      <vt:lpstr>Constants(contd.)</vt:lpstr>
      <vt:lpstr>Constants(contd.) Constant() function </vt:lpstr>
      <vt:lpstr>Constants(contd.)</vt:lpstr>
      <vt:lpstr>Constants(contd.)</vt:lpstr>
      <vt:lpstr>Constants(contd.)</vt:lpstr>
      <vt:lpstr>Constants(contd.)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145</cp:revision>
  <dcterms:created xsi:type="dcterms:W3CDTF">2020-12-03T16:29:07Z</dcterms:created>
  <dcterms:modified xsi:type="dcterms:W3CDTF">2024-08-05T17:00:31Z</dcterms:modified>
</cp:coreProperties>
</file>