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pPr/>
              <a:t>14-08-2024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Control structures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</a:t>
            </a:r>
            <a:r>
              <a:rPr lang="en-US" b="1" dirty="0" smtClean="0"/>
              <a:t>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$marks=69;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if ($marks&lt;33){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"fail";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($marks&gt;=34 &amp;&amp; $marks&lt;50)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"D grade";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($marks&gt;=50 &amp;&amp; $marks&lt;65)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echo "C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($marks&gt;=65 &amp;&amp; $marks&lt;80)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"B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($marks&gt;=80 &amp;&amp; $marks&lt;90)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"A grade";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else if ($marks&gt;=90 &amp;&amp; $marks&lt;100)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"A+ grade";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else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echo "Invalid input";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IN" dirty="0">
                <a:solidFill>
                  <a:schemeClr val="tx1"/>
                </a:solidFill>
              </a:rPr>
              <a:t>B grade</a:t>
            </a:r>
          </a:p>
        </p:txBody>
      </p:sp>
    </p:spTree>
    <p:extLst>
      <p:ext uri="{BB962C8B-B14F-4D97-AF65-F5344CB8AC3E}">
        <p14:creationId xmlns:p14="http://schemas.microsoft.com/office/powerpoint/2010/main" xmlns="" val="200150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The Ternary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ternary operator provides a shorthand way of writing the if...else statements.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ternary operator is represented by the question mark (?) symbol and it takes three operands: a condition to check, a result for true, and a result for false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$age = 15</a:t>
            </a:r>
            <a:r>
              <a:rPr lang="en-US" dirty="0" smtClean="0">
                <a:solidFill>
                  <a:schemeClr val="tx2"/>
                </a:solidFill>
              </a:rPr>
              <a:t>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($age &lt; 18) ? 'Child' : 'Adult';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tx2"/>
                </a:solidFill>
              </a:rPr>
              <a:t>?&gt;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IN" dirty="0"/>
              <a:t>Child</a:t>
            </a:r>
            <a:endParaRPr lang="en-US" dirty="0"/>
          </a:p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525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nested 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The nested if statement contains the if block inside another if block. The inner if statement executes only when specified condition in outer if statement is true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$age = 23;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$nationality = "Indian";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//applying conditions on nationality and age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if ($nationality == "Indian")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if ($age &gt;= 18) 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"Eligible to give vote";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else {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"Not eligible to give vote";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Eligible to give vote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8888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switch statement is used to perform different actions based on different conditions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Use the switch statement to select one of many blocks of code to be executed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87062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1" dirty="0"/>
              <a:t>PHP switch </a:t>
            </a:r>
            <a:r>
              <a:rPr lang="en-IN" b="1" dirty="0" smtClean="0"/>
              <a:t>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=20;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switch($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){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10: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equals to 10");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20: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 to 20");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case 30: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equal to 30");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break;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default: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echo("number is not equal to 10, 20 or 30");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number is equal to 20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812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switch statement with character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&lt;?</a:t>
            </a:r>
            <a:r>
              <a:rPr lang="en-IN" sz="1200" dirty="0" err="1">
                <a:solidFill>
                  <a:schemeClr val="tx2"/>
                </a:solidFill>
              </a:rPr>
              <a:t>php</a:t>
            </a:r>
            <a:endParaRPr lang="en-IN" sz="1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$</a:t>
            </a:r>
            <a:r>
              <a:rPr lang="en-IN" sz="1200" dirty="0" err="1">
                <a:solidFill>
                  <a:schemeClr val="tx2"/>
                </a:solidFill>
              </a:rPr>
              <a:t>ch</a:t>
            </a:r>
            <a:r>
              <a:rPr lang="en-IN" sz="1200" dirty="0">
                <a:solidFill>
                  <a:schemeClr val="tx2"/>
                </a:solidFill>
              </a:rPr>
              <a:t> = 'k';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switch($</a:t>
            </a:r>
            <a:r>
              <a:rPr lang="en-IN" sz="1200" dirty="0" err="1">
                <a:solidFill>
                  <a:schemeClr val="tx2"/>
                </a:solidFill>
              </a:rPr>
              <a:t>ch</a:t>
            </a:r>
            <a:r>
              <a:rPr lang="en-IN" sz="1200" dirty="0">
                <a:solidFill>
                  <a:schemeClr val="tx2"/>
                </a:solidFill>
              </a:rPr>
              <a:t>){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'a':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'e':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'i':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'o':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case 'u':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vowel';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default:</a:t>
            </a: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echo 'It is a consonant';</a:t>
            </a:r>
          </a:p>
          <a:p>
            <a:pPr marL="0" indent="0" algn="just">
              <a:buNone/>
            </a:pPr>
            <a:r>
              <a:rPr lang="en-IN" sz="1200" dirty="0" smtClean="0">
                <a:solidFill>
                  <a:schemeClr val="tx2"/>
                </a:solidFill>
              </a:rPr>
              <a:t>}</a:t>
            </a:r>
            <a:endParaRPr lang="en-IN" sz="12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IN" sz="1200" dirty="0">
                <a:solidFill>
                  <a:schemeClr val="tx2"/>
                </a:solidFill>
              </a:rPr>
              <a:t>?&gt;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It is a consonant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85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switch statement with String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&lt;?</a:t>
            </a:r>
            <a:r>
              <a:rPr lang="en-IN" dirty="0" err="1">
                <a:solidFill>
                  <a:schemeClr val="tx2"/>
                </a:solidFill>
              </a:rPr>
              <a:t>php</a:t>
            </a:r>
            <a:r>
              <a:rPr lang="en-IN" dirty="0">
                <a:solidFill>
                  <a:schemeClr val="tx2"/>
                </a:solidFill>
              </a:rPr>
              <a:t>   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$</a:t>
            </a:r>
            <a:r>
              <a:rPr lang="en-IN" dirty="0" err="1">
                <a:solidFill>
                  <a:schemeClr val="tx2"/>
                </a:solidFill>
              </a:rPr>
              <a:t>ch</a:t>
            </a:r>
            <a:r>
              <a:rPr lang="en-IN" dirty="0">
                <a:solidFill>
                  <a:schemeClr val="tx2"/>
                </a:solidFill>
              </a:rPr>
              <a:t> =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switch ($</a:t>
            </a:r>
            <a:r>
              <a:rPr lang="en-IN" dirty="0" err="1">
                <a:solidFill>
                  <a:schemeClr val="tx2"/>
                </a:solidFill>
              </a:rPr>
              <a:t>ch</a:t>
            </a:r>
            <a:r>
              <a:rPr lang="en-IN" dirty="0">
                <a:solidFill>
                  <a:schemeClr val="tx2"/>
                </a:solidFill>
              </a:rPr>
              <a:t>)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{  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"BCA":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"BCA is 3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Bsc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Bsc</a:t>
            </a:r>
            <a:r>
              <a:rPr lang="en-IN" dirty="0">
                <a:solidFill>
                  <a:schemeClr val="tx2"/>
                </a:solidFill>
              </a:rPr>
              <a:t> is 3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B.Tech</a:t>
            </a:r>
            <a:r>
              <a:rPr lang="en-IN" dirty="0">
                <a:solidFill>
                  <a:schemeClr val="tx2"/>
                </a:solidFill>
              </a:rPr>
              <a:t> is 4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case "</a:t>
            </a:r>
            <a:r>
              <a:rPr lang="en-IN" dirty="0" err="1">
                <a:solidFill>
                  <a:schemeClr val="tx2"/>
                </a:solidFill>
              </a:rPr>
              <a:t>B.Arch</a:t>
            </a:r>
            <a:r>
              <a:rPr lang="en-IN" dirty="0">
                <a:solidFill>
                  <a:schemeClr val="tx2"/>
                </a:solidFill>
              </a:rPr>
              <a:t>":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</a:t>
            </a:r>
            <a:r>
              <a:rPr lang="en-IN" dirty="0" err="1">
                <a:solidFill>
                  <a:schemeClr val="tx2"/>
                </a:solidFill>
              </a:rPr>
              <a:t>B.Arch</a:t>
            </a:r>
            <a:r>
              <a:rPr lang="en-IN" dirty="0">
                <a:solidFill>
                  <a:schemeClr val="tx2"/>
                </a:solidFill>
              </a:rPr>
              <a:t> is 5 years course";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default: 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echo "Wrong Choice";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        break;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    }  </a:t>
            </a:r>
          </a:p>
          <a:p>
            <a:pPr marL="0" indent="0">
              <a:buNone/>
            </a:pPr>
            <a:r>
              <a:rPr lang="en-IN" dirty="0">
                <a:solidFill>
                  <a:schemeClr val="tx2"/>
                </a:solidFill>
              </a:rPr>
              <a:t>?&gt;    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B.Tech</a:t>
            </a:r>
            <a:r>
              <a:rPr lang="en-US" dirty="0">
                <a:solidFill>
                  <a:schemeClr val="tx1"/>
                </a:solidFill>
              </a:rPr>
              <a:t> is 4 years course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28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/>
              <a:t>PHP switch statement is fall-through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dirty="0"/>
              <a:t>PHP switch statement is fall-through. It means it will execute all statements after getting the first match, if break statement is not found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$</a:t>
            </a:r>
            <a:r>
              <a:rPr lang="en-US" dirty="0" err="1">
                <a:solidFill>
                  <a:schemeClr val="tx2"/>
                </a:solidFill>
              </a:rPr>
              <a:t>ch</a:t>
            </a:r>
            <a:r>
              <a:rPr lang="en-US" dirty="0">
                <a:solidFill>
                  <a:schemeClr val="tx2"/>
                </a:solidFill>
              </a:rPr>
              <a:t> = 'c';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switch ($</a:t>
            </a:r>
            <a:r>
              <a:rPr lang="en-US" dirty="0" err="1">
                <a:solidFill>
                  <a:schemeClr val="tx2"/>
                </a:solidFill>
              </a:rPr>
              <a:t>ch</a:t>
            </a:r>
            <a:r>
              <a:rPr lang="en-US" dirty="0">
                <a:solidFill>
                  <a:schemeClr val="tx2"/>
                </a:solidFill>
              </a:rPr>
              <a:t>)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{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'a':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a";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break;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'b':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b";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break;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'c':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c";   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case 'd':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"Choice d";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"&lt;/</a:t>
            </a:r>
            <a:r>
              <a:rPr lang="en-US" dirty="0" err="1">
                <a:solidFill>
                  <a:schemeClr val="tx2"/>
                </a:solidFill>
              </a:rPr>
              <a:t>br</a:t>
            </a:r>
            <a:r>
              <a:rPr lang="en-US" dirty="0">
                <a:solidFill>
                  <a:schemeClr val="tx2"/>
                </a:solidFill>
              </a:rPr>
              <a:t>&gt;";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default: 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        echo "case a, b, c, and d is not found";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  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Choice 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Choice 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case a, b, c, and d is not found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21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PHP nested switch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&lt;?</a:t>
            </a:r>
            <a:r>
              <a:rPr lang="en-US" sz="700" dirty="0" err="1">
                <a:solidFill>
                  <a:schemeClr val="tx2"/>
                </a:solidFill>
              </a:rPr>
              <a:t>php</a:t>
            </a:r>
            <a:endParaRPr lang="en-US" sz="7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$author = "Stephen King";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$book ="The silence of the lambs";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switch($author)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case "JK Rowling":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switch($book)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"Harry Potter1";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"Harry Potter1, The price is 300$";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"Harry Potter2";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"Harry Potter2, The price is 200$";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"Author found but not the book";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case "Stephen King":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switch($book)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{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"Hannibal";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"Hannibal, The price is 500$";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case "The silence of the lambs";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"The silence of the lambs, The price is 700$";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echo "Author found but not the book";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    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break;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default: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echo "Author not found";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sz="700" dirty="0">
                <a:solidFill>
                  <a:schemeClr val="tx2"/>
                </a:solidFill>
              </a:rPr>
              <a:t>?&gt;</a:t>
            </a:r>
            <a:endParaRPr lang="en-US" sz="700" dirty="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6016" y="1988840"/>
            <a:ext cx="3672408" cy="3240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silence of the lambs, The price is 700$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837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Statements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PHP also allows you to write code that perform different actions based on the results of a logical or comparative test conditions at run time.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means, you can create test conditions in the form of expressions that evaluates to either true or false and based on these results you can perform certain actions.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2514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Conditional Statements(contd.)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</a:t>
            </a:r>
            <a:r>
              <a:rPr lang="en-US" dirty="0"/>
              <a:t>are several statements in PHP that you can use to make decisions: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- The </a:t>
            </a:r>
            <a:r>
              <a:rPr lang="en-US" dirty="0"/>
              <a:t>if </a:t>
            </a:r>
            <a:r>
              <a:rPr lang="en-US" dirty="0" smtClean="0"/>
              <a:t>statement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- The </a:t>
            </a:r>
            <a:r>
              <a:rPr lang="en-US" dirty="0"/>
              <a:t>if...else </a:t>
            </a:r>
            <a:r>
              <a:rPr lang="en-US" dirty="0" smtClean="0"/>
              <a:t>statement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- The </a:t>
            </a:r>
            <a:r>
              <a:rPr lang="en-US" dirty="0"/>
              <a:t>if...</a:t>
            </a:r>
            <a:r>
              <a:rPr lang="en-US" dirty="0" err="1"/>
              <a:t>elseif</a:t>
            </a:r>
            <a:r>
              <a:rPr lang="en-US" dirty="0"/>
              <a:t>....else statement</a:t>
            </a:r>
          </a:p>
          <a:p>
            <a:pPr marL="0" indent="0" algn="just">
              <a:buNone/>
            </a:pPr>
            <a:r>
              <a:rPr lang="en-US" dirty="0" smtClean="0"/>
              <a:t> - The </a:t>
            </a:r>
            <a:r>
              <a:rPr lang="en-US" dirty="0"/>
              <a:t>switch...case statement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9850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IN" b="1" dirty="0"/>
              <a:t>The if 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if statement is used to execute a block of code only if the specified condition evaluates to true. </a:t>
            </a:r>
            <a:endParaRPr lang="en-US" dirty="0" smtClean="0"/>
          </a:p>
          <a:p>
            <a:pPr algn="just"/>
            <a:endParaRPr lang="en-US" dirty="0"/>
          </a:p>
          <a:p>
            <a:pPr algn="just">
              <a:buNone/>
            </a:pPr>
            <a:r>
              <a:rPr lang="en-US" dirty="0" smtClean="0"/>
              <a:t>This </a:t>
            </a:r>
            <a:r>
              <a:rPr lang="en-US" dirty="0"/>
              <a:t>is the simplest PHP's conditional statements and can be written like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$num=12;  </a:t>
            </a:r>
          </a:p>
          <a:p>
            <a:pPr>
              <a:buNone/>
            </a:pPr>
            <a:r>
              <a:rPr lang="en-US" b="1" dirty="0" smtClean="0"/>
              <a:t>if</a:t>
            </a:r>
            <a:r>
              <a:rPr lang="en-US" dirty="0" smtClean="0"/>
              <a:t>($num&lt;100){  </a:t>
            </a:r>
          </a:p>
          <a:p>
            <a:pPr>
              <a:buNone/>
            </a:pPr>
            <a:r>
              <a:rPr lang="en-US" dirty="0" smtClean="0"/>
              <a:t>echo "$num is less than 100";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?&gt;  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423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if...else statement allows you to execute one block of code if the specified condition is evaluates to true and another block of code if it is evaluates to false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>
              <a:buNone/>
            </a:pPr>
            <a:r>
              <a:rPr lang="en-US" dirty="0" smtClean="0"/>
              <a:t>&lt;?</a:t>
            </a:r>
            <a:r>
              <a:rPr lang="en-US" dirty="0" err="1" smtClean="0"/>
              <a:t>php</a:t>
            </a: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$num=12;  </a:t>
            </a:r>
          </a:p>
          <a:p>
            <a:pPr>
              <a:buNone/>
            </a:pPr>
            <a:r>
              <a:rPr lang="en-US" b="1" dirty="0" smtClean="0"/>
              <a:t>if</a:t>
            </a:r>
            <a:r>
              <a:rPr lang="en-US" dirty="0" smtClean="0"/>
              <a:t>($num%2==0){  </a:t>
            </a:r>
          </a:p>
          <a:p>
            <a:pPr>
              <a:buNone/>
            </a:pPr>
            <a:r>
              <a:rPr lang="en-US" dirty="0" smtClean="0"/>
              <a:t>echo "$num is even number";  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b="1" dirty="0" smtClean="0"/>
              <a:t>else</a:t>
            </a:r>
            <a:r>
              <a:rPr lang="en-US" dirty="0" smtClean="0"/>
              <a:t>{  </a:t>
            </a:r>
          </a:p>
          <a:p>
            <a:pPr>
              <a:buNone/>
            </a:pPr>
            <a:r>
              <a:rPr lang="en-US" dirty="0" smtClean="0"/>
              <a:t>echo "$num is odd number";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?&gt;  </a:t>
            </a:r>
          </a:p>
          <a:p>
            <a:pPr marL="0" indent="0" algn="just">
              <a:buNone/>
            </a:pP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683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</a:t>
            </a:r>
            <a:r>
              <a:rPr lang="en-US" b="1" dirty="0" smtClean="0"/>
              <a:t>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$t = </a:t>
            </a:r>
            <a:r>
              <a:rPr lang="en-US" dirty="0" smtClean="0">
                <a:solidFill>
                  <a:schemeClr val="tx2"/>
                </a:solidFill>
              </a:rPr>
              <a:t>20;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 ($t &lt; "20")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night!";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8792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if...else </a:t>
            </a:r>
            <a:r>
              <a:rPr lang="en-US" b="1" dirty="0" smtClean="0"/>
              <a:t>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r>
              <a:rPr lang="en-US" dirty="0">
                <a:solidFill>
                  <a:schemeClr val="tx2"/>
                </a:solidFill>
              </a:rPr>
              <a:t>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=13;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if($num%2==0){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even number";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}else{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echo "$</a:t>
            </a:r>
            <a:r>
              <a:rPr lang="en-US" dirty="0" err="1">
                <a:solidFill>
                  <a:schemeClr val="tx2"/>
                </a:solidFill>
              </a:rPr>
              <a:t>num</a:t>
            </a:r>
            <a:r>
              <a:rPr lang="en-US" dirty="0">
                <a:solidFill>
                  <a:schemeClr val="tx2"/>
                </a:solidFill>
              </a:rPr>
              <a:t> is odd number";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 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13 is odd number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65868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Statement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if...</a:t>
            </a:r>
            <a:r>
              <a:rPr lang="en-US" dirty="0" err="1"/>
              <a:t>elseif</a:t>
            </a:r>
            <a:r>
              <a:rPr lang="en-US" dirty="0"/>
              <a:t>...else a special statement that is used to combine multiple </a:t>
            </a:r>
            <a:r>
              <a:rPr lang="en-US" dirty="0" smtClean="0"/>
              <a:t>if</a:t>
            </a:r>
            <a:r>
              <a:rPr lang="en-US" dirty="0"/>
              <a:t>...else statements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>
              <a:buNone/>
            </a:pPr>
            <a:r>
              <a:rPr lang="en-US" b="1" dirty="0" smtClean="0"/>
              <a:t>if</a:t>
            </a:r>
            <a:r>
              <a:rPr lang="en-US" dirty="0" smtClean="0"/>
              <a:t> (condition1){    </a:t>
            </a:r>
          </a:p>
          <a:p>
            <a:pPr>
              <a:buNone/>
            </a:pPr>
            <a:r>
              <a:rPr lang="en-US" dirty="0" smtClean="0"/>
              <a:t>//code to be executed if condition1 is true    </a:t>
            </a:r>
          </a:p>
          <a:p>
            <a:pPr>
              <a:buNone/>
            </a:pPr>
            <a:r>
              <a:rPr lang="en-US" dirty="0" smtClean="0"/>
              <a:t>} </a:t>
            </a:r>
            <a:r>
              <a:rPr lang="en-US" b="1" dirty="0" err="1" smtClean="0"/>
              <a:t>elseif</a:t>
            </a:r>
            <a:r>
              <a:rPr lang="en-US" dirty="0" smtClean="0"/>
              <a:t> (condition2){      </a:t>
            </a:r>
          </a:p>
          <a:p>
            <a:pPr>
              <a:buNone/>
            </a:pPr>
            <a:r>
              <a:rPr lang="en-US" dirty="0" smtClean="0"/>
              <a:t>//code to be executed if condition2 is true    </a:t>
            </a:r>
          </a:p>
          <a:p>
            <a:pPr>
              <a:buNone/>
            </a:pPr>
            <a:r>
              <a:rPr lang="en-US" dirty="0" smtClean="0"/>
              <a:t>} </a:t>
            </a:r>
            <a:r>
              <a:rPr lang="en-US" b="1" dirty="0" err="1" smtClean="0"/>
              <a:t>elseif</a:t>
            </a:r>
            <a:r>
              <a:rPr lang="en-US" dirty="0" smtClean="0"/>
              <a:t> (condition3){      </a:t>
            </a:r>
          </a:p>
          <a:p>
            <a:pPr>
              <a:buNone/>
            </a:pPr>
            <a:r>
              <a:rPr lang="en-US" dirty="0" smtClean="0"/>
              <a:t>//code to be executed if condition3 is true    </a:t>
            </a:r>
          </a:p>
          <a:p>
            <a:pPr>
              <a:buNone/>
            </a:pPr>
            <a:r>
              <a:rPr lang="en-US" dirty="0" smtClean="0"/>
              <a:t>....  </a:t>
            </a:r>
          </a:p>
          <a:p>
            <a:pPr>
              <a:buNone/>
            </a:pPr>
            <a:r>
              <a:rPr lang="en-US" dirty="0" smtClean="0"/>
              <a:t>}  </a:t>
            </a:r>
            <a:r>
              <a:rPr lang="en-US" b="1" dirty="0" smtClean="0"/>
              <a:t>else</a:t>
            </a:r>
            <a:r>
              <a:rPr lang="en-US" dirty="0" smtClean="0"/>
              <a:t>{    </a:t>
            </a:r>
          </a:p>
          <a:p>
            <a:pPr>
              <a:buNone/>
            </a:pPr>
            <a:r>
              <a:rPr lang="en-US" dirty="0" smtClean="0"/>
              <a:t>//code to be executed if all given conditions are false    </a:t>
            </a:r>
          </a:p>
          <a:p>
            <a:pPr>
              <a:buNone/>
            </a:pPr>
            <a:r>
              <a:rPr lang="en-US" dirty="0" smtClean="0"/>
              <a:t>}  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313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if...</a:t>
            </a:r>
            <a:r>
              <a:rPr lang="en-US" b="1" dirty="0" err="1"/>
              <a:t>elseif</a:t>
            </a:r>
            <a:r>
              <a:rPr lang="en-US" b="1" dirty="0"/>
              <a:t>...else </a:t>
            </a:r>
            <a:r>
              <a:rPr lang="en-US" b="1" dirty="0" smtClean="0"/>
              <a:t>Statement(contd.)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&lt;?</a:t>
            </a:r>
            <a:r>
              <a:rPr lang="en-US" dirty="0" err="1">
                <a:solidFill>
                  <a:schemeClr val="tx2"/>
                </a:solidFill>
              </a:rPr>
              <a:t>php</a:t>
            </a: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$t = date("H");</a:t>
            </a:r>
          </a:p>
          <a:p>
            <a:pPr marL="0" indent="0" algn="just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if ($t &lt; "10")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morning!";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</a:t>
            </a:r>
            <a:r>
              <a:rPr lang="en-US" dirty="0" err="1">
                <a:solidFill>
                  <a:schemeClr val="tx2"/>
                </a:solidFill>
              </a:rPr>
              <a:t>elseif</a:t>
            </a:r>
            <a:r>
              <a:rPr lang="en-US" dirty="0">
                <a:solidFill>
                  <a:schemeClr val="tx2"/>
                </a:solidFill>
              </a:rPr>
              <a:t> ($t &lt; "20")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day!";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 else {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  echo "Have a good night!";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2"/>
                </a:solidFill>
              </a:rPr>
              <a:t>?&gt;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259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370</TotalTime>
  <Words>1229</Words>
  <Application>Microsoft Office PowerPoint</Application>
  <PresentationFormat>On-screen Show (4:3)</PresentationFormat>
  <Paragraphs>280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Clarity</vt:lpstr>
      <vt:lpstr>Control structures</vt:lpstr>
      <vt:lpstr>Conditional Statements</vt:lpstr>
      <vt:lpstr>Conditional Statements(contd.)</vt:lpstr>
      <vt:lpstr>The if Statement</vt:lpstr>
      <vt:lpstr>The if...else Statement</vt:lpstr>
      <vt:lpstr>The if...else Statement(contd.)</vt:lpstr>
      <vt:lpstr>The if...else Statement(contd.)</vt:lpstr>
      <vt:lpstr>The if...elseif...else Statement</vt:lpstr>
      <vt:lpstr>The if...elseif...else Statement(contd.)</vt:lpstr>
      <vt:lpstr>The if...elseif...else Statement(contd.)</vt:lpstr>
      <vt:lpstr>The Ternary Operator</vt:lpstr>
      <vt:lpstr>PHP nested if Statement</vt:lpstr>
      <vt:lpstr>PHP switch Statement</vt:lpstr>
      <vt:lpstr>PHP switch Statement(contd.)</vt:lpstr>
      <vt:lpstr>PHP switch statement with character</vt:lpstr>
      <vt:lpstr>PHP switch statement with String</vt:lpstr>
      <vt:lpstr>PHP switch statement is fall-through</vt:lpstr>
      <vt:lpstr>PHP nested switch statement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134</cp:revision>
  <dcterms:created xsi:type="dcterms:W3CDTF">2020-12-03T16:29:07Z</dcterms:created>
  <dcterms:modified xsi:type="dcterms:W3CDTF">2024-08-14T18:39:36Z</dcterms:modified>
</cp:coreProperties>
</file>