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632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31954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927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8190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9531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923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7691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75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959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6334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3015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07DC2-196B-4E9A-BDB3-BDCAFA141061}" type="datetimeFigureOut">
              <a:rPr lang="en-IN" smtClean="0"/>
              <a:pPr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AA38D-2F86-4CE9-BC63-AE3D81A1C5E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4596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ARRAY OPERTOR</a:t>
            </a:r>
            <a:br>
              <a:rPr lang="en-US" b="1" dirty="0" smtClean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800" b="1" dirty="0"/>
              <a:t>The array operators are used to compare arrays</a:t>
            </a:r>
            <a:r>
              <a:rPr lang="en-US" sz="2800" b="1" dirty="0" smtClean="0"/>
              <a:t>: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0827137"/>
              </p:ext>
            </p:extLst>
          </p:nvPr>
        </p:nvGraphicFramePr>
        <p:xfrm>
          <a:off x="228600" y="762001"/>
          <a:ext cx="8686800" cy="5851316"/>
        </p:xfrm>
        <a:graphic>
          <a:graphicData uri="http://schemas.openxmlformats.org/drawingml/2006/table">
            <a:tbl>
              <a:tblPr/>
              <a:tblGrid>
                <a:gridCol w="1541919"/>
                <a:gridCol w="2001058"/>
                <a:gridCol w="1700900"/>
                <a:gridCol w="3442923"/>
              </a:tblGrid>
              <a:tr h="69156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57432" marR="57432" marT="65637" marB="65637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88388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Union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Union of $x and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0579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17629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Identity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and $y have the same key/value pairs in the same order and of the same types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247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2474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Inequality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995"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>
                          <a:solidFill>
                            <a:srgbClr val="484848"/>
                          </a:solidFill>
                          <a:effectLst/>
                        </a:rPr>
                        <a:t>Non-identity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84848"/>
                          </a:solidFill>
                          <a:effectLst/>
                        </a:rPr>
                        <a:t>True if $x is not identical to $y</a:t>
                      </a:r>
                    </a:p>
                  </a:txBody>
                  <a:tcPr marL="57432" marR="57432" marT="41023" marB="4102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090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Union operator appends the right-hand array appended to left-hand array. </a:t>
            </a:r>
          </a:p>
          <a:p>
            <a:pPr algn="just"/>
            <a:endParaRPr lang="en-US" dirty="0" smtClean="0"/>
          </a:p>
          <a:p>
            <a:pPr algn="just"/>
            <a:r>
              <a:rPr lang="en-US" smtClean="0"/>
              <a:t>If </a:t>
            </a:r>
            <a:r>
              <a:rPr lang="en-US" dirty="0" smtClean="0"/>
              <a:t>a key exists in both arrays, the elements from the left-hand array will be used, and the matching elements from the right-hand array will be ignored.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Array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$a = array</a:t>
            </a:r>
            <a:r>
              <a:rPr lang="en-IN" dirty="0">
                <a:solidFill>
                  <a:srgbClr val="FF0000"/>
                </a:solidFill>
              </a:rPr>
              <a:t>("INT219" =&gt; "Front End Web", </a:t>
            </a:r>
            <a:r>
              <a:rPr lang="en-IN" dirty="0">
                <a:solidFill>
                  <a:schemeClr val="tx2"/>
                </a:solidFill>
              </a:rPr>
              <a:t>"INT220" =&gt; "PHP", </a:t>
            </a:r>
            <a:r>
              <a:rPr lang="en-IN" dirty="0">
                <a:solidFill>
                  <a:srgbClr val="FF0000"/>
                </a:solidFill>
              </a:rPr>
              <a:t>"INT221" =&gt; "</a:t>
            </a:r>
            <a:r>
              <a:rPr lang="en-IN" dirty="0" err="1">
                <a:solidFill>
                  <a:srgbClr val="FF0000"/>
                </a:solidFill>
              </a:rPr>
              <a:t>Laravel</a:t>
            </a:r>
            <a:r>
              <a:rPr lang="en-IN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$b = array("</a:t>
            </a:r>
            <a:r>
              <a:rPr lang="en-IN" dirty="0">
                <a:solidFill>
                  <a:srgbClr val="FF0000"/>
                </a:solidFill>
              </a:rPr>
              <a:t>INT222" =&gt; "Node </a:t>
            </a:r>
            <a:r>
              <a:rPr lang="en-IN" dirty="0" err="1">
                <a:solidFill>
                  <a:srgbClr val="FF0000"/>
                </a:solidFill>
              </a:rPr>
              <a:t>js</a:t>
            </a:r>
            <a:r>
              <a:rPr lang="en-IN" dirty="0">
                <a:solidFill>
                  <a:schemeClr val="tx2"/>
                </a:solidFill>
              </a:rPr>
              <a:t>", "CSE316" =&gt; "Operating System");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$c = ($a + $b); // Union of $x and $y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==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=== $b);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!=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&lt;&gt; $b);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($a !== $b);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2625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/>
              <a:t>Array </a:t>
            </a:r>
            <a:r>
              <a:rPr lang="en-IN" b="1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array(5) { ["INT219"]=&gt; string(13) "Front End Web" ["INT220"]=&gt; string(3) "PHP" ["INT221"]=&gt; string(7) "</a:t>
            </a:r>
            <a:r>
              <a:rPr lang="en-IN" dirty="0" err="1"/>
              <a:t>Laravel</a:t>
            </a:r>
            <a:r>
              <a:rPr lang="en-IN" dirty="0"/>
              <a:t>" ["INT222"]=&gt; string(7) "Node </a:t>
            </a:r>
            <a:r>
              <a:rPr lang="en-IN" dirty="0" err="1"/>
              <a:t>js</a:t>
            </a:r>
            <a:r>
              <a:rPr lang="en-IN" dirty="0"/>
              <a:t>" ["CSE316"]=&gt; string(16) "Operating System" }</a:t>
            </a:r>
          </a:p>
          <a:p>
            <a:pPr marL="0" indent="0" algn="just">
              <a:buNone/>
            </a:pPr>
            <a:r>
              <a:rPr lang="en-IN" dirty="0"/>
              <a:t>bool(false)</a:t>
            </a:r>
          </a:p>
          <a:p>
            <a:pPr marL="0" indent="0" algn="just">
              <a:buNone/>
            </a:pPr>
            <a:r>
              <a:rPr lang="en-IN" dirty="0"/>
              <a:t>bool(false)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</a:p>
          <a:p>
            <a:pPr marL="0" indent="0" algn="just">
              <a:buNone/>
            </a:pPr>
            <a:r>
              <a:rPr lang="en-IN" dirty="0"/>
              <a:t>bool(true)</a:t>
            </a:r>
          </a:p>
        </p:txBody>
      </p:sp>
    </p:spTree>
    <p:extLst>
      <p:ext uri="{BB962C8B-B14F-4D97-AF65-F5344CB8AC3E}">
        <p14:creationId xmlns:p14="http://schemas.microsoft.com/office/powerpoint/2010/main" xmlns="" val="25119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386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ARRAY OPERTOR </vt:lpstr>
      <vt:lpstr>Slide 2</vt:lpstr>
      <vt:lpstr>Slide 3</vt:lpstr>
      <vt:lpstr>Array Operators(contd.)</vt:lpstr>
      <vt:lpstr>Array Operators(contd.)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Operators</dc:title>
  <dc:creator>dell</dc:creator>
  <cp:lastModifiedBy>DELL</cp:lastModifiedBy>
  <cp:revision>8</cp:revision>
  <dcterms:created xsi:type="dcterms:W3CDTF">2021-01-14T15:13:59Z</dcterms:created>
  <dcterms:modified xsi:type="dcterms:W3CDTF">2024-08-12T01:19:34Z</dcterms:modified>
</cp:coreProperties>
</file>