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embeddedFontLs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Arial Black" pitchFamily="34" charset="0"/>
      <p:bold r:id="rId52"/>
    </p:embeddedFont>
    <p:embeddedFont>
      <p:font typeface="Questrial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069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CSE101-Lec#5-First 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IN" dirty="0">
                <a:solidFill>
                  <a:srgbClr val="C00000"/>
                </a:solidFill>
              </a:rPr>
              <a:t>Operators 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5.3 %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printf("Value of x is %d", 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Value of x is 2.3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Value of x is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Value of x is 0.3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Compile time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a = 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double b = 5.6;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c = a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printf("%d", 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A. 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B. 16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C. 15.6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D.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printf("%d,%d,%d", a,b,c);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1,1,2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y = ++i;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1,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printf("%d%d%d",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2 3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/>
                <a:gridCol w="5303125"/>
                <a:gridCol w="2209650"/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/>
                <a:gridCol w="4191000"/>
                <a:gridCol w="2133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//What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c=a&amp;&amp;b;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0,c=2,d;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d=a&amp;&amp;b||c-2;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||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&amp;&amp;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dirty="0">
                <a:solidFill>
                  <a:srgbClr val="0070C0"/>
                </a:solidFill>
              </a:rPr>
              <a:t>Operator is the symbol which performs some operations on the operands.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smtClean="0">
                <a:solidFill>
                  <a:srgbClr val="0070C0"/>
                </a:solidFill>
              </a:rPr>
              <a:t>c=</a:t>
            </a:r>
            <a:r>
              <a:rPr lang="en-IN" dirty="0" err="1" smtClean="0">
                <a:solidFill>
                  <a:srgbClr val="0070C0"/>
                </a:solidFill>
              </a:rPr>
              <a:t>a+b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a, b and c </a:t>
            </a:r>
            <a:r>
              <a:rPr lang="en-IN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are operands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1676400"/>
                <a:gridCol w="4800600"/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/>
                <a:gridCol w="2346950"/>
                <a:gridCol w="192025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/>
                <a:gridCol w="349250"/>
                <a:gridCol w="624975"/>
                <a:gridCol w="657725"/>
                <a:gridCol w="533400"/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printf("%d",a&amp;b);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/>
              <a:t>COMMA OPERATOR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lang="en-IN" sz="1800" b="1"/>
              <a:t>int a=2, b=3, x=0;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x = (++a, b+=a);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Now, the value of x = 6.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sz="18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-3;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k = i %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printf("%d\n", k);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 None of these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l = i / 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k = i % 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%d\n", l, k);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-1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Microsoft Office PowerPoint</Application>
  <PresentationFormat>On-screen Show (4:3)</PresentationFormat>
  <Paragraphs>628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Noto Sans Symbols</vt:lpstr>
      <vt:lpstr>Arial Rounded</vt:lpstr>
      <vt:lpstr>Arial Black</vt:lpstr>
      <vt:lpstr>Questrial</vt:lpstr>
      <vt:lpstr>Lpu theme final with copyright</vt:lpstr>
      <vt:lpstr>CSE101-Lec#5-First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Q4</vt:lpstr>
      <vt:lpstr>Q5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AV</cp:lastModifiedBy>
  <cp:revision>1</cp:revision>
  <dcterms:created xsi:type="dcterms:W3CDTF">2014-05-05T10:17:14Z</dcterms:created>
  <dcterms:modified xsi:type="dcterms:W3CDTF">2021-09-02T04:09:15Z</dcterms:modified>
</cp:coreProperties>
</file>