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9"/>
  </p:notesMasterIdLst>
  <p:sldIdLst>
    <p:sldId id="314" r:id="rId2"/>
    <p:sldId id="300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5" r:id="rId15"/>
    <p:sldId id="316" r:id="rId16"/>
    <p:sldId id="317" r:id="rId17"/>
    <p:sldId id="31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B67534-34F3-49C8-A827-8146374044E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Placeholder 11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490"/>
            <a:ext cx="1809750" cy="32956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 userDrawn="1"/>
        </p:nvSpPr>
        <p:spPr>
          <a:xfrm>
            <a:off x="5940152" y="6237312"/>
            <a:ext cx="3192748" cy="61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cse101@lpu.co.in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2492375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3500438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0" r:id="rId6"/>
    <p:sldLayoutId id="2147483791" r:id="rId7"/>
    <p:sldLayoutId id="214748378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CSE101-Lec23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Strings </a:t>
            </a:r>
          </a:p>
        </p:txBody>
      </p:sp>
    </p:spTree>
    <p:extLst>
      <p:ext uri="{BB962C8B-B14F-4D97-AF65-F5344CB8AC3E}">
        <p14:creationId xmlns:p14="http://schemas.microsoft.com/office/powerpoint/2010/main" val="36540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[20];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pPr>
              <a:defRPr/>
            </a:pPr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2"/>
                </a:solidFill>
              </a:rPr>
              <a:t>“Enter the name of your car: "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 scanf(</a:t>
            </a:r>
            <a:r>
              <a:rPr lang="en-US" dirty="0" smtClean="0">
                <a:solidFill>
                  <a:schemeClr val="accent2"/>
                </a:solidFill>
              </a:rPr>
              <a:t>"%s"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// to display the input</a:t>
            </a:r>
          </a:p>
          <a:p>
            <a:pPr>
              <a:defRPr/>
            </a:pPr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2"/>
                </a:solidFill>
              </a:rPr>
              <a:t>“\</a:t>
            </a:r>
            <a:r>
              <a:rPr lang="en-US" dirty="0" err="1" smtClean="0">
                <a:solidFill>
                  <a:schemeClr val="accent2"/>
                </a:solidFill>
              </a:rPr>
              <a:t>nName</a:t>
            </a:r>
            <a:r>
              <a:rPr lang="en-US" dirty="0" smtClean="0">
                <a:solidFill>
                  <a:schemeClr val="accent2"/>
                </a:solidFill>
              </a:rPr>
              <a:t> of car is %s"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00B050"/>
                </a:solidFill>
              </a:rPr>
              <a:t>//end main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read and display string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the name of your car: XUV500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 of car is XUV500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program will print only a single word not the sentences with white spaces?</a:t>
            </a:r>
          </a:p>
          <a:p>
            <a:r>
              <a:rPr lang="en-US" dirty="0" smtClean="0"/>
              <a:t>That is if input is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sz="2800" dirty="0" smtClean="0"/>
              <a:t>Lovely Professional University </a:t>
            </a:r>
          </a:p>
          <a:p>
            <a:r>
              <a:rPr lang="en-US" dirty="0" smtClean="0"/>
              <a:t>Output will be:</a:t>
            </a:r>
          </a:p>
          <a:p>
            <a:pPr lvl="1">
              <a:buNone/>
            </a:pPr>
            <a:r>
              <a:rPr lang="en-US" dirty="0" smtClean="0"/>
              <a:t>	Lovely</a:t>
            </a:r>
          </a:p>
          <a:p>
            <a:r>
              <a:rPr lang="en-US" dirty="0" smtClean="0"/>
              <a:t>So how to print: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Lovely Professional University</a:t>
            </a:r>
            <a:endParaRPr lang="en-US" sz="2800" dirty="0"/>
          </a:p>
        </p:txBody>
      </p:sp>
      <p:pic>
        <p:nvPicPr>
          <p:cNvPr id="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" cy="914400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7" name="Rectangular Callout 6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gets and puts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name[100];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puts(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nEnter</a:t>
            </a:r>
            <a:r>
              <a:rPr lang="en-US" dirty="0" smtClean="0">
                <a:solidFill>
                  <a:schemeClr val="accent1"/>
                </a:solidFill>
              </a:rPr>
              <a:t> a string: ”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gets(name); </a:t>
            </a:r>
            <a:r>
              <a:rPr lang="en-US" dirty="0" smtClean="0">
                <a:solidFill>
                  <a:srgbClr val="00B050"/>
                </a:solidFill>
              </a:rPr>
              <a:t>//to input string with space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nString</a:t>
            </a:r>
            <a:r>
              <a:rPr lang="en-US" dirty="0" smtClean="0">
                <a:solidFill>
                  <a:schemeClr val="accent1"/>
                </a:solidFill>
              </a:rPr>
              <a:t> is: 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puts(name); </a:t>
            </a:r>
            <a:r>
              <a:rPr lang="en-US" dirty="0" smtClean="0">
                <a:solidFill>
                  <a:srgbClr val="00B050"/>
                </a:solidFill>
              </a:rPr>
              <a:t>//to output const string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with white spaces using library functions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1185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a string: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String is: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name[]={</a:t>
            </a:r>
            <a:r>
              <a:rPr lang="en-US" dirty="0" smtClean="0">
                <a:solidFill>
                  <a:schemeClr val="accent1"/>
                </a:solidFill>
              </a:rPr>
              <a:t>“Lovely Professional University"</a:t>
            </a:r>
            <a:r>
              <a:rPr lang="en-US" dirty="0" smtClean="0"/>
              <a:t>};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(name[</a:t>
            </a:r>
            <a:r>
              <a:rPr lang="en-US" dirty="0" err="1" smtClean="0"/>
              <a:t>i</a:t>
            </a:r>
            <a:r>
              <a:rPr lang="en-US" dirty="0" smtClean="0"/>
              <a:t>]!='\0')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untill</a:t>
            </a:r>
            <a:r>
              <a:rPr lang="en-US" dirty="0" smtClean="0">
                <a:solidFill>
                  <a:srgbClr val="00B050"/>
                </a:solidFill>
              </a:rPr>
              <a:t> null character</a:t>
            </a:r>
          </a:p>
          <a:p>
            <a:r>
              <a:rPr lang="en-US" dirty="0" smtClean="0"/>
              <a:t>  {           </a:t>
            </a:r>
          </a:p>
          <a:p>
            <a:r>
              <a:rPr lang="en-US" dirty="0" smtClean="0"/>
              <a:t>   printf(</a:t>
            </a:r>
            <a:r>
              <a:rPr lang="en-US" dirty="0" smtClean="0">
                <a:solidFill>
                  <a:schemeClr val="accent1"/>
                </a:solidFill>
              </a:rPr>
              <a:t>"%c"</a:t>
            </a:r>
            <a:r>
              <a:rPr lang="en-US" dirty="0" smtClean="0"/>
              <a:t>, name[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}</a:t>
            </a:r>
            <a:r>
              <a:rPr lang="en-US" dirty="0" smtClean="0">
                <a:solidFill>
                  <a:srgbClr val="00B050"/>
                </a:solidFill>
              </a:rPr>
              <a:t>//end while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character by character using loop.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  <a:latin typeface="+mj-lt"/>
                </a:rPr>
                <a:t>Output</a:t>
              </a:r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9657"/>
            <a:ext cx="7391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a correct statement about C String.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 name[]="Hello..!";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sz="2000" dirty="0">
                <a:latin typeface="Arial Unicode MS" panose="020B0604020202020204" pitchFamily="34" charset="-128"/>
              </a:rPr>
              <a:t/>
            </a:r>
            <a:br>
              <a:rPr lang="en-US" altLang="en-US" sz="2000" dirty="0">
                <a:latin typeface="Arial Unicode MS" panose="020B0604020202020204" pitchFamily="34" charset="-128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Character array, name is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name has no Null character at the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String size is not mentioned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String can not contain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61379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0856"/>
            <a:ext cx="8686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output of C Program with Strings.?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main()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char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[]="Discovery Channel";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("%s",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 0;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Discovery Channel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Discovery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105814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486"/>
            <a:ext cx="68580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output of C Program with Pointer.?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main() { char country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[]=“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>INDIA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 *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ptr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ptr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=country;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while(*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ptr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!= '\0')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("%c", *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ptr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ptr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++;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return 0;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>A)I</a:t>
            </a: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B) 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>INDIA</a:t>
            </a: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C) Compiler error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D) None of the above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1800" dirty="0" smtClean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1800" dirty="0" smtClean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1800" dirty="0" smtClean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1800" dirty="0" smtClean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1800" dirty="0" smtClean="0">
                <a:latin typeface="Arial Unicode MS" panose="020B0604020202020204" pitchFamily="34" charset="-128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9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2162"/>
          </a:xfrm>
        </p:spPr>
        <p:txBody>
          <a:bodyPr>
            <a:normAutofit fontScale="90000"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What is the output of C Program with Pointer.?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1800" dirty="0">
                <a:latin typeface="Arial Unicode MS" panose="020B0604020202020204" pitchFamily="34" charset="-128"/>
              </a:rPr>
              <a:t> main()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{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char country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>[]=“INDIA";</a:t>
            </a: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char *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ptr</a:t>
            </a:r>
            <a:r>
              <a:rPr lang="en-US" altLang="en-US" sz="1800" dirty="0">
                <a:latin typeface="Arial Unicode MS" panose="020B0604020202020204" pitchFamily="34" charset="-128"/>
              </a:rPr>
              <a:t>;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ptr</a:t>
            </a:r>
            <a:r>
              <a:rPr lang="en-US" altLang="en-US" sz="1800" dirty="0">
                <a:latin typeface="Arial Unicode MS" panose="020B0604020202020204" pitchFamily="34" charset="-128"/>
              </a:rPr>
              <a:t>=country;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while(*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ptr</a:t>
            </a:r>
            <a:r>
              <a:rPr lang="en-US" altLang="en-US" sz="1800" dirty="0">
                <a:latin typeface="Arial Unicode MS" panose="020B0604020202020204" pitchFamily="34" charset="-128"/>
              </a:rPr>
              <a:t> != '\0')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  {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       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printf</a:t>
            </a:r>
            <a:r>
              <a:rPr lang="en-US" altLang="en-US" sz="1800" dirty="0">
                <a:latin typeface="Arial Unicode MS" panose="020B0604020202020204" pitchFamily="34" charset="-128"/>
              </a:rPr>
              <a:t>("%c", *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ptr</a:t>
            </a:r>
            <a:r>
              <a:rPr lang="en-US" altLang="en-US" sz="1800" dirty="0">
                <a:latin typeface="Arial Unicode MS" panose="020B0604020202020204" pitchFamily="34" charset="-128"/>
              </a:rPr>
              <a:t>);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}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 return 0;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>
                <a:latin typeface="Arial Unicode MS" panose="020B0604020202020204" pitchFamily="34" charset="-128"/>
              </a:rPr>
              <a:t>        }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1800" dirty="0" smtClean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>A)I</a:t>
            </a: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>           B</a:t>
            </a:r>
            <a:r>
              <a:rPr lang="en-US" altLang="en-US" sz="1800" dirty="0">
                <a:latin typeface="Arial Unicode MS" panose="020B0604020202020204" pitchFamily="34" charset="-128"/>
              </a:rPr>
              <a:t>) 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>INDIA</a:t>
            </a: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>                     C</a:t>
            </a:r>
            <a:r>
              <a:rPr lang="en-US" altLang="en-US" sz="1800" dirty="0">
                <a:latin typeface="Arial Unicode MS" panose="020B0604020202020204" pitchFamily="34" charset="-128"/>
              </a:rPr>
              <a:t>) I</a:t>
            </a:r>
            <a:r>
              <a:rPr lang="en-US" altLang="en-US" sz="1800" dirty="0" smtClean="0">
                <a:latin typeface="Arial Unicode MS" panose="020B0604020202020204" pitchFamily="34" charset="-128"/>
              </a:rPr>
              <a:t> infinite times</a:t>
            </a:r>
            <a:r>
              <a:rPr lang="en-US" altLang="en-US" sz="1800" dirty="0">
                <a:latin typeface="Arial Unicode MS" panose="020B0604020202020204" pitchFamily="34" charset="-128"/>
              </a:rPr>
              <a:t/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dirty="0" smtClean="0">
                <a:latin typeface="Arial Unicode MS" panose="020B0604020202020204" pitchFamily="34" charset="-128"/>
              </a:rPr>
              <a:t>                             D</a:t>
            </a:r>
            <a:r>
              <a:rPr lang="en-US" altLang="en-US" sz="1800" dirty="0">
                <a:latin typeface="Arial Unicode MS" panose="020B0604020202020204" pitchFamily="34" charset="-128"/>
              </a:rPr>
              <a:t>) None of the above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2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Introduction to string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Declaration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Initialization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Reading and writing strings 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functions of the standard input/output library (</a:t>
            </a:r>
            <a:r>
              <a:rPr lang="en-US" dirty="0" smtClean="0">
                <a:solidFill>
                  <a:schemeClr val="accent1"/>
                </a:solidFill>
              </a:rPr>
              <a:t>stdio.h)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Processing of strings.	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dirty="0" smtClean="0"/>
          </a:p>
          <a:p>
            <a:pPr marL="400050" lvl="2" indent="0">
              <a:spcBef>
                <a:spcPct val="0"/>
              </a:spcBef>
              <a:buNone/>
            </a:pPr>
            <a:r>
              <a:rPr lang="en-US" dirty="0" smtClean="0"/>
              <a:t>Comparing strings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dirty="0" smtClean="0"/>
              <a:t>Determining the length of string</a:t>
            </a:r>
          </a:p>
          <a:p>
            <a:pPr>
              <a:spcBef>
                <a:spcPct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characters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Characters</a:t>
            </a:r>
          </a:p>
          <a:p>
            <a:pPr lvl="1"/>
            <a:r>
              <a:rPr lang="en-US" smtClean="0"/>
              <a:t>Building blocks of programs</a:t>
            </a:r>
          </a:p>
          <a:p>
            <a:pPr lvl="2"/>
            <a:r>
              <a:rPr lang="en-US" smtClean="0"/>
              <a:t>Every program is a sequence of meaningfully grouped characters</a:t>
            </a:r>
          </a:p>
          <a:p>
            <a:pPr lvl="1"/>
            <a:r>
              <a:rPr lang="en-US" smtClean="0"/>
              <a:t>Character constant</a:t>
            </a:r>
          </a:p>
          <a:p>
            <a:pPr lvl="2"/>
            <a:r>
              <a:rPr lang="en-US" smtClean="0"/>
              <a:t>An int value represented as a character in single quotes</a:t>
            </a:r>
          </a:p>
          <a:p>
            <a:pPr lvl="2"/>
            <a:r>
              <a:rPr lang="en-US" smtClean="0"/>
              <a:t>'z' represents the integer value of z (122 ASCII value).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strings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Array of characters treated as a single unit called string:</a:t>
            </a:r>
          </a:p>
          <a:p>
            <a:pPr lvl="2"/>
            <a:r>
              <a:rPr lang="en-US" dirty="0" smtClean="0"/>
              <a:t>Can include </a:t>
            </a:r>
            <a:r>
              <a:rPr lang="en-US" b="1" dirty="0" smtClean="0">
                <a:solidFill>
                  <a:schemeClr val="tx2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/>
                </a:solidFill>
              </a:rPr>
              <a:t>special characters </a:t>
            </a:r>
            <a:r>
              <a:rPr lang="en-US" dirty="0" smtClean="0"/>
              <a:t>(*, /, $)</a:t>
            </a:r>
          </a:p>
          <a:p>
            <a:pPr lvl="1"/>
            <a:r>
              <a:rPr lang="en-US" dirty="0" smtClean="0"/>
              <a:t>String literal (string constant) - written in </a:t>
            </a:r>
            <a:r>
              <a:rPr lang="en-US" b="1" dirty="0" smtClean="0">
                <a:solidFill>
                  <a:schemeClr val="tx2"/>
                </a:solidFill>
              </a:rPr>
              <a:t>double</a:t>
            </a:r>
            <a:r>
              <a:rPr lang="en-US" dirty="0" smtClean="0"/>
              <a:t> quotes</a:t>
            </a:r>
          </a:p>
          <a:p>
            <a:pPr lvl="2"/>
            <a:r>
              <a:rPr lang="en-US" dirty="0" smtClean="0"/>
              <a:t>“Lovely Professional University."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Strings are arrays of characters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String is a </a:t>
            </a:r>
            <a:r>
              <a:rPr lang="en-US" b="1" dirty="0" smtClean="0">
                <a:solidFill>
                  <a:schemeClr val="tx2"/>
                </a:solidFill>
              </a:rPr>
              <a:t>pointer</a:t>
            </a:r>
            <a:r>
              <a:rPr lang="en-US" dirty="0" smtClean="0"/>
              <a:t> to first character (like array)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Value of string is the </a:t>
            </a:r>
            <a:r>
              <a:rPr lang="en-US" b="1" dirty="0" smtClean="0">
                <a:solidFill>
                  <a:schemeClr val="tx2"/>
                </a:solidFill>
              </a:rPr>
              <a:t>address</a:t>
            </a:r>
            <a:r>
              <a:rPr lang="en-US" dirty="0" smtClean="0"/>
              <a:t> of first character</a:t>
            </a:r>
          </a:p>
          <a:p>
            <a:r>
              <a:rPr lang="en-US" dirty="0" smtClean="0"/>
              <a:t>Each element of the string is stored in a </a:t>
            </a:r>
            <a:r>
              <a:rPr lang="en-US" b="1" dirty="0" smtClean="0">
                <a:solidFill>
                  <a:schemeClr val="tx2"/>
                </a:solidFill>
              </a:rPr>
              <a:t>contiguous</a:t>
            </a:r>
            <a:r>
              <a:rPr lang="en-US" dirty="0" smtClean="0"/>
              <a:t> memory locations.</a:t>
            </a:r>
          </a:p>
          <a:p>
            <a:r>
              <a:rPr lang="en-US" dirty="0" smtClean="0"/>
              <a:t>Terminated by a </a:t>
            </a:r>
            <a:r>
              <a:rPr lang="en-US" b="1" dirty="0" smtClean="0">
                <a:solidFill>
                  <a:schemeClr val="tx2"/>
                </a:solidFill>
              </a:rPr>
              <a:t>null character</a:t>
            </a:r>
            <a:r>
              <a:rPr lang="en-US" dirty="0" smtClean="0"/>
              <a:t>(‘\0’) which is automatically inserted by the compiler to indicate the </a:t>
            </a:r>
            <a:r>
              <a:rPr lang="en-US" b="1" dirty="0" smtClean="0"/>
              <a:t>end of string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They are defined as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</a:rPr>
              <a:t>array_name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[size];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e.g. char 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[30];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	or	char *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dirty="0" smtClean="0"/>
              <a:t>It defines an array name and reserves 30 bytes for storing characters and single character consumes 1 bytes each.</a:t>
            </a:r>
          </a:p>
          <a:p>
            <a:pPr>
              <a:defRPr/>
            </a:pPr>
            <a:r>
              <a:rPr lang="en-US" dirty="0" smtClean="0"/>
              <a:t>Since the last byte is used for storing null character so total number of character specified by the user cannot exceed </a:t>
            </a:r>
            <a:r>
              <a:rPr lang="en-US" b="1" dirty="0" smtClean="0">
                <a:solidFill>
                  <a:schemeClr val="tx2"/>
                </a:solidFill>
              </a:rPr>
              <a:t>29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Initialization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smtClean="0">
                <a:solidFill>
                  <a:schemeClr val="accent1"/>
                </a:solidFill>
              </a:rPr>
              <a:t>Initialization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Two ways: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Define </a:t>
            </a:r>
            <a:r>
              <a:rPr lang="en-US" dirty="0">
                <a:solidFill>
                  <a:schemeClr val="accent1"/>
                </a:solidFill>
              </a:rPr>
              <a:t>as a character array or a variable of type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char *</a:t>
            </a:r>
          </a:p>
          <a:p>
            <a:pPr lvl="3"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char color[] = "blue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"; //char array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2">
              <a:buNone/>
            </a:pPr>
            <a:r>
              <a:rPr lang="en-US" sz="2200" dirty="0" smtClean="0">
                <a:latin typeface="Lucida Console" pitchFamily="49" charset="0"/>
              </a:rPr>
              <a:t>Or </a:t>
            </a:r>
            <a:r>
              <a:rPr lang="en-US" sz="1800" dirty="0" smtClean="0">
                <a:latin typeface="Lucida Console" pitchFamily="49" charset="0"/>
              </a:rPr>
              <a:t>char color[] = { 'b', 'l', 'u', 'e', '\0' };</a:t>
            </a:r>
          </a:p>
          <a:p>
            <a:pPr lvl="3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'\0'</a:t>
            </a:r>
          </a:p>
          <a:p>
            <a:pPr lvl="2"/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r>
              <a:rPr lang="en-US" dirty="0" smtClean="0">
                <a:solidFill>
                  <a:schemeClr val="accent1"/>
                </a:solidFill>
              </a:rPr>
              <a:t> has 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5 elements</a:t>
            </a:r>
          </a:p>
          <a:p>
            <a:endParaRPr lang="en-US" sz="2600" dirty="0" smtClean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97597"/>
              </p:ext>
            </p:extLst>
          </p:nvPr>
        </p:nvGraphicFramePr>
        <p:xfrm>
          <a:off x="348209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46375"/>
              </p:ext>
            </p:extLst>
          </p:nvPr>
        </p:nvGraphicFramePr>
        <p:xfrm>
          <a:off x="4716016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 err="1" smtClean="0">
                <a:solidFill>
                  <a:schemeClr val="accent1"/>
                </a:solidFill>
                <a:latin typeface="Lucida Console" pitchFamily="49" charset="0"/>
              </a:rPr>
              <a:t>colorPtr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Temporary 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228184" y="6246604"/>
            <a:ext cx="432048" cy="31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Printf(“%s”, 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Is correct way to use pointer to char. But: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; //pointer variable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scanf(“%s”, &amp;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printf(“%s”, 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 /* invalid statement %s don’t work with pointer to char */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Inputting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scanf.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scanf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Copies input into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word[]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Do not need </a:t>
            </a:r>
            <a:r>
              <a:rPr lang="en-US" sz="1800" b="1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(because a string is a pointer)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to leave </a:t>
            </a:r>
            <a:r>
              <a:rPr lang="en-US" dirty="0" smtClean="0">
                <a:solidFill>
                  <a:schemeClr val="accent1"/>
                </a:solidFill>
              </a:rPr>
              <a:t>last place </a:t>
            </a:r>
            <a:r>
              <a:rPr lang="en-US" dirty="0">
                <a:solidFill>
                  <a:schemeClr val="accent1"/>
                </a:solidFill>
              </a:rPr>
              <a:t>in the array for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0‘.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US" b="1" dirty="0" smtClean="0">
                <a:solidFill>
                  <a:schemeClr val="tx2"/>
                </a:solidFill>
              </a:rPr>
              <a:t>overwrite</a:t>
            </a:r>
            <a:r>
              <a:rPr lang="en-US" dirty="0" smtClean="0">
                <a:solidFill>
                  <a:schemeClr val="accent1"/>
                </a:solidFill>
              </a:rPr>
              <a:t> the data in memory.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Displaying 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printf.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Lucida Console" pitchFamily="49" charset="0"/>
              </a:rPr>
              <a:t>printf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("%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s", word);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582</TotalTime>
  <Words>680</Words>
  <Application>Microsoft Office PowerPoint</Application>
  <PresentationFormat>On-screen Show (4:3)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Arial Black</vt:lpstr>
      <vt:lpstr>Arial Rounded MT Bold</vt:lpstr>
      <vt:lpstr>Calibri</vt:lpstr>
      <vt:lpstr>Courier New</vt:lpstr>
      <vt:lpstr>Lucida Console</vt:lpstr>
      <vt:lpstr>Lpu theme final with copyright</vt:lpstr>
      <vt:lpstr>CSE101-Lec23</vt:lpstr>
      <vt:lpstr>Outline</vt:lpstr>
      <vt:lpstr>Fundamentals of characters</vt:lpstr>
      <vt:lpstr>Fundamentals of strings</vt:lpstr>
      <vt:lpstr>Fundamentals of strings</vt:lpstr>
      <vt:lpstr>String Definition</vt:lpstr>
      <vt:lpstr>String Initialization</vt:lpstr>
      <vt:lpstr>PowerPoint Presentation</vt:lpstr>
      <vt:lpstr>String Input/Output</vt:lpstr>
      <vt:lpstr>PowerPoint Presentation</vt:lpstr>
      <vt:lpstr>How?</vt:lpstr>
      <vt:lpstr>PowerPoint Presentation</vt:lpstr>
      <vt:lpstr>PowerPoint Presentation</vt:lpstr>
      <vt:lpstr>Choose a correct statement about C String.  char name[]="Hello..!";   A) Character array, name is a string. B) name has no Null character at the end C) String size is not mentioned D) String can not contain special characters.</vt:lpstr>
      <vt:lpstr>What is the output of C Program with Strings.?  int main()  {  char ary[]="Discovery Channel";  printf("%s",ary);  return 0;  }  A) D B) Discovery Channel C) Discovery D) Compiler error</vt:lpstr>
      <vt:lpstr>What is the output of C Program with Pointer.?  int main() { char country[]=“INDIA";  char *ptr;  ptr=country;  while(*ptr != '\0')  { printf("%c", *ptr);  ptr++;  } return 0;  }   A)I B) INDIA C) Compiler error D) None of the above     </vt:lpstr>
      <vt:lpstr>What is the output of C Program with Pointer.?  int main()  {       char country[]=“INDIA";       char *ptr;       ptr=country;       while(*ptr != '\0')         {              printf("%c", *ptr);        }        return 0;         } A)I            B) INDIA                      C) I infinite times                              D) None of the above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Microsoft account</cp:lastModifiedBy>
  <cp:revision>125</cp:revision>
  <dcterms:created xsi:type="dcterms:W3CDTF">2014-05-22T23:22:20Z</dcterms:created>
  <dcterms:modified xsi:type="dcterms:W3CDTF">2021-10-25T09:50:50Z</dcterms:modified>
</cp:coreProperties>
</file>