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FDE6-7CBD-4CA4-B587-77139E61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19DD1-1124-0D70-89B8-F9C6D1C86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82C6B-5F6B-829A-1BD0-945D9F38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636-10A8-4E0C-965C-D2A04B42608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285C-6315-5BD7-5262-CF110E89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A984-1F39-6C08-9CDB-82D10630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2E5-2124-46BB-9E70-6BC9FC819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41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D52-341A-94D4-6F10-EEB9DF53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94F0B-D292-4AA6-3AF0-9BCFD3BFF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A2167-8537-7690-7D99-621A254A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636-10A8-4E0C-965C-D2A04B42608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50B7-CBC8-760C-EA03-019803FA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21E3-B6A7-6E90-A4DD-847B6ACB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2E5-2124-46BB-9E70-6BC9FC819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6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21825-022B-3E52-B796-FB66D94CB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7D29C-A4C2-168C-9AA3-58CFBC0CB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4B073-D7E4-0EE5-BFA3-A0ABDF93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636-10A8-4E0C-965C-D2A04B42608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5283-95A7-B272-2950-E10B712C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4D25-D555-126E-A7A8-0A251B3B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2E5-2124-46BB-9E70-6BC9FC819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9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3A6C-66CB-BD1A-99A8-085EFBB5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7067-4949-E143-B362-E3090605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E9932-321E-F84C-8A6A-09CAD3D4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636-10A8-4E0C-965C-D2A04B42608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425D-1F4E-3EAE-AE7D-94C413BD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C293-2E12-5C51-BF37-48E0F07A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2E5-2124-46BB-9E70-6BC9FC819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2211-BD80-2C61-C2FD-4D1ABD41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F75B2-7308-4D6E-9A4F-500F4E79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97C90-E729-7823-BF77-057544E0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636-10A8-4E0C-965C-D2A04B42608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51F24-ED53-74E1-D73A-FB02EBC0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C93D-B2A1-AEED-1DBA-727819E8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2E5-2124-46BB-9E70-6BC9FC819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3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E039-EB71-5381-AC70-58E89867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1720-96EE-4E0C-DBF2-B1ED677CB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6A3B7-8394-D7D0-06E5-B1CE65D87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9EFAA-AB35-4368-810A-A6810436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636-10A8-4E0C-965C-D2A04B42608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CAF6D-5E0B-01E4-1F2D-39C40CEA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E81FA-9CA6-3241-46BB-371761AC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2E5-2124-46BB-9E70-6BC9FC819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2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9260-373E-EE6F-47F0-CF03924F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6391-C02D-7D51-DBCB-578CC6E44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81770-FD1C-1570-0A1D-F94FC900C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C6D36-1245-E8F1-7E01-81D238CDB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FAC02-DA38-81D8-A947-94CBB0835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55E8B-9423-B6AF-89EC-BB61B6F0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636-10A8-4E0C-965C-D2A04B42608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1544B-DA7A-C1BB-E253-E6085046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2293C-2855-5D9F-EFCB-2426B3B2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2E5-2124-46BB-9E70-6BC9FC819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7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8569-796C-D1AB-F0E2-9A0AC579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B47F0-F30D-0171-068A-CE9B0316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636-10A8-4E0C-965C-D2A04B42608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CCCE3-78D6-3E64-7BD8-C3E64592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B60D5-1A7D-2B38-A791-B6963619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2E5-2124-46BB-9E70-6BC9FC819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2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C3A2B-9FEF-0FC8-5D0B-7299FA05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636-10A8-4E0C-965C-D2A04B42608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C9139-1171-3C9D-75EE-B8DEB5B1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1F7BB-7AA6-7FF7-0284-297F154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2E5-2124-46BB-9E70-6BC9FC819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5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CF10-55BD-5C18-6221-6F916EFA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0CB0-9220-B756-DB1B-BB153063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3CA25-2015-3761-7277-380C06FF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8BBC-5CCA-500A-5D6F-EF063DCE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636-10A8-4E0C-965C-D2A04B42608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76D7D-0F53-2DC0-1C2C-277B858A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EA9C8-E333-B71C-CEA1-2EA8FF16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2E5-2124-46BB-9E70-6BC9FC819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3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2EFB-D5FA-4E8F-5FF5-42C226E8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C0114-C1C0-E7DA-05C0-03E477FA0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42A0C-D438-9B16-930C-7A82B91B0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71AFB-DA5F-034B-94FA-26F9C0B9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636-10A8-4E0C-965C-D2A04B42608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25410-06C6-2F1A-4C2A-EADBFDD7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7CB7-FDB8-C77E-060C-1C6C62A8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2E5-2124-46BB-9E70-6BC9FC819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382CF-403C-A81A-1F97-E3873E66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1E571-9FBC-FED1-D257-21079B368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B8BD-4262-DA2F-238F-B2BED5CE7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7636-10A8-4E0C-965C-D2A04B42608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7E09-1C7F-B056-373C-3A20379E1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A2F9-7740-8783-3B0E-D50F8A071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62E5-2124-46BB-9E70-6BC9FC819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8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AA7C-8A20-D827-D3AF-16C7829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273239"/>
                </a:solidFill>
                <a:effectLst/>
                <a:latin typeface="urw-din"/>
              </a:rPr>
              <a:t>Physical Tags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D199-2017-E28B-FE0A-765C4527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Physical Tags are used in HTML to provide actual physical formatting to the text.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A4DD1-9911-FC16-835C-6F319EC88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8" y="1812413"/>
            <a:ext cx="3376612" cy="497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9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9DCF-C116-B7EC-AB23-740CD4D7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273239"/>
                </a:solidFill>
                <a:effectLst/>
                <a:latin typeface="urw-din"/>
              </a:rPr>
              <a:t>Logical Tags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3254-E480-85CD-086E-C934EBC5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Logical Tags are used in HTML to display the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text according to the logical styles.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B4B10-A6BC-AAFB-D3CA-121311AA0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275" y="-1394"/>
            <a:ext cx="2981325" cy="67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7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urw-din</vt:lpstr>
      <vt:lpstr>Office Theme</vt:lpstr>
      <vt:lpstr>Physical Tags </vt:lpstr>
      <vt:lpstr>Logical Tags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Tags </dc:title>
  <dc:creator>Ammu ...</dc:creator>
  <cp:lastModifiedBy>Ammu ...</cp:lastModifiedBy>
  <cp:revision>1</cp:revision>
  <dcterms:created xsi:type="dcterms:W3CDTF">2022-09-30T08:19:57Z</dcterms:created>
  <dcterms:modified xsi:type="dcterms:W3CDTF">2022-09-30T08:20:12Z</dcterms:modified>
</cp:coreProperties>
</file>