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81" r:id="rId15"/>
    <p:sldId id="283" r:id="rId16"/>
    <p:sldId id="276" r:id="rId17"/>
    <p:sldId id="282" r:id="rId18"/>
    <p:sldId id="270" r:id="rId19"/>
    <p:sldId id="27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09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6194-323D-1C83-A879-9FEA65A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EC74-F592-EBDF-31F5-3CE1A221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8D1F-53F8-FFDE-B399-9BE65CAC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FB47-C476-ABB8-E56C-1FF89F4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7A46-C0E5-CDFE-D688-A2DC722C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E39997-104D-4AF9-AE18-3945C967024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5B8D75-16C7-40E6-B371-D42123A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bms-tutorial.html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CB22-3190-F879-F5A6-8E171C25F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 in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D84C-B1F3-EEBD-3814-A7C93DEEC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1DF-6E46-27B6-379E-7AA3C31E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Rules for defining Primary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8058-3798-ED8F-57F2-988BACC0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Two rows can’t have the same primary key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is must for every row to have a primary key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primary key field cannot be null.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value in a primary key column can never be modified or updated if any foreign key refers to that primary key.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9BF3-B985-A580-6A53-FCD15AF3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5D1FB-35CE-3335-16F9-429848A9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8" y="2067339"/>
            <a:ext cx="8242852" cy="4028661"/>
          </a:xfrm>
        </p:spPr>
      </p:pic>
    </p:spTree>
    <p:extLst>
      <p:ext uri="{BB962C8B-B14F-4D97-AF65-F5344CB8AC3E}">
        <p14:creationId xmlns:p14="http://schemas.microsoft.com/office/powerpoint/2010/main" val="387416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1064-1BE1-08BA-08F7-3B90ED6D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Alternate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73CF-3198-761A-E7D9-E50F2224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ALTERNATE KEYS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column or group of columns in a table that uniquely identify every row in that table.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table can have multiple choices for a primary key but only one can be set as the primary key.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 the keys which are not primary key are called an Alternate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8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A164-B2D9-C792-F5D9-84D3374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Example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2AD03D-CD4E-DB47-5AC2-AB3EA7198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91" y="1616765"/>
            <a:ext cx="8534400" cy="4622718"/>
          </a:xfrm>
        </p:spPr>
      </p:pic>
    </p:spTree>
    <p:extLst>
      <p:ext uri="{BB962C8B-B14F-4D97-AF65-F5344CB8AC3E}">
        <p14:creationId xmlns:p14="http://schemas.microsoft.com/office/powerpoint/2010/main" val="259276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72CD-C6E2-785E-4FB9-00BC1449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2959-F3C5-8C0A-A825-F4CF3EE7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that is unique in terms of values but can also have null values is called unique key.</a:t>
            </a:r>
          </a:p>
          <a:p>
            <a:r>
              <a:rPr lang="en-US" dirty="0"/>
              <a:t>In the upcoming example email, {</a:t>
            </a:r>
            <a:r>
              <a:rPr lang="en-US" dirty="0" err="1"/>
              <a:t>name,phone</a:t>
            </a:r>
            <a:r>
              <a:rPr lang="en-US" dirty="0"/>
              <a:t>} </a:t>
            </a:r>
            <a:r>
              <a:rPr lang="en-US" dirty="0" err="1"/>
              <a:t>etc</a:t>
            </a:r>
            <a:r>
              <a:rPr lang="en-US" dirty="0"/>
              <a:t> can be unique keys.</a:t>
            </a:r>
          </a:p>
        </p:txBody>
      </p:sp>
    </p:spTree>
    <p:extLst>
      <p:ext uri="{BB962C8B-B14F-4D97-AF65-F5344CB8AC3E}">
        <p14:creationId xmlns:p14="http://schemas.microsoft.com/office/powerpoint/2010/main" val="370398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E66C-6BAE-B44E-6F8A-C25BF68B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1736B-F808-FC97-F073-1A7EFBBF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2366963"/>
            <a:ext cx="8402443" cy="3424237"/>
          </a:xfrm>
        </p:spPr>
      </p:pic>
    </p:spTree>
    <p:extLst>
      <p:ext uri="{BB962C8B-B14F-4D97-AF65-F5344CB8AC3E}">
        <p14:creationId xmlns:p14="http://schemas.microsoft.com/office/powerpoint/2010/main" val="68192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D44C-B829-639D-CFCB-E9258C02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Composite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B1CA-2665-E300-C8F9-7F6EE625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COMPOSITE KEY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combination of two or more columns that uniquely identify rows in a table.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combination of columns guarantees uniqueness, though individually uniqueness is not guaranteed. Hence, they are combined to uniquely identify records in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CC19-0911-0A7C-0756-6D738C54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CB8C5-D665-62AE-22EC-FFA89ABB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9" y="2516763"/>
            <a:ext cx="8510290" cy="3722720"/>
          </a:xfrm>
        </p:spPr>
      </p:pic>
    </p:spTree>
    <p:extLst>
      <p:ext uri="{BB962C8B-B14F-4D97-AF65-F5344CB8AC3E}">
        <p14:creationId xmlns:p14="http://schemas.microsoft.com/office/powerpoint/2010/main" val="241241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1841-0797-B1E6-D203-8CFADDD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Foreign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13A6-D44B-4239-2BC9-9CB10216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FOREIGN KEY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column that creates a relationship between two tables. The purpose of Foreign keys is to maintain data integrity and allow navigation between two different instances of an entity.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acts as a cross-reference between two tables as it references the primary key of another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F5F9-88E9-EC35-82F5-AAF1EC62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9EF961-20FB-19EA-2828-FBBBD9DC2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2" y="2001078"/>
            <a:ext cx="8189842" cy="4426225"/>
          </a:xfrm>
        </p:spPr>
      </p:pic>
    </p:spTree>
    <p:extLst>
      <p:ext uri="{BB962C8B-B14F-4D97-AF65-F5344CB8AC3E}">
        <p14:creationId xmlns:p14="http://schemas.microsoft.com/office/powerpoint/2010/main" val="38083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A81-536D-BEBE-28AE-347DED95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Keys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5E58-D5F0-4BA3-8E81-06ED722F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Keys play an important role in the relational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used to uniquely identify any record or row of data from the table. It is also used to establish and identify relationships between tables.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For example,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ID is used as a key in the Student table because it is unique for each student. In the PERSON table,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passport_number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license_number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SSN are keys since they are unique for each person.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4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A9CA-8824-7C9E-B47E-AE327A28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Difference Between Primary key &amp; Foreign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F4CA7-E3FC-5F26-7799-7708B855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690687"/>
            <a:ext cx="9674086" cy="3557173"/>
          </a:xfrm>
        </p:spPr>
      </p:pic>
    </p:spTree>
    <p:extLst>
      <p:ext uri="{BB962C8B-B14F-4D97-AF65-F5344CB8AC3E}">
        <p14:creationId xmlns:p14="http://schemas.microsoft.com/office/powerpoint/2010/main" val="19419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54A9-CDE1-1223-36FC-443A95F1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AFD31-A2A6-8FC4-881C-636906AC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2213113"/>
            <a:ext cx="5732541" cy="3064709"/>
          </a:xfrm>
        </p:spPr>
      </p:pic>
    </p:spTree>
    <p:extLst>
      <p:ext uri="{BB962C8B-B14F-4D97-AF65-F5344CB8AC3E}">
        <p14:creationId xmlns:p14="http://schemas.microsoft.com/office/powerpoint/2010/main" val="3330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7881-7400-A0F6-8648-8C48601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Types of Keys in DBMS 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0864-FF2D-8C08-7AB6-FF77440A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Super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Primary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Candidate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Alternate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Foreign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Composite Key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Surrogate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422-4566-DDAC-6208-84895D69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Super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A3EB-4753-44EE-AB0E-67293C25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superkey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a group of single or multiple keys which identifies rows in a table.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Super key may have additional attributes that are not needed for unique identification.</a:t>
            </a:r>
          </a:p>
          <a:p>
            <a:r>
              <a:rPr lang="en-US" dirty="0"/>
              <a:t>Like Superset, from which we can derive other keys.</a:t>
            </a:r>
          </a:p>
        </p:txBody>
      </p:sp>
    </p:spTree>
    <p:extLst>
      <p:ext uri="{BB962C8B-B14F-4D97-AF65-F5344CB8AC3E}">
        <p14:creationId xmlns:p14="http://schemas.microsoft.com/office/powerpoint/2010/main" val="9089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3DE7-5AE3-17A0-50A9-4D190690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EF61-6C11-59B3-07D7-8AC1BF99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BD5BE-5AD0-F20D-0892-104BDFE0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77031"/>
            <a:ext cx="10364450" cy="41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B98B-CAE8-2644-F535-5EE80FAF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Candidate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771C-9E86-D5D8-B9B7-FD97B9DC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CANDIDATE KEY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in SQL is a set of attributes that uniquely identify tuples in a table.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Candidate Key is a super key with no repeated attributes.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Primary key should be selected from the candidate keys. Every table must have at least a single candidate key. A table can have multiple candidate keys but only a single primary key.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Properties of Candidate key: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must contain unique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Candidate key in SQL may have multiple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Must not contain null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should contain minimum fields to ensure uniqueness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Uniquely identify each record in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0AC5-2081-56AA-300B-06231A7A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4A41E-A002-CCBF-F8EB-CB88ED1F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30" y="2214694"/>
            <a:ext cx="7752522" cy="3841549"/>
          </a:xfrm>
        </p:spPr>
      </p:pic>
    </p:spTree>
    <p:extLst>
      <p:ext uri="{BB962C8B-B14F-4D97-AF65-F5344CB8AC3E}">
        <p14:creationId xmlns:p14="http://schemas.microsoft.com/office/powerpoint/2010/main" val="144761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B04-93DB-045B-C699-A41F7E45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Primary Key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0700-7123-E044-F020-76C42AF9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PRIMARY KEY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in 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  <a:hlinkClick r:id="rId2"/>
              </a:rPr>
              <a:t>DBMS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column or group of columns in a table that uniquely identify every row in that table.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Primary Key can’t be a duplicate meaning the same value can’t appear more than once in the table.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table cannot have more than one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04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77</TotalTime>
  <Words>590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erdana</vt:lpstr>
      <vt:lpstr>inter-bold</vt:lpstr>
      <vt:lpstr>inter-regular</vt:lpstr>
      <vt:lpstr>Source Sans Pro</vt:lpstr>
      <vt:lpstr>Tw Cen MT</vt:lpstr>
      <vt:lpstr>Droplet</vt:lpstr>
      <vt:lpstr>Keys in DBMS</vt:lpstr>
      <vt:lpstr>Keys </vt:lpstr>
      <vt:lpstr>PowerPoint Presentation</vt:lpstr>
      <vt:lpstr>Types of Keys in DBMS  </vt:lpstr>
      <vt:lpstr>Super key </vt:lpstr>
      <vt:lpstr>Example</vt:lpstr>
      <vt:lpstr>Candidate Key </vt:lpstr>
      <vt:lpstr>Example</vt:lpstr>
      <vt:lpstr>Primary Key </vt:lpstr>
      <vt:lpstr>Rules for defining Primary key </vt:lpstr>
      <vt:lpstr>Example</vt:lpstr>
      <vt:lpstr>Alternate key </vt:lpstr>
      <vt:lpstr>Example </vt:lpstr>
      <vt:lpstr>Unique key</vt:lpstr>
      <vt:lpstr>Example</vt:lpstr>
      <vt:lpstr>Composite key </vt:lpstr>
      <vt:lpstr>Example</vt:lpstr>
      <vt:lpstr>Foreign key </vt:lpstr>
      <vt:lpstr>Example</vt:lpstr>
      <vt:lpstr>Difference Between Primary key &amp; Foreign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in DBMS</dc:title>
  <dc:creator>Dell</dc:creator>
  <cp:lastModifiedBy>Dell</cp:lastModifiedBy>
  <cp:revision>3</cp:revision>
  <dcterms:created xsi:type="dcterms:W3CDTF">2023-02-08T08:59:38Z</dcterms:created>
  <dcterms:modified xsi:type="dcterms:W3CDTF">2023-02-10T06:30:01Z</dcterms:modified>
</cp:coreProperties>
</file>