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13.jpeg" ContentType="image/jpeg"/>
  <Override PartName="/ppt/media/image5.png" ContentType="image/png"/>
  <Override PartName="/ppt/media/image10.png" ContentType="image/png"/>
  <Override PartName="/ppt/media/image6.png" ContentType="image/png"/>
  <Override PartName="/ppt/media/image11.png" ContentType="image/png"/>
  <Override PartName="/ppt/media/image7.png" ContentType="image/png"/>
  <Override PartName="/ppt/media/image12.png" ContentType="image/png"/>
  <Override PartName="/ppt/media/image8.png" ContentType="image/png"/>
  <Override PartName="/ppt/media/image9.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presProps.xml" ContentType="application/vnd.openxmlformats-officedocument.presentationml.presProps+xml"/>
  <Override PartName="/ppt/slides/slide2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4.xml" ContentType="application/vnd.openxmlformats-officedocument.presentationml.slide+xml"/>
  <Override PartName="/ppt/slides/_rels/slide16.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27.xml.rels" ContentType="application/vnd.openxmlformats-package.relationships+xml"/>
  <Override PartName="/ppt/slides/_rels/slide8.xml.rels" ContentType="application/vnd.openxmlformats-package.relationships+xml"/>
  <Override PartName="/ppt/slides/_rels/slide21.xml.rels" ContentType="application/vnd.openxmlformats-package.relationships+xml"/>
  <Override PartName="/ppt/slides/_rels/slide2.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7.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11.xml.rels" ContentType="application/vnd.openxmlformats-package.relationships+xml"/>
  <Override PartName="/ppt/slides/_rels/slide26.xml.rels" ContentType="application/vnd.openxmlformats-package.relationships+xml"/>
  <Override PartName="/ppt/slides/_rels/slide17.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14.xml.rels" ContentType="application/vnd.openxmlformats-package.relationships+xml"/>
  <Override PartName="/ppt/slides/_rels/slide23.xml.rels" ContentType="application/vnd.openxmlformats-package.relationships+xml"/>
  <Override PartName="/ppt/slides/_rels/slide15.xml.rels" ContentType="application/vnd.openxmlformats-package.relationships+xml"/>
  <Override PartName="/ppt/slides/_rels/slide24.xml.rels" ContentType="application/vnd.openxmlformats-package.relationships+xml"/>
  <Override PartName="/ppt/slides/_rels/slide28.xml.rels" ContentType="application/vnd.openxmlformats-package.relationships+xml"/>
  <Override PartName="/ppt/slides/_rels/slide9.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slide30.xml" ContentType="application/vnd.openxmlformats-officedocument.presentationml.slide+xml"/>
  <Override PartName="/ppt/slides/slide28.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Lst>
  <p:sldSz cx="9144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FA9EBDF1-B4D9-4007-9FC6-4C5F1A8F357B}" type="slidenum">
              <a:t>&lt;#&gt;</a:t>
            </a:fld>
          </a:p>
        </p:txBody>
      </p:sp>
      <p:sp>
        <p:nvSpPr>
          <p:cNvPr id="4" name="PlaceHolder 3"/>
          <p:cNvSpPr>
            <a:spLocks noGrp="1"/>
          </p:cNvSpPr>
          <p:nvPr>
            <p:ph type="dt" idx="1"/>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27" name="PlaceHolder 2"/>
          <p:cNvSpPr>
            <a:spLocks noGrp="1"/>
          </p:cNvSpPr>
          <p:nvPr>
            <p:ph/>
          </p:nvPr>
        </p:nvSpPr>
        <p:spPr>
          <a:xfrm>
            <a:off x="457200" y="1600200"/>
            <a:ext cx="822924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28" name="PlaceHolder 3"/>
          <p:cNvSpPr>
            <a:spLocks noGrp="1"/>
          </p:cNvSpPr>
          <p:nvPr>
            <p:ph/>
          </p:nvPr>
        </p:nvSpPr>
        <p:spPr>
          <a:xfrm>
            <a:off x="457200" y="3964320"/>
            <a:ext cx="822924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479701BC-6305-4D1F-87DC-84A4F8F8AFC0}"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0" name="PlaceHolder 2"/>
          <p:cNvSpPr>
            <a:spLocks noGrp="1"/>
          </p:cNvSpPr>
          <p:nvPr>
            <p:ph/>
          </p:nvPr>
        </p:nvSpPr>
        <p:spPr>
          <a:xfrm>
            <a:off x="457200" y="160020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31" name="PlaceHolder 3"/>
          <p:cNvSpPr>
            <a:spLocks noGrp="1"/>
          </p:cNvSpPr>
          <p:nvPr>
            <p:ph/>
          </p:nvPr>
        </p:nvSpPr>
        <p:spPr>
          <a:xfrm>
            <a:off x="4674240" y="160020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32" name="PlaceHolder 4"/>
          <p:cNvSpPr>
            <a:spLocks noGrp="1"/>
          </p:cNvSpPr>
          <p:nvPr>
            <p:ph/>
          </p:nvPr>
        </p:nvSpPr>
        <p:spPr>
          <a:xfrm>
            <a:off x="457200" y="396432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33" name="PlaceHolder 5"/>
          <p:cNvSpPr>
            <a:spLocks noGrp="1"/>
          </p:cNvSpPr>
          <p:nvPr>
            <p:ph/>
          </p:nvPr>
        </p:nvSpPr>
        <p:spPr>
          <a:xfrm>
            <a:off x="4674240" y="396432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E759802B-B2A2-4976-A408-C968050EF51A}" type="slidenum">
              <a:t>&lt;#&gt;</a:t>
            </a:fld>
          </a:p>
        </p:txBody>
      </p:sp>
      <p:sp>
        <p:nvSpPr>
          <p:cNvPr id="9" name="PlaceHolder 8"/>
          <p:cNvSpPr>
            <a:spLocks noGrp="1"/>
          </p:cNvSpPr>
          <p:nvPr>
            <p:ph type="dt" idx="1"/>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5" name="PlaceHolder 2"/>
          <p:cNvSpPr>
            <a:spLocks noGrp="1"/>
          </p:cNvSpPr>
          <p:nvPr>
            <p:ph/>
          </p:nvPr>
        </p:nvSpPr>
        <p:spPr>
          <a:xfrm>
            <a:off x="457200" y="1600200"/>
            <a:ext cx="26496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36" name="PlaceHolder 3"/>
          <p:cNvSpPr>
            <a:spLocks noGrp="1"/>
          </p:cNvSpPr>
          <p:nvPr>
            <p:ph/>
          </p:nvPr>
        </p:nvSpPr>
        <p:spPr>
          <a:xfrm>
            <a:off x="3239640" y="1600200"/>
            <a:ext cx="26496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37" name="PlaceHolder 4"/>
          <p:cNvSpPr>
            <a:spLocks noGrp="1"/>
          </p:cNvSpPr>
          <p:nvPr>
            <p:ph/>
          </p:nvPr>
        </p:nvSpPr>
        <p:spPr>
          <a:xfrm>
            <a:off x="6022080" y="1600200"/>
            <a:ext cx="26496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38" name="PlaceHolder 5"/>
          <p:cNvSpPr>
            <a:spLocks noGrp="1"/>
          </p:cNvSpPr>
          <p:nvPr>
            <p:ph/>
          </p:nvPr>
        </p:nvSpPr>
        <p:spPr>
          <a:xfrm>
            <a:off x="457200" y="3964320"/>
            <a:ext cx="26496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39" name="PlaceHolder 6"/>
          <p:cNvSpPr>
            <a:spLocks noGrp="1"/>
          </p:cNvSpPr>
          <p:nvPr>
            <p:ph/>
          </p:nvPr>
        </p:nvSpPr>
        <p:spPr>
          <a:xfrm>
            <a:off x="3239640" y="3964320"/>
            <a:ext cx="26496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40" name="PlaceHolder 7"/>
          <p:cNvSpPr>
            <a:spLocks noGrp="1"/>
          </p:cNvSpPr>
          <p:nvPr>
            <p:ph/>
          </p:nvPr>
        </p:nvSpPr>
        <p:spPr>
          <a:xfrm>
            <a:off x="6022080" y="3964320"/>
            <a:ext cx="26496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81071990-FD48-4DBC-A39E-921AEE24A6A5}" type="slidenum">
              <a:t>&lt;#&gt;</a:t>
            </a:fld>
          </a:p>
        </p:txBody>
      </p:sp>
      <p:sp>
        <p:nvSpPr>
          <p:cNvPr id="11" name="PlaceHolder 10"/>
          <p:cNvSpPr>
            <a:spLocks noGrp="1"/>
          </p:cNvSpPr>
          <p:nvPr>
            <p:ph type="dt" idx="1"/>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A7F06AF0-3F9C-4FF3-A0E8-6B8B697B43F8}" type="slidenum">
              <a:t>&lt;#&gt;</a:t>
            </a:fld>
          </a:p>
        </p:txBody>
      </p:sp>
      <p:sp>
        <p:nvSpPr>
          <p:cNvPr id="4" name="PlaceHolder 3"/>
          <p:cNvSpPr>
            <a:spLocks noGrp="1"/>
          </p:cNvSpPr>
          <p:nvPr>
            <p:ph type="dt" idx="4"/>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47" name="PlaceHolder 2"/>
          <p:cNvSpPr>
            <a:spLocks noGrp="1"/>
          </p:cNvSpPr>
          <p:nvPr>
            <p:ph type="subTitle"/>
          </p:nvPr>
        </p:nvSpPr>
        <p:spPr>
          <a:xfrm>
            <a:off x="457200" y="1600200"/>
            <a:ext cx="8229240" cy="452556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D3E4EA23-3F1E-432A-8902-AADDED533D9F}" type="slidenum">
              <a:t>&lt;#&gt;</a:t>
            </a:fld>
          </a:p>
        </p:txBody>
      </p:sp>
      <p:sp>
        <p:nvSpPr>
          <p:cNvPr id="6" name="PlaceHolder 5"/>
          <p:cNvSpPr>
            <a:spLocks noGrp="1"/>
          </p:cNvSpPr>
          <p:nvPr>
            <p:ph type="dt" idx="4"/>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49" name="PlaceHolder 2"/>
          <p:cNvSpPr>
            <a:spLocks noGrp="1"/>
          </p:cNvSpPr>
          <p:nvPr>
            <p:ph/>
          </p:nvPr>
        </p:nvSpPr>
        <p:spPr>
          <a:xfrm>
            <a:off x="457200" y="1600200"/>
            <a:ext cx="8229240" cy="4525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26BAFE7E-6D5B-4D0E-8C44-1B0FA19A9620}" type="slidenum">
              <a:t>&lt;#&gt;</a:t>
            </a:fld>
          </a:p>
        </p:txBody>
      </p:sp>
      <p:sp>
        <p:nvSpPr>
          <p:cNvPr id="6" name="PlaceHolder 5"/>
          <p:cNvSpPr>
            <a:spLocks noGrp="1"/>
          </p:cNvSpPr>
          <p:nvPr>
            <p:ph type="dt" idx="4"/>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51" name="PlaceHolder 2"/>
          <p:cNvSpPr>
            <a:spLocks noGrp="1"/>
          </p:cNvSpPr>
          <p:nvPr>
            <p:ph/>
          </p:nvPr>
        </p:nvSpPr>
        <p:spPr>
          <a:xfrm>
            <a:off x="457200" y="1600200"/>
            <a:ext cx="4015800" cy="4525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52" name="PlaceHolder 3"/>
          <p:cNvSpPr>
            <a:spLocks noGrp="1"/>
          </p:cNvSpPr>
          <p:nvPr>
            <p:ph/>
          </p:nvPr>
        </p:nvSpPr>
        <p:spPr>
          <a:xfrm>
            <a:off x="4674240" y="1600200"/>
            <a:ext cx="4015800" cy="4525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77996CCF-0944-4B90-8C5E-89060A145E8A}" type="slidenum">
              <a:t>&lt;#&gt;</a:t>
            </a:fld>
          </a:p>
        </p:txBody>
      </p:sp>
      <p:sp>
        <p:nvSpPr>
          <p:cNvPr id="7" name="PlaceHolder 6"/>
          <p:cNvSpPr>
            <a:spLocks noGrp="1"/>
          </p:cNvSpPr>
          <p:nvPr>
            <p:ph type="dt" idx="4"/>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81E1A12E-B4CA-4765-B3FB-14031E7D567E}" type="slidenum">
              <a:t>&lt;#&gt;</a:t>
            </a:fld>
          </a:p>
        </p:txBody>
      </p:sp>
      <p:sp>
        <p:nvSpPr>
          <p:cNvPr id="5" name="PlaceHolder 4"/>
          <p:cNvSpPr>
            <a:spLocks noGrp="1"/>
          </p:cNvSpPr>
          <p:nvPr>
            <p:ph type="dt" idx="4"/>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4680"/>
            <a:ext cx="8229240" cy="529776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54036448-A552-4062-80BF-4072919BC42E}" type="slidenum">
              <a:t>&lt;#&gt;</a:t>
            </a:fld>
          </a:p>
        </p:txBody>
      </p:sp>
      <p:sp>
        <p:nvSpPr>
          <p:cNvPr id="5" name="PlaceHolder 4"/>
          <p:cNvSpPr>
            <a:spLocks noGrp="1"/>
          </p:cNvSpPr>
          <p:nvPr>
            <p:ph type="dt" idx="4"/>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56" name="PlaceHolder 2"/>
          <p:cNvSpPr>
            <a:spLocks noGrp="1"/>
          </p:cNvSpPr>
          <p:nvPr>
            <p:ph/>
          </p:nvPr>
        </p:nvSpPr>
        <p:spPr>
          <a:xfrm>
            <a:off x="457200" y="160020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57" name="PlaceHolder 3"/>
          <p:cNvSpPr>
            <a:spLocks noGrp="1"/>
          </p:cNvSpPr>
          <p:nvPr>
            <p:ph/>
          </p:nvPr>
        </p:nvSpPr>
        <p:spPr>
          <a:xfrm>
            <a:off x="4674240" y="1600200"/>
            <a:ext cx="4015800" cy="4525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58" name="PlaceHolder 4"/>
          <p:cNvSpPr>
            <a:spLocks noGrp="1"/>
          </p:cNvSpPr>
          <p:nvPr>
            <p:ph/>
          </p:nvPr>
        </p:nvSpPr>
        <p:spPr>
          <a:xfrm>
            <a:off x="457200" y="396432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9D597EC4-8FAC-4D65-8E46-7361F7F197AE}"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6" name="PlaceHolder 2"/>
          <p:cNvSpPr>
            <a:spLocks noGrp="1"/>
          </p:cNvSpPr>
          <p:nvPr>
            <p:ph type="subTitle"/>
          </p:nvPr>
        </p:nvSpPr>
        <p:spPr>
          <a:xfrm>
            <a:off x="457200" y="1600200"/>
            <a:ext cx="8229240" cy="452556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78352C46-A5D1-4063-A48F-2E83A291DE60}"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60" name="PlaceHolder 2"/>
          <p:cNvSpPr>
            <a:spLocks noGrp="1"/>
          </p:cNvSpPr>
          <p:nvPr>
            <p:ph/>
          </p:nvPr>
        </p:nvSpPr>
        <p:spPr>
          <a:xfrm>
            <a:off x="457200" y="1600200"/>
            <a:ext cx="4015800" cy="4525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61" name="PlaceHolder 3"/>
          <p:cNvSpPr>
            <a:spLocks noGrp="1"/>
          </p:cNvSpPr>
          <p:nvPr>
            <p:ph/>
          </p:nvPr>
        </p:nvSpPr>
        <p:spPr>
          <a:xfrm>
            <a:off x="4674240" y="160020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62" name="PlaceHolder 4"/>
          <p:cNvSpPr>
            <a:spLocks noGrp="1"/>
          </p:cNvSpPr>
          <p:nvPr>
            <p:ph/>
          </p:nvPr>
        </p:nvSpPr>
        <p:spPr>
          <a:xfrm>
            <a:off x="4674240" y="396432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D7EC4787-33D3-4B1D-B007-276CDCFBEAE1}"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64" name="PlaceHolder 2"/>
          <p:cNvSpPr>
            <a:spLocks noGrp="1"/>
          </p:cNvSpPr>
          <p:nvPr>
            <p:ph/>
          </p:nvPr>
        </p:nvSpPr>
        <p:spPr>
          <a:xfrm>
            <a:off x="457200" y="160020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65" name="PlaceHolder 3"/>
          <p:cNvSpPr>
            <a:spLocks noGrp="1"/>
          </p:cNvSpPr>
          <p:nvPr>
            <p:ph/>
          </p:nvPr>
        </p:nvSpPr>
        <p:spPr>
          <a:xfrm>
            <a:off x="4674240" y="160020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66" name="PlaceHolder 4"/>
          <p:cNvSpPr>
            <a:spLocks noGrp="1"/>
          </p:cNvSpPr>
          <p:nvPr>
            <p:ph/>
          </p:nvPr>
        </p:nvSpPr>
        <p:spPr>
          <a:xfrm>
            <a:off x="457200" y="3964320"/>
            <a:ext cx="822924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3FE38514-58CF-4588-B01E-6D7AE76D0BC9}"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68" name="PlaceHolder 2"/>
          <p:cNvSpPr>
            <a:spLocks noGrp="1"/>
          </p:cNvSpPr>
          <p:nvPr>
            <p:ph/>
          </p:nvPr>
        </p:nvSpPr>
        <p:spPr>
          <a:xfrm>
            <a:off x="457200" y="1600200"/>
            <a:ext cx="822924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69" name="PlaceHolder 3"/>
          <p:cNvSpPr>
            <a:spLocks noGrp="1"/>
          </p:cNvSpPr>
          <p:nvPr>
            <p:ph/>
          </p:nvPr>
        </p:nvSpPr>
        <p:spPr>
          <a:xfrm>
            <a:off x="457200" y="3964320"/>
            <a:ext cx="822924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34B8E8F6-5C70-492E-A5A9-EA3543932AFC}" type="slidenum">
              <a:t>&lt;#&gt;</a:t>
            </a:fld>
          </a:p>
        </p:txBody>
      </p:sp>
      <p:sp>
        <p:nvSpPr>
          <p:cNvPr id="7" name="PlaceHolder 6"/>
          <p:cNvSpPr>
            <a:spLocks noGrp="1"/>
          </p:cNvSpPr>
          <p:nvPr>
            <p:ph type="dt" idx="4"/>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71" name="PlaceHolder 2"/>
          <p:cNvSpPr>
            <a:spLocks noGrp="1"/>
          </p:cNvSpPr>
          <p:nvPr>
            <p:ph/>
          </p:nvPr>
        </p:nvSpPr>
        <p:spPr>
          <a:xfrm>
            <a:off x="457200" y="160020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72" name="PlaceHolder 3"/>
          <p:cNvSpPr>
            <a:spLocks noGrp="1"/>
          </p:cNvSpPr>
          <p:nvPr>
            <p:ph/>
          </p:nvPr>
        </p:nvSpPr>
        <p:spPr>
          <a:xfrm>
            <a:off x="4674240" y="160020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73" name="PlaceHolder 4"/>
          <p:cNvSpPr>
            <a:spLocks noGrp="1"/>
          </p:cNvSpPr>
          <p:nvPr>
            <p:ph/>
          </p:nvPr>
        </p:nvSpPr>
        <p:spPr>
          <a:xfrm>
            <a:off x="457200" y="396432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74" name="PlaceHolder 5"/>
          <p:cNvSpPr>
            <a:spLocks noGrp="1"/>
          </p:cNvSpPr>
          <p:nvPr>
            <p:ph/>
          </p:nvPr>
        </p:nvSpPr>
        <p:spPr>
          <a:xfrm>
            <a:off x="4674240" y="396432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4ECF20C8-22D1-49AD-9D76-30C563A6A6FE}" type="slidenum">
              <a:t>&lt;#&gt;</a:t>
            </a:fld>
          </a:p>
        </p:txBody>
      </p:sp>
      <p:sp>
        <p:nvSpPr>
          <p:cNvPr id="9" name="PlaceHolder 8"/>
          <p:cNvSpPr>
            <a:spLocks noGrp="1"/>
          </p:cNvSpPr>
          <p:nvPr>
            <p:ph type="dt" idx="4"/>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76" name="PlaceHolder 2"/>
          <p:cNvSpPr>
            <a:spLocks noGrp="1"/>
          </p:cNvSpPr>
          <p:nvPr>
            <p:ph/>
          </p:nvPr>
        </p:nvSpPr>
        <p:spPr>
          <a:xfrm>
            <a:off x="457200" y="1600200"/>
            <a:ext cx="26496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77" name="PlaceHolder 3"/>
          <p:cNvSpPr>
            <a:spLocks noGrp="1"/>
          </p:cNvSpPr>
          <p:nvPr>
            <p:ph/>
          </p:nvPr>
        </p:nvSpPr>
        <p:spPr>
          <a:xfrm>
            <a:off x="3239640" y="1600200"/>
            <a:ext cx="26496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78" name="PlaceHolder 4"/>
          <p:cNvSpPr>
            <a:spLocks noGrp="1"/>
          </p:cNvSpPr>
          <p:nvPr>
            <p:ph/>
          </p:nvPr>
        </p:nvSpPr>
        <p:spPr>
          <a:xfrm>
            <a:off x="6022080" y="1600200"/>
            <a:ext cx="26496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79" name="PlaceHolder 5"/>
          <p:cNvSpPr>
            <a:spLocks noGrp="1"/>
          </p:cNvSpPr>
          <p:nvPr>
            <p:ph/>
          </p:nvPr>
        </p:nvSpPr>
        <p:spPr>
          <a:xfrm>
            <a:off x="457200" y="3964320"/>
            <a:ext cx="26496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80" name="PlaceHolder 6"/>
          <p:cNvSpPr>
            <a:spLocks noGrp="1"/>
          </p:cNvSpPr>
          <p:nvPr>
            <p:ph/>
          </p:nvPr>
        </p:nvSpPr>
        <p:spPr>
          <a:xfrm>
            <a:off x="3239640" y="3964320"/>
            <a:ext cx="26496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81" name="PlaceHolder 7"/>
          <p:cNvSpPr>
            <a:spLocks noGrp="1"/>
          </p:cNvSpPr>
          <p:nvPr>
            <p:ph/>
          </p:nvPr>
        </p:nvSpPr>
        <p:spPr>
          <a:xfrm>
            <a:off x="6022080" y="3964320"/>
            <a:ext cx="26496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DB11BD59-6E62-431A-9DCF-84CACCC7E8F4}" type="slidenum">
              <a:t>&lt;#&gt;</a:t>
            </a:fld>
          </a:p>
        </p:txBody>
      </p:sp>
      <p:sp>
        <p:nvSpPr>
          <p:cNvPr id="11" name="PlaceHolder 10"/>
          <p:cNvSpPr>
            <a:spLocks noGrp="1"/>
          </p:cNvSpPr>
          <p:nvPr>
            <p:ph type="dt" idx="4"/>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8" name="PlaceHolder 2"/>
          <p:cNvSpPr>
            <a:spLocks noGrp="1"/>
          </p:cNvSpPr>
          <p:nvPr>
            <p:ph/>
          </p:nvPr>
        </p:nvSpPr>
        <p:spPr>
          <a:xfrm>
            <a:off x="457200" y="1600200"/>
            <a:ext cx="8229240" cy="4525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0EDB7141-70B2-44BD-9432-F5F58D98AEF2}"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0" name="PlaceHolder 2"/>
          <p:cNvSpPr>
            <a:spLocks noGrp="1"/>
          </p:cNvSpPr>
          <p:nvPr>
            <p:ph/>
          </p:nvPr>
        </p:nvSpPr>
        <p:spPr>
          <a:xfrm>
            <a:off x="457200" y="1600200"/>
            <a:ext cx="4015800" cy="4525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11" name="PlaceHolder 3"/>
          <p:cNvSpPr>
            <a:spLocks noGrp="1"/>
          </p:cNvSpPr>
          <p:nvPr>
            <p:ph/>
          </p:nvPr>
        </p:nvSpPr>
        <p:spPr>
          <a:xfrm>
            <a:off x="4674240" y="1600200"/>
            <a:ext cx="4015800" cy="4525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658D5621-2080-4C2C-8D6C-8CBFE2189FBF}"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1A9FDBE1-C161-491C-B25A-97FDB72C54E2}"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29776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CD149838-3A23-4225-85F9-42DCD76DCEF6}"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5" name="PlaceHolder 2"/>
          <p:cNvSpPr>
            <a:spLocks noGrp="1"/>
          </p:cNvSpPr>
          <p:nvPr>
            <p:ph/>
          </p:nvPr>
        </p:nvSpPr>
        <p:spPr>
          <a:xfrm>
            <a:off x="457200" y="160020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16" name="PlaceHolder 3"/>
          <p:cNvSpPr>
            <a:spLocks noGrp="1"/>
          </p:cNvSpPr>
          <p:nvPr>
            <p:ph/>
          </p:nvPr>
        </p:nvSpPr>
        <p:spPr>
          <a:xfrm>
            <a:off x="4674240" y="1600200"/>
            <a:ext cx="4015800" cy="4525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17" name="PlaceHolder 4"/>
          <p:cNvSpPr>
            <a:spLocks noGrp="1"/>
          </p:cNvSpPr>
          <p:nvPr>
            <p:ph/>
          </p:nvPr>
        </p:nvSpPr>
        <p:spPr>
          <a:xfrm>
            <a:off x="457200" y="396432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AFF54EB5-1FD7-4E1E-9E4B-1ED406BDAFE4}"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9" name="PlaceHolder 2"/>
          <p:cNvSpPr>
            <a:spLocks noGrp="1"/>
          </p:cNvSpPr>
          <p:nvPr>
            <p:ph/>
          </p:nvPr>
        </p:nvSpPr>
        <p:spPr>
          <a:xfrm>
            <a:off x="457200" y="1600200"/>
            <a:ext cx="4015800" cy="4525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20" name="PlaceHolder 3"/>
          <p:cNvSpPr>
            <a:spLocks noGrp="1"/>
          </p:cNvSpPr>
          <p:nvPr>
            <p:ph/>
          </p:nvPr>
        </p:nvSpPr>
        <p:spPr>
          <a:xfrm>
            <a:off x="4674240" y="160020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21" name="PlaceHolder 4"/>
          <p:cNvSpPr>
            <a:spLocks noGrp="1"/>
          </p:cNvSpPr>
          <p:nvPr>
            <p:ph/>
          </p:nvPr>
        </p:nvSpPr>
        <p:spPr>
          <a:xfrm>
            <a:off x="4674240" y="396432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BB516BC9-A6CC-44DC-B223-6B259B355B48}"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23" name="PlaceHolder 2"/>
          <p:cNvSpPr>
            <a:spLocks noGrp="1"/>
          </p:cNvSpPr>
          <p:nvPr>
            <p:ph/>
          </p:nvPr>
        </p:nvSpPr>
        <p:spPr>
          <a:xfrm>
            <a:off x="457200" y="160020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24" name="PlaceHolder 3"/>
          <p:cNvSpPr>
            <a:spLocks noGrp="1"/>
          </p:cNvSpPr>
          <p:nvPr>
            <p:ph/>
          </p:nvPr>
        </p:nvSpPr>
        <p:spPr>
          <a:xfrm>
            <a:off x="4674240" y="160020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25" name="PlaceHolder 4"/>
          <p:cNvSpPr>
            <a:spLocks noGrp="1"/>
          </p:cNvSpPr>
          <p:nvPr>
            <p:ph/>
          </p:nvPr>
        </p:nvSpPr>
        <p:spPr>
          <a:xfrm>
            <a:off x="457200" y="3964320"/>
            <a:ext cx="822924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CE7415B3-1177-4DC0-AE83-E232D2A9516D}" type="slidenum">
              <a:t>&lt;#&gt;</a:t>
            </a:fld>
          </a:p>
        </p:txBody>
      </p:sp>
      <p:sp>
        <p:nvSpPr>
          <p:cNvPr id="8" name="PlaceHolder 7"/>
          <p:cNvSpPr>
            <a:spLocks noGrp="1"/>
          </p:cNvSpPr>
          <p:nvPr>
            <p:ph type="dt" idx="1"/>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30480"/>
            <a:ext cx="7772040" cy="1469520"/>
          </a:xfrm>
          <a:prstGeom prst="rect">
            <a:avLst/>
          </a:prstGeom>
          <a:noFill/>
          <a:ln w="0">
            <a:noFill/>
          </a:ln>
        </p:spPr>
        <p:txBody>
          <a:bodyPr anchor="ctr">
            <a:noAutofit/>
          </a:bodyPr>
          <a:p>
            <a:pPr indent="0" algn="ctr">
              <a:lnSpc>
                <a:spcPct val="100000"/>
              </a:lnSpc>
              <a:buNone/>
            </a:pPr>
            <a:r>
              <a:rPr b="0" lang="en-US" sz="4400" spc="-1" strike="noStrike">
                <a:solidFill>
                  <a:srgbClr val="000000"/>
                </a:solidFill>
                <a:latin typeface="Calibri"/>
              </a:rPr>
              <a:t>Click to edit Master title </a:t>
            </a:r>
            <a:r>
              <a:rPr b="0" lang="en-US" sz="4400" spc="-1" strike="noStrike">
                <a:solidFill>
                  <a:srgbClr val="000000"/>
                </a:solidFill>
                <a:latin typeface="Calibri"/>
              </a:rPr>
              <a:t>style</a:t>
            </a:r>
            <a:endParaRPr b="0" lang="en-US" sz="4400" spc="-1" strike="noStrike">
              <a:solidFill>
                <a:srgbClr val="000000"/>
              </a:solidFill>
              <a:latin typeface="Calibri"/>
            </a:endParaRPr>
          </a:p>
        </p:txBody>
      </p:sp>
      <p:sp>
        <p:nvSpPr>
          <p:cNvPr id="1" name="PlaceHolder 2"/>
          <p:cNvSpPr>
            <a:spLocks noGrp="1"/>
          </p:cNvSpPr>
          <p:nvPr>
            <p:ph type="dt" idx="1"/>
          </p:nvPr>
        </p:nvSpPr>
        <p:spPr>
          <a:xfrm>
            <a:off x="457200" y="6356520"/>
            <a:ext cx="2133360" cy="364680"/>
          </a:xfrm>
          <a:prstGeom prst="rect">
            <a:avLst/>
          </a:prstGeom>
          <a:noFill/>
          <a:ln w="0">
            <a:noFill/>
          </a:ln>
        </p:spPr>
        <p:txBody>
          <a:bodyPr anchor="ctr">
            <a:noAutofit/>
          </a:bodyPr>
          <a:lstStyle>
            <a:lvl1pPr indent="0">
              <a:lnSpc>
                <a:spcPct val="100000"/>
              </a:lnSpc>
              <a:buNone/>
              <a:defRPr b="0" lang="en-US" sz="1200" spc="-1" strike="noStrike">
                <a:solidFill>
                  <a:srgbClr val="8b8b8b"/>
                </a:solidFill>
                <a:latin typeface="Calibri"/>
              </a:defRPr>
            </a:lvl1pPr>
          </a:lstStyle>
          <a:p>
            <a:pPr indent="0">
              <a:lnSpc>
                <a:spcPct val="100000"/>
              </a:lnSpc>
              <a:buNone/>
            </a:pPr>
            <a:r>
              <a:rPr b="0" lang="en-US" sz="1200" spc="-1" strike="noStrike">
                <a:solidFill>
                  <a:srgbClr val="8b8b8b"/>
                </a:solidFill>
                <a:latin typeface="Calibri"/>
              </a:rPr>
              <a:t> </a:t>
            </a:r>
            <a:endParaRPr b="0" lang="en-IN" sz="1200" spc="-1" strike="noStrike">
              <a:solidFill>
                <a:srgbClr val="000000"/>
              </a:solidFill>
              <a:latin typeface="Times New Roman"/>
            </a:endParaRPr>
          </a:p>
        </p:txBody>
      </p:sp>
      <p:sp>
        <p:nvSpPr>
          <p:cNvPr id="2" name="PlaceHolder 3"/>
          <p:cNvSpPr>
            <a:spLocks noGrp="1"/>
          </p:cNvSpPr>
          <p:nvPr>
            <p:ph type="ftr" idx="2"/>
          </p:nvPr>
        </p:nvSpPr>
        <p:spPr>
          <a:xfrm>
            <a:off x="3124080" y="6356520"/>
            <a:ext cx="2895120" cy="364680"/>
          </a:xfrm>
          <a:prstGeom prst="rect">
            <a:avLst/>
          </a:prstGeom>
          <a:noFill/>
          <a:ln w="0">
            <a:noFill/>
          </a:ln>
        </p:spPr>
        <p:txBody>
          <a:bodyPr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 </a:t>
            </a:r>
            <a:endParaRPr b="0" lang="en-IN" sz="1400" spc="-1" strike="noStrike">
              <a:solidFill>
                <a:srgbClr val="000000"/>
              </a:solidFill>
              <a:latin typeface="Times New Roman"/>
            </a:endParaRPr>
          </a:p>
        </p:txBody>
      </p:sp>
      <p:sp>
        <p:nvSpPr>
          <p:cNvPr id="3" name="PlaceHolder 4"/>
          <p:cNvSpPr>
            <a:spLocks noGrp="1"/>
          </p:cNvSpPr>
          <p:nvPr>
            <p:ph type="sldNum" idx="3"/>
          </p:nvPr>
        </p:nvSpPr>
        <p:spPr>
          <a:xfrm>
            <a:off x="6553080" y="6356520"/>
            <a:ext cx="2133360" cy="364680"/>
          </a:xfrm>
          <a:prstGeom prst="rect">
            <a:avLst/>
          </a:prstGeom>
          <a:noFill/>
          <a:ln w="0">
            <a:noFill/>
          </a:ln>
        </p:spPr>
        <p:txBody>
          <a:bodyPr anchor="ctr">
            <a:noAutofit/>
          </a:bodyPr>
          <a:lstStyle>
            <a:lvl1pPr indent="0" algn="r">
              <a:lnSpc>
                <a:spcPct val="100000"/>
              </a:lnSpc>
              <a:buNone/>
              <a:defRPr b="0" lang="en-US" sz="1200" spc="-1" strike="noStrike">
                <a:solidFill>
                  <a:srgbClr val="8b8b8b"/>
                </a:solidFill>
                <a:latin typeface="Calibri"/>
              </a:defRPr>
            </a:lvl1pPr>
          </a:lstStyle>
          <a:p>
            <a:pPr indent="0" algn="r">
              <a:lnSpc>
                <a:spcPct val="100000"/>
              </a:lnSpc>
              <a:buNone/>
            </a:pPr>
            <a:fld id="{AC748CF4-6839-42D5-9022-B089BD31B8FB}" type="slidenum">
              <a:rPr b="0" lang="en-US" sz="1200" spc="-1" strike="noStrike">
                <a:solidFill>
                  <a:srgbClr val="8b8b8b"/>
                </a:solidFill>
                <a:latin typeface="Calibri"/>
              </a:rPr>
              <a:t>2</a:t>
            </a:fld>
            <a:endParaRPr b="0" lang="en-IN" sz="1200" spc="-1" strike="noStrike">
              <a:solidFill>
                <a:srgbClr val="000000"/>
              </a:solidFill>
              <a:latin typeface="Times New Roman"/>
            </a:endParaRPr>
          </a:p>
        </p:txBody>
      </p:sp>
      <p:sp>
        <p:nvSpPr>
          <p:cNvPr id="4"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Calibri"/>
              </a:rPr>
              <a:t>Click to edit the outline text format</a:t>
            </a:r>
            <a:endParaRPr b="0" lang="en-US" sz="32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Calibri"/>
              </a:rPr>
              <a:t>Second Outline Level</a:t>
            </a:r>
            <a:endParaRPr b="0" lang="en-US" sz="24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Calibri"/>
              </a:rPr>
              <a:t>Third Outline Level</a:t>
            </a:r>
            <a:endParaRPr b="0" lang="en-US" sz="20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Calibri"/>
              </a:rPr>
              <a:t>Fourth Outline Level</a:t>
            </a:r>
            <a:endParaRPr b="0" lang="en-US" sz="20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0" lang="en-US" sz="4400" spc="-1" strike="noStrike">
                <a:solidFill>
                  <a:srgbClr val="000000"/>
                </a:solidFill>
                <a:latin typeface="Calibri"/>
              </a:rPr>
              <a:t>Click to edit Master title 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457200" y="1600200"/>
            <a:ext cx="8229240" cy="452556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Click to edit Master text styles</a:t>
            </a:r>
            <a:endParaRPr b="0" lang="en-US" sz="3200" spc="-1" strike="noStrike">
              <a:solidFill>
                <a:srgbClr val="000000"/>
              </a:solidFill>
              <a:latin typeface="Calibri"/>
            </a:endParaRPr>
          </a:p>
          <a:p>
            <a:pPr lvl="1" marL="743040" indent="-285840">
              <a:lnSpc>
                <a:spcPct val="100000"/>
              </a:lnSpc>
              <a:spcBef>
                <a:spcPts val="561"/>
              </a:spcBef>
              <a:buClr>
                <a:srgbClr val="000000"/>
              </a:buClr>
              <a:buFont typeface="Arial"/>
              <a:buChar char="–"/>
            </a:pPr>
            <a:r>
              <a:rPr b="0" lang="en-US" sz="2800" spc="-1" strike="noStrike">
                <a:solidFill>
                  <a:srgbClr val="000000"/>
                </a:solidFill>
                <a:latin typeface="Calibri"/>
              </a:rPr>
              <a:t>Second level</a:t>
            </a:r>
            <a:endParaRPr b="0" lang="en-US" sz="2800" spc="-1" strike="noStrike">
              <a:solidFill>
                <a:srgbClr val="000000"/>
              </a:solidFill>
              <a:latin typeface="Calibri"/>
            </a:endParaRPr>
          </a:p>
          <a:p>
            <a:pPr lvl="2" marL="1143000" indent="-228600">
              <a:lnSpc>
                <a:spcPct val="100000"/>
              </a:lnSpc>
              <a:spcBef>
                <a:spcPts val="479"/>
              </a:spcBef>
              <a:buClr>
                <a:srgbClr val="000000"/>
              </a:buClr>
              <a:buFont typeface="Arial"/>
              <a:buChar char="•"/>
            </a:pPr>
            <a:r>
              <a:rPr b="0" lang="en-US" sz="2400" spc="-1" strike="noStrike">
                <a:solidFill>
                  <a:srgbClr val="000000"/>
                </a:solidFill>
                <a:latin typeface="Calibri"/>
              </a:rPr>
              <a:t>Third level</a:t>
            </a:r>
            <a:endParaRPr b="0" lang="en-US" sz="2400" spc="-1" strike="noStrike">
              <a:solidFill>
                <a:srgbClr val="000000"/>
              </a:solidFill>
              <a:latin typeface="Calibri"/>
            </a:endParaRPr>
          </a:p>
          <a:p>
            <a:pPr lvl="3" marL="1600200" indent="-228600">
              <a:lnSpc>
                <a:spcPct val="100000"/>
              </a:lnSpc>
              <a:spcBef>
                <a:spcPts val="400"/>
              </a:spcBef>
              <a:buClr>
                <a:srgbClr val="000000"/>
              </a:buClr>
              <a:buFont typeface="Arial"/>
              <a:buChar char="–"/>
            </a:pPr>
            <a:r>
              <a:rPr b="0" lang="en-US" sz="2000" spc="-1" strike="noStrike">
                <a:solidFill>
                  <a:srgbClr val="000000"/>
                </a:solidFill>
                <a:latin typeface="Calibri"/>
              </a:rPr>
              <a:t>Fourth level</a:t>
            </a:r>
            <a:endParaRPr b="0" lang="en-US" sz="2000" spc="-1" strike="noStrike">
              <a:solidFill>
                <a:srgbClr val="000000"/>
              </a:solidFill>
              <a:latin typeface="Calibri"/>
            </a:endParaRPr>
          </a:p>
          <a:p>
            <a:pPr lvl="4" marL="2057400" indent="-228600">
              <a:lnSpc>
                <a:spcPct val="100000"/>
              </a:lnSpc>
              <a:spcBef>
                <a:spcPts val="400"/>
              </a:spcBef>
              <a:buClr>
                <a:srgbClr val="000000"/>
              </a:buClr>
              <a:buFont typeface="Arial"/>
              <a:buChar char="»"/>
            </a:pPr>
            <a:r>
              <a:rPr b="0" lang="en-US" sz="2000" spc="-1" strike="noStrike">
                <a:solidFill>
                  <a:srgbClr val="000000"/>
                </a:solidFill>
                <a:latin typeface="Calibri"/>
              </a:rPr>
              <a:t>Fifth level</a:t>
            </a:r>
            <a:endParaRPr b="0" lang="en-US" sz="2000" spc="-1" strike="noStrike">
              <a:solidFill>
                <a:srgbClr val="000000"/>
              </a:solidFill>
              <a:latin typeface="Calibri"/>
            </a:endParaRPr>
          </a:p>
        </p:txBody>
      </p:sp>
      <p:sp>
        <p:nvSpPr>
          <p:cNvPr id="43" name="PlaceHolder 3"/>
          <p:cNvSpPr>
            <a:spLocks noGrp="1"/>
          </p:cNvSpPr>
          <p:nvPr>
            <p:ph type="dt" idx="4"/>
          </p:nvPr>
        </p:nvSpPr>
        <p:spPr>
          <a:xfrm>
            <a:off x="457200" y="6356520"/>
            <a:ext cx="2133360" cy="364680"/>
          </a:xfrm>
          <a:prstGeom prst="rect">
            <a:avLst/>
          </a:prstGeom>
          <a:noFill/>
          <a:ln w="0">
            <a:noFill/>
          </a:ln>
        </p:spPr>
        <p:txBody>
          <a:bodyPr anchor="ctr">
            <a:noAutofit/>
          </a:bodyPr>
          <a:lstStyle>
            <a:lvl1pPr indent="0">
              <a:lnSpc>
                <a:spcPct val="100000"/>
              </a:lnSpc>
              <a:buNone/>
              <a:defRPr b="0" lang="en-US" sz="1200" spc="-1" strike="noStrike">
                <a:solidFill>
                  <a:srgbClr val="8b8b8b"/>
                </a:solidFill>
                <a:latin typeface="Calibri"/>
              </a:defRPr>
            </a:lvl1pPr>
          </a:lstStyle>
          <a:p>
            <a:pPr indent="0">
              <a:lnSpc>
                <a:spcPct val="100000"/>
              </a:lnSpc>
              <a:buNone/>
            </a:pPr>
            <a:r>
              <a:rPr b="0" lang="en-US" sz="1200" spc="-1" strike="noStrike">
                <a:solidFill>
                  <a:srgbClr val="8b8b8b"/>
                </a:solidFill>
                <a:latin typeface="Calibri"/>
              </a:rPr>
              <a:t>&lt;date/time&gt;</a:t>
            </a:r>
            <a:endParaRPr b="0" lang="en-IN" sz="1200" spc="-1" strike="noStrike">
              <a:solidFill>
                <a:srgbClr val="000000"/>
              </a:solidFill>
              <a:latin typeface="Times New Roman"/>
            </a:endParaRPr>
          </a:p>
        </p:txBody>
      </p:sp>
      <p:sp>
        <p:nvSpPr>
          <p:cNvPr id="44" name="PlaceHolder 4"/>
          <p:cNvSpPr>
            <a:spLocks noGrp="1"/>
          </p:cNvSpPr>
          <p:nvPr>
            <p:ph type="ftr" idx="5"/>
          </p:nvPr>
        </p:nvSpPr>
        <p:spPr>
          <a:xfrm>
            <a:off x="3124080" y="6356520"/>
            <a:ext cx="2895120" cy="364680"/>
          </a:xfrm>
          <a:prstGeom prst="rect">
            <a:avLst/>
          </a:prstGeom>
          <a:noFill/>
          <a:ln w="0">
            <a:noFill/>
          </a:ln>
        </p:spPr>
        <p:txBody>
          <a:bodyPr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45" name="PlaceHolder 5"/>
          <p:cNvSpPr>
            <a:spLocks noGrp="1"/>
          </p:cNvSpPr>
          <p:nvPr>
            <p:ph type="sldNum" idx="6"/>
          </p:nvPr>
        </p:nvSpPr>
        <p:spPr>
          <a:xfrm>
            <a:off x="6553080" y="6356520"/>
            <a:ext cx="2133360" cy="364680"/>
          </a:xfrm>
          <a:prstGeom prst="rect">
            <a:avLst/>
          </a:prstGeom>
          <a:noFill/>
          <a:ln w="0">
            <a:noFill/>
          </a:ln>
        </p:spPr>
        <p:txBody>
          <a:bodyPr anchor="ctr">
            <a:noAutofit/>
          </a:bodyPr>
          <a:lstStyle>
            <a:lvl1pPr indent="0" algn="r">
              <a:lnSpc>
                <a:spcPct val="100000"/>
              </a:lnSpc>
              <a:buNone/>
              <a:defRPr b="0" lang="en-US" sz="1200" spc="-1" strike="noStrike">
                <a:solidFill>
                  <a:srgbClr val="8b8b8b"/>
                </a:solidFill>
                <a:latin typeface="Calibri"/>
              </a:defRPr>
            </a:lvl1pPr>
          </a:lstStyle>
          <a:p>
            <a:pPr indent="0" algn="r">
              <a:lnSpc>
                <a:spcPct val="100000"/>
              </a:lnSpc>
              <a:buNone/>
            </a:pPr>
            <a:fld id="{3A433632-0780-47E7-A1CC-AD0A89DED8BF}" type="slidenum">
              <a:rPr b="0" lang="en-US" sz="1200" spc="-1" strike="noStrike">
                <a:solidFill>
                  <a:srgbClr val="8b8b8b"/>
                </a:solidFill>
                <a:latin typeface="Calibri"/>
              </a:rPr>
              <a:t>&lt;number&gt;</a:t>
            </a:fld>
            <a:endParaRPr b="0" lang="en-IN"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685800" y="2130480"/>
            <a:ext cx="7772040" cy="1469520"/>
          </a:xfrm>
          <a:prstGeom prst="rect">
            <a:avLst/>
          </a:prstGeom>
          <a:noFill/>
          <a:ln w="0">
            <a:noFill/>
          </a:ln>
        </p:spPr>
        <p:txBody>
          <a:bodyPr anchor="ctr">
            <a:noAutofit/>
          </a:bodyPr>
          <a:p>
            <a:pPr indent="0" algn="ctr">
              <a:lnSpc>
                <a:spcPct val="100000"/>
              </a:lnSpc>
              <a:buNone/>
            </a:pPr>
            <a:r>
              <a:rPr b="1" lang="en-US" sz="6000" spc="-1" strike="noStrike">
                <a:solidFill>
                  <a:srgbClr val="ff0000"/>
                </a:solidFill>
                <a:latin typeface="Calibri"/>
              </a:rPr>
              <a:t>Indexing and Hashing</a:t>
            </a:r>
            <a:endParaRPr b="0" lang="en-US" sz="6000" spc="-1" strike="noStrike">
              <a:solidFill>
                <a:srgbClr val="000000"/>
              </a:solidFill>
              <a:latin typeface="Calibri"/>
            </a:endParaRPr>
          </a:p>
        </p:txBody>
      </p:sp>
      <p:sp>
        <p:nvSpPr>
          <p:cNvPr id="83" name="PlaceHolder 2"/>
          <p:cNvSpPr>
            <a:spLocks noGrp="1"/>
          </p:cNvSpPr>
          <p:nvPr>
            <p:ph type="subTitle"/>
          </p:nvPr>
        </p:nvSpPr>
        <p:spPr>
          <a:xfrm>
            <a:off x="1371600" y="4343400"/>
            <a:ext cx="6400440" cy="1752120"/>
          </a:xfrm>
          <a:prstGeom prst="rect">
            <a:avLst/>
          </a:prstGeom>
          <a:noFill/>
          <a:ln w="0">
            <a:noFill/>
          </a:ln>
        </p:spPr>
        <p:txBody>
          <a:bodyPr anchor="t">
            <a:normAutofit/>
          </a:bodyPr>
          <a:p>
            <a:pPr indent="0" algn="ctr">
              <a:lnSpc>
                <a:spcPct val="100000"/>
              </a:lnSpc>
              <a:spcBef>
                <a:spcPts val="720"/>
              </a:spcBef>
              <a:buNone/>
              <a:tabLst>
                <a:tab algn="l" pos="0"/>
              </a:tabLst>
            </a:pPr>
            <a:r>
              <a:rPr b="1" lang="en-US" sz="3600" spc="-1" strike="noStrike">
                <a:solidFill>
                  <a:srgbClr val="1f497d"/>
                </a:solidFill>
                <a:latin typeface="Calibri"/>
              </a:rPr>
              <a:t> </a:t>
            </a:r>
            <a:endParaRPr b="0" lang="en-IN" sz="3600" spc="-1" strike="noStrike">
              <a:solidFill>
                <a:srgbClr val="000000"/>
              </a:solidFill>
              <a:latin typeface="Arial"/>
            </a:endParaRPr>
          </a:p>
          <a:p>
            <a:pPr indent="0" algn="ctr">
              <a:lnSpc>
                <a:spcPct val="100000"/>
              </a:lnSpc>
              <a:spcBef>
                <a:spcPts val="720"/>
              </a:spcBef>
              <a:buNone/>
              <a:tabLst>
                <a:tab algn="l" pos="0"/>
              </a:tabLst>
            </a:pPr>
            <a:r>
              <a:rPr b="1" lang="en-US" sz="3600" spc="-1" strike="noStrike">
                <a:solidFill>
                  <a:srgbClr val="1f497d"/>
                </a:solidFill>
                <a:latin typeface="Calibri"/>
              </a:rPr>
              <a:t>Database systems</a:t>
            </a:r>
            <a:endParaRPr b="0" lang="en-IN" sz="3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1" lang="en-US" sz="4400" spc="-1" strike="noStrike">
                <a:solidFill>
                  <a:schemeClr val="accent1">
                    <a:lumMod val="75000"/>
                  </a:schemeClr>
                </a:solidFill>
                <a:latin typeface="Calibri"/>
              </a:rPr>
              <a:t>Dense Index Files</a:t>
            </a:r>
            <a:endParaRPr b="0" lang="en-US" sz="4400" spc="-1" strike="noStrike">
              <a:solidFill>
                <a:srgbClr val="000000"/>
              </a:solidFill>
              <a:latin typeface="Calibri"/>
            </a:endParaRPr>
          </a:p>
        </p:txBody>
      </p:sp>
      <p:pic>
        <p:nvPicPr>
          <p:cNvPr id="103" name="Picture 2" descr=""/>
          <p:cNvPicPr/>
          <p:nvPr/>
        </p:nvPicPr>
        <p:blipFill>
          <a:blip r:embed="rId1"/>
          <a:srcRect l="32206" t="28120" r="16740" b="21870"/>
          <a:stretch/>
        </p:blipFill>
        <p:spPr>
          <a:xfrm>
            <a:off x="762120" y="1447920"/>
            <a:ext cx="8000640" cy="497556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1" lang="en-US" sz="4400" spc="-1" strike="noStrike">
                <a:solidFill>
                  <a:schemeClr val="accent1">
                    <a:lumMod val="75000"/>
                  </a:schemeClr>
                </a:solidFill>
                <a:latin typeface="Calibri"/>
              </a:rPr>
              <a:t>Sparse Index Files</a:t>
            </a:r>
            <a:endParaRPr b="0" lang="en-US" sz="4400" spc="-1" strike="noStrike">
              <a:solidFill>
                <a:srgbClr val="000000"/>
              </a:solidFill>
              <a:latin typeface="Calibri"/>
            </a:endParaRPr>
          </a:p>
        </p:txBody>
      </p:sp>
      <p:pic>
        <p:nvPicPr>
          <p:cNvPr id="105" name="Picture 2" descr=""/>
          <p:cNvPicPr/>
          <p:nvPr/>
        </p:nvPicPr>
        <p:blipFill>
          <a:blip r:embed="rId1"/>
          <a:srcRect l="35330" t="24823" r="20934" b="17185"/>
          <a:stretch/>
        </p:blipFill>
        <p:spPr>
          <a:xfrm>
            <a:off x="762120" y="1371600"/>
            <a:ext cx="7848360" cy="502884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1" lang="en-US" sz="4400" spc="-1" strike="noStrike">
                <a:solidFill>
                  <a:schemeClr val="accent1">
                    <a:lumMod val="75000"/>
                  </a:schemeClr>
                </a:solidFill>
                <a:latin typeface="Calibri"/>
              </a:rPr>
              <a:t>Multilevel Index</a:t>
            </a:r>
            <a:endParaRPr b="0" lang="en-US" sz="4400" spc="-1" strike="noStrike">
              <a:solidFill>
                <a:srgbClr val="000000"/>
              </a:solidFill>
              <a:latin typeface="Calibri"/>
            </a:endParaRPr>
          </a:p>
        </p:txBody>
      </p:sp>
      <p:pic>
        <p:nvPicPr>
          <p:cNvPr id="107" name="Picture 2" descr=""/>
          <p:cNvPicPr/>
          <p:nvPr/>
        </p:nvPicPr>
        <p:blipFill>
          <a:blip r:embed="rId1"/>
          <a:srcRect l="28986" t="12500" r="25328" b="7987"/>
          <a:stretch/>
        </p:blipFill>
        <p:spPr>
          <a:xfrm>
            <a:off x="1295280" y="1371600"/>
            <a:ext cx="6324120" cy="518112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1" lang="en-US" sz="4400" spc="-1" strike="noStrike">
                <a:solidFill>
                  <a:schemeClr val="accent1">
                    <a:lumMod val="75000"/>
                  </a:schemeClr>
                </a:solidFill>
                <a:latin typeface="Calibri"/>
              </a:rPr>
              <a:t>Secodary idices EXAMPLE</a:t>
            </a:r>
            <a:endParaRPr b="0" lang="en-US" sz="4400" spc="-1" strike="noStrike">
              <a:solidFill>
                <a:srgbClr val="000000"/>
              </a:solidFill>
              <a:latin typeface="Calibri"/>
            </a:endParaRPr>
          </a:p>
        </p:txBody>
      </p:sp>
      <p:pic>
        <p:nvPicPr>
          <p:cNvPr id="109" name="Picture 2" descr=""/>
          <p:cNvPicPr/>
          <p:nvPr/>
        </p:nvPicPr>
        <p:blipFill>
          <a:blip r:embed="rId1"/>
          <a:srcRect l="36697" t="42530" r="13713" b="15276"/>
          <a:stretch/>
        </p:blipFill>
        <p:spPr>
          <a:xfrm>
            <a:off x="838080" y="1752480"/>
            <a:ext cx="7619760" cy="419076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1" lang="en-US" sz="4400" spc="-1" strike="noStrike">
                <a:solidFill>
                  <a:schemeClr val="accent1">
                    <a:lumMod val="75000"/>
                  </a:schemeClr>
                </a:solidFill>
                <a:latin typeface="Calibri"/>
              </a:rPr>
              <a:t>Hashing</a:t>
            </a:r>
            <a:endParaRPr b="0" lang="en-US" sz="4400" spc="-1" strike="noStrike">
              <a:solidFill>
                <a:srgbClr val="000000"/>
              </a:solidFill>
              <a:latin typeface="Calibri"/>
            </a:endParaRPr>
          </a:p>
        </p:txBody>
      </p:sp>
      <p:sp>
        <p:nvSpPr>
          <p:cNvPr id="111" name="PlaceHolder 2"/>
          <p:cNvSpPr>
            <a:spLocks noGrp="1"/>
          </p:cNvSpPr>
          <p:nvPr>
            <p:ph/>
          </p:nvPr>
        </p:nvSpPr>
        <p:spPr>
          <a:xfrm>
            <a:off x="457200" y="1600200"/>
            <a:ext cx="8229240" cy="4525560"/>
          </a:xfrm>
          <a:prstGeom prst="rect">
            <a:avLst/>
          </a:prstGeom>
          <a:noFill/>
          <a:ln w="0">
            <a:noFill/>
          </a:ln>
        </p:spPr>
        <p:txBody>
          <a:bodyPr anchor="t">
            <a:normAutofit fontScale="88000"/>
          </a:bodyPr>
          <a:p>
            <a:pPr marL="343080" indent="-343080" algn="just">
              <a:lnSpc>
                <a:spcPct val="100000"/>
              </a:lnSpc>
              <a:spcBef>
                <a:spcPts val="641"/>
              </a:spcBef>
              <a:buClr>
                <a:srgbClr val="000000"/>
              </a:buClr>
              <a:buFont typeface="Arial"/>
              <a:buChar char="•"/>
            </a:pPr>
            <a:r>
              <a:rPr b="0" lang="en-US" sz="3200" spc="-1" strike="noStrike">
                <a:solidFill>
                  <a:srgbClr val="000000"/>
                </a:solidFill>
                <a:latin typeface="Calibri"/>
              </a:rPr>
              <a:t>One disadvantage of sequential file organization is that we must access an index structure to locate data, or must use binary search, and that results in more I/O operations.</a:t>
            </a:r>
            <a:endParaRPr b="0" lang="en-US" sz="3200" spc="-1" strike="noStrike">
              <a:solidFill>
                <a:srgbClr val="000000"/>
              </a:solidFill>
              <a:latin typeface="Calibri"/>
            </a:endParaRPr>
          </a:p>
          <a:p>
            <a:pPr marL="343080" indent="-343080" algn="just">
              <a:lnSpc>
                <a:spcPct val="100000"/>
              </a:lnSpc>
              <a:spcBef>
                <a:spcPts val="641"/>
              </a:spcBef>
              <a:buClr>
                <a:srgbClr val="000000"/>
              </a:buClr>
              <a:buFont typeface="Arial"/>
              <a:buChar char="•"/>
            </a:pPr>
            <a:r>
              <a:rPr b="0" lang="en-US" sz="3200" spc="-1" strike="noStrike">
                <a:solidFill>
                  <a:srgbClr val="000000"/>
                </a:solidFill>
                <a:latin typeface="Calibri"/>
              </a:rPr>
              <a:t>File organizations based on the technique of </a:t>
            </a:r>
            <a:r>
              <a:rPr b="1" lang="en-US" sz="3200" spc="-1" strike="noStrike">
                <a:solidFill>
                  <a:srgbClr val="000000"/>
                </a:solidFill>
                <a:latin typeface="Calibri"/>
              </a:rPr>
              <a:t>hashing </a:t>
            </a:r>
            <a:r>
              <a:rPr b="0" lang="en-US" sz="3200" spc="-1" strike="noStrike">
                <a:solidFill>
                  <a:srgbClr val="000000"/>
                </a:solidFill>
                <a:latin typeface="Calibri"/>
              </a:rPr>
              <a:t>allow us to avoid accessing an index structure. </a:t>
            </a:r>
            <a:endParaRPr b="0" lang="en-US" sz="3200" spc="-1" strike="noStrike">
              <a:solidFill>
                <a:srgbClr val="000000"/>
              </a:solidFill>
              <a:latin typeface="Calibri"/>
            </a:endParaRPr>
          </a:p>
          <a:p>
            <a:pPr marL="343080" indent="-343080" algn="just">
              <a:lnSpc>
                <a:spcPct val="100000"/>
              </a:lnSpc>
              <a:spcBef>
                <a:spcPts val="641"/>
              </a:spcBef>
              <a:buClr>
                <a:srgbClr val="000000"/>
              </a:buClr>
              <a:buFont typeface="Arial"/>
              <a:buChar char="•"/>
            </a:pPr>
            <a:r>
              <a:rPr b="0" lang="en-US" sz="3200" spc="-1" strike="noStrike">
                <a:solidFill>
                  <a:srgbClr val="000000"/>
                </a:solidFill>
                <a:latin typeface="Calibri"/>
              </a:rPr>
              <a:t>Hashing also provides a way of constructing indices.</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1" lang="en-US" sz="4400" spc="-1" strike="noStrike">
                <a:solidFill>
                  <a:schemeClr val="accent1">
                    <a:lumMod val="75000"/>
                  </a:schemeClr>
                </a:solidFill>
                <a:latin typeface="Calibri"/>
              </a:rPr>
              <a:t>Example</a:t>
            </a:r>
            <a:endParaRPr b="0" lang="en-US" sz="4400" spc="-1" strike="noStrike">
              <a:solidFill>
                <a:srgbClr val="000000"/>
              </a:solidFill>
              <a:latin typeface="Calibri"/>
            </a:endParaRPr>
          </a:p>
        </p:txBody>
      </p:sp>
      <p:sp>
        <p:nvSpPr>
          <p:cNvPr id="113" name="PlaceHolder 2"/>
          <p:cNvSpPr>
            <a:spLocks noGrp="1"/>
          </p:cNvSpPr>
          <p:nvPr>
            <p:ph/>
          </p:nvPr>
        </p:nvSpPr>
        <p:spPr>
          <a:xfrm>
            <a:off x="304920" y="1600200"/>
            <a:ext cx="8610120" cy="4525560"/>
          </a:xfrm>
          <a:prstGeom prst="rect">
            <a:avLst/>
          </a:prstGeom>
          <a:noFill/>
          <a:ln w="0">
            <a:noFill/>
          </a:ln>
        </p:spPr>
        <p:txBody>
          <a:bodyPr anchor="t">
            <a:normAutofit fontScale="87000"/>
          </a:bodyPr>
          <a:p>
            <a:pPr marL="343080" indent="-343080" algn="just">
              <a:lnSpc>
                <a:spcPct val="100000"/>
              </a:lnSpc>
              <a:spcBef>
                <a:spcPts val="641"/>
              </a:spcBef>
              <a:buClr>
                <a:srgbClr val="000000"/>
              </a:buClr>
              <a:buFont typeface="Arial"/>
              <a:buChar char="•"/>
            </a:pPr>
            <a:r>
              <a:rPr b="0" lang="en-US" sz="3200" spc="-1" strike="noStrike">
                <a:solidFill>
                  <a:srgbClr val="000000"/>
                </a:solidFill>
                <a:latin typeface="Calibri"/>
              </a:rPr>
              <a:t>Hash file organization of </a:t>
            </a:r>
            <a:r>
              <a:rPr b="0" i="1" lang="en-US" sz="3200" spc="-1" strike="noStrike">
                <a:solidFill>
                  <a:srgbClr val="000000"/>
                </a:solidFill>
                <a:latin typeface="Calibri"/>
              </a:rPr>
              <a:t>account</a:t>
            </a:r>
            <a:r>
              <a:rPr b="0" lang="en-US" sz="3200" spc="-1" strike="noStrike">
                <a:solidFill>
                  <a:srgbClr val="000000"/>
                </a:solidFill>
                <a:latin typeface="Calibri"/>
              </a:rPr>
              <a:t> file, using </a:t>
            </a:r>
            <a:r>
              <a:rPr b="0" i="1" lang="en-US" sz="3200" spc="-1" strike="noStrike">
                <a:solidFill>
                  <a:srgbClr val="000000"/>
                </a:solidFill>
                <a:latin typeface="Calibri"/>
              </a:rPr>
              <a:t>branch_name </a:t>
            </a:r>
            <a:r>
              <a:rPr b="0" lang="en-US" sz="3200" spc="-1" strike="noStrike">
                <a:solidFill>
                  <a:srgbClr val="000000"/>
                </a:solidFill>
                <a:latin typeface="Calibri"/>
              </a:rPr>
              <a:t>as key</a:t>
            </a:r>
            <a:endParaRPr b="0" lang="en-US" sz="3200" spc="-1" strike="noStrike">
              <a:solidFill>
                <a:srgbClr val="000000"/>
              </a:solidFill>
              <a:latin typeface="Calibri"/>
            </a:endParaRPr>
          </a:p>
          <a:p>
            <a:pPr marL="343080" indent="-343080" algn="just">
              <a:lnSpc>
                <a:spcPct val="100000"/>
              </a:lnSpc>
              <a:spcBef>
                <a:spcPts val="641"/>
              </a:spcBef>
              <a:buClr>
                <a:srgbClr val="000000"/>
              </a:buClr>
              <a:buFont typeface="Arial"/>
              <a:buChar char="•"/>
            </a:pPr>
            <a:r>
              <a:rPr b="0" lang="en-US" sz="3200" spc="-1" strike="noStrike">
                <a:solidFill>
                  <a:srgbClr val="000000"/>
                </a:solidFill>
                <a:latin typeface="Calibri"/>
              </a:rPr>
              <a:t>There are 10 buckets,</a:t>
            </a:r>
            <a:endParaRPr b="0" lang="en-US" sz="3200" spc="-1" strike="noStrike">
              <a:solidFill>
                <a:srgbClr val="000000"/>
              </a:solidFill>
              <a:latin typeface="Calibri"/>
            </a:endParaRPr>
          </a:p>
          <a:p>
            <a:pPr marL="343080" indent="-343080" algn="just">
              <a:lnSpc>
                <a:spcPct val="100000"/>
              </a:lnSpc>
              <a:spcBef>
                <a:spcPts val="641"/>
              </a:spcBef>
              <a:buClr>
                <a:srgbClr val="000000"/>
              </a:buClr>
              <a:buFont typeface="Arial"/>
              <a:buChar char="•"/>
            </a:pPr>
            <a:r>
              <a:rPr b="0" lang="en-US" sz="3200" spc="-1" strike="noStrike">
                <a:solidFill>
                  <a:srgbClr val="000000"/>
                </a:solidFill>
                <a:latin typeface="Calibri"/>
              </a:rPr>
              <a:t>The binary representation of the </a:t>
            </a:r>
            <a:r>
              <a:rPr b="0" i="1" lang="en-US" sz="3200" spc="-1" strike="noStrike">
                <a:solidFill>
                  <a:srgbClr val="000000"/>
                </a:solidFill>
                <a:latin typeface="Calibri"/>
              </a:rPr>
              <a:t>i</a:t>
            </a:r>
            <a:r>
              <a:rPr b="0" lang="en-US" sz="3200" spc="-1" strike="noStrike">
                <a:solidFill>
                  <a:srgbClr val="000000"/>
                </a:solidFill>
                <a:latin typeface="Calibri"/>
              </a:rPr>
              <a:t>th character is assumed to be the integer </a:t>
            </a:r>
            <a:r>
              <a:rPr b="0" i="1" lang="en-US" sz="3200" spc="-1" strike="noStrike">
                <a:solidFill>
                  <a:srgbClr val="000000"/>
                </a:solidFill>
                <a:latin typeface="Calibri"/>
              </a:rPr>
              <a:t>i.</a:t>
            </a:r>
            <a:endParaRPr b="0" lang="en-US" sz="3200" spc="-1" strike="noStrike">
              <a:solidFill>
                <a:srgbClr val="000000"/>
              </a:solidFill>
              <a:latin typeface="Calibri"/>
            </a:endParaRPr>
          </a:p>
          <a:p>
            <a:pPr marL="343080" indent="-343080" algn="just">
              <a:lnSpc>
                <a:spcPct val="100000"/>
              </a:lnSpc>
              <a:spcBef>
                <a:spcPts val="641"/>
              </a:spcBef>
              <a:buClr>
                <a:srgbClr val="000000"/>
              </a:buClr>
              <a:buFont typeface="Arial"/>
              <a:buChar char="•"/>
            </a:pPr>
            <a:r>
              <a:rPr b="0" lang="en-US" sz="3200" spc="-1" strike="noStrike">
                <a:solidFill>
                  <a:srgbClr val="000000"/>
                </a:solidFill>
                <a:latin typeface="Calibri"/>
              </a:rPr>
              <a:t>The hash function returns the sum of the binary representations of the characters modulo 10</a:t>
            </a:r>
            <a:endParaRPr b="0" lang="en-US" sz="3200" spc="-1" strike="noStrike">
              <a:solidFill>
                <a:srgbClr val="000000"/>
              </a:solidFill>
              <a:latin typeface="Calibri"/>
            </a:endParaRPr>
          </a:p>
          <a:p>
            <a:pPr lvl="1" marL="743040" indent="-285840" algn="just">
              <a:lnSpc>
                <a:spcPct val="100000"/>
              </a:lnSpc>
              <a:spcBef>
                <a:spcPts val="561"/>
              </a:spcBef>
              <a:buClr>
                <a:srgbClr val="000000"/>
              </a:buClr>
              <a:buFont typeface="Arial"/>
              <a:buChar char="–"/>
            </a:pPr>
            <a:r>
              <a:rPr b="0" lang="en-US" sz="2800" spc="-1" strike="noStrike">
                <a:solidFill>
                  <a:srgbClr val="000000"/>
                </a:solidFill>
                <a:latin typeface="Calibri"/>
              </a:rPr>
              <a:t>E.g. h(Perryridge) = 5    h(Round Hill) = 3   h(Brighton) = 3</a:t>
            </a:r>
            <a:endParaRPr b="0" lang="en-US" sz="2800" spc="-1" strike="noStrike">
              <a:solidFill>
                <a:srgbClr val="000000"/>
              </a:solidFill>
              <a:latin typeface="Calibri"/>
            </a:endParaRPr>
          </a:p>
          <a:p>
            <a:pPr indent="0">
              <a:lnSpc>
                <a:spcPct val="100000"/>
              </a:lnSpc>
              <a:spcBef>
                <a:spcPts val="641"/>
              </a:spcBef>
              <a:buNone/>
            </a:pP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1" lang="en-US" sz="4400" spc="-1" strike="noStrike">
                <a:solidFill>
                  <a:schemeClr val="accent1">
                    <a:lumMod val="75000"/>
                  </a:schemeClr>
                </a:solidFill>
                <a:latin typeface="Calibri"/>
              </a:rPr>
              <a:t>Hashing</a:t>
            </a:r>
            <a:endParaRPr b="0" lang="en-US" sz="4400" spc="-1" strike="noStrike">
              <a:solidFill>
                <a:srgbClr val="000000"/>
              </a:solidFill>
              <a:latin typeface="Calibri"/>
            </a:endParaRPr>
          </a:p>
        </p:txBody>
      </p:sp>
      <p:sp>
        <p:nvSpPr>
          <p:cNvPr id="115" name="PlaceHolder 2"/>
          <p:cNvSpPr>
            <a:spLocks noGrp="1"/>
          </p:cNvSpPr>
          <p:nvPr>
            <p:ph/>
          </p:nvPr>
        </p:nvSpPr>
        <p:spPr>
          <a:xfrm>
            <a:off x="457200" y="1600200"/>
            <a:ext cx="8229240" cy="4525560"/>
          </a:xfrm>
          <a:prstGeom prst="rect">
            <a:avLst/>
          </a:prstGeom>
          <a:noFill/>
          <a:ln w="0">
            <a:noFill/>
          </a:ln>
        </p:spPr>
        <p:txBody>
          <a:bodyPr anchor="t">
            <a:normAutofit fontScale="90000"/>
          </a:bodyPr>
          <a:p>
            <a:pPr marL="343080" indent="-343080" algn="just">
              <a:lnSpc>
                <a:spcPct val="100000"/>
              </a:lnSpc>
              <a:spcBef>
                <a:spcPts val="641"/>
              </a:spcBef>
              <a:buClr>
                <a:srgbClr val="000000"/>
              </a:buClr>
              <a:buFont typeface="Arial"/>
              <a:buChar char="•"/>
            </a:pPr>
            <a:r>
              <a:rPr b="0" lang="en-US" sz="3200" spc="-1" strike="noStrike">
                <a:solidFill>
                  <a:srgbClr val="000000"/>
                </a:solidFill>
                <a:latin typeface="Calibri"/>
              </a:rPr>
              <a:t>A </a:t>
            </a:r>
            <a:r>
              <a:rPr b="1" lang="en-US" sz="3200" spc="-1" strike="noStrike">
                <a:solidFill>
                  <a:srgbClr val="1f497d"/>
                </a:solidFill>
                <a:latin typeface="Calibri"/>
              </a:rPr>
              <a:t>bucket</a:t>
            </a:r>
            <a:r>
              <a:rPr b="0" lang="en-US" sz="3200" spc="-1" strike="noStrike">
                <a:solidFill>
                  <a:srgbClr val="000000"/>
                </a:solidFill>
                <a:latin typeface="Calibri"/>
              </a:rPr>
              <a:t> is a unit of storage containing one or more records (a bucket is typically a disk block). </a:t>
            </a:r>
            <a:endParaRPr b="0" lang="en-US" sz="3200" spc="-1" strike="noStrike">
              <a:solidFill>
                <a:srgbClr val="000000"/>
              </a:solidFill>
              <a:latin typeface="Calibri"/>
            </a:endParaRPr>
          </a:p>
          <a:p>
            <a:pPr marL="343080" indent="-343080" algn="just">
              <a:lnSpc>
                <a:spcPct val="100000"/>
              </a:lnSpc>
              <a:spcBef>
                <a:spcPts val="641"/>
              </a:spcBef>
              <a:buClr>
                <a:srgbClr val="000000"/>
              </a:buClr>
              <a:buFont typeface="Arial"/>
              <a:buChar char="•"/>
            </a:pPr>
            <a:r>
              <a:rPr b="0" lang="en-US" sz="3200" spc="-1" strike="noStrike">
                <a:solidFill>
                  <a:srgbClr val="000000"/>
                </a:solidFill>
                <a:latin typeface="Calibri"/>
              </a:rPr>
              <a:t>In a </a:t>
            </a:r>
            <a:r>
              <a:rPr b="1" lang="en-US" sz="3200" spc="-1" strike="noStrike">
                <a:solidFill>
                  <a:srgbClr val="1f497d"/>
                </a:solidFill>
                <a:latin typeface="Calibri"/>
              </a:rPr>
              <a:t>hash file organization</a:t>
            </a:r>
            <a:r>
              <a:rPr b="0" lang="en-US" sz="3200" spc="-1" strike="noStrike">
                <a:solidFill>
                  <a:srgbClr val="000000"/>
                </a:solidFill>
                <a:latin typeface="Calibri"/>
              </a:rPr>
              <a:t> we obtain the bucket of a record directly from its search-key value using a </a:t>
            </a:r>
            <a:r>
              <a:rPr b="1" lang="en-US" sz="3200" spc="-1" strike="noStrike">
                <a:solidFill>
                  <a:srgbClr val="1f497d"/>
                </a:solidFill>
                <a:latin typeface="Calibri"/>
              </a:rPr>
              <a:t>hash</a:t>
            </a:r>
            <a:r>
              <a:rPr b="0" lang="en-US" sz="3200" spc="-1" strike="noStrike">
                <a:solidFill>
                  <a:srgbClr val="1f497d"/>
                </a:solidFill>
                <a:latin typeface="Calibri"/>
              </a:rPr>
              <a:t> </a:t>
            </a:r>
            <a:r>
              <a:rPr b="1" lang="en-US" sz="3200" spc="-1" strike="noStrike">
                <a:solidFill>
                  <a:srgbClr val="1f497d"/>
                </a:solidFill>
                <a:latin typeface="Calibri"/>
              </a:rPr>
              <a:t>function.</a:t>
            </a:r>
            <a:endParaRPr b="0" lang="en-US" sz="3200" spc="-1" strike="noStrike">
              <a:solidFill>
                <a:srgbClr val="000000"/>
              </a:solidFill>
              <a:latin typeface="Calibri"/>
            </a:endParaRPr>
          </a:p>
          <a:p>
            <a:pPr marL="343080" indent="-343080" algn="just">
              <a:lnSpc>
                <a:spcPct val="100000"/>
              </a:lnSpc>
              <a:spcBef>
                <a:spcPts val="641"/>
              </a:spcBef>
              <a:buClr>
                <a:srgbClr val="000000"/>
              </a:buClr>
              <a:buFont typeface="Arial"/>
              <a:buChar char="•"/>
            </a:pPr>
            <a:r>
              <a:rPr b="0" lang="en-US" sz="3200" spc="-1" strike="noStrike">
                <a:solidFill>
                  <a:srgbClr val="000000"/>
                </a:solidFill>
                <a:latin typeface="Calibri"/>
              </a:rPr>
              <a:t>Hash function </a:t>
            </a:r>
            <a:r>
              <a:rPr b="0" i="1" lang="en-US" sz="3200" spc="-1" strike="noStrike">
                <a:solidFill>
                  <a:srgbClr val="000000"/>
                </a:solidFill>
                <a:latin typeface="Calibri"/>
              </a:rPr>
              <a:t>h</a:t>
            </a:r>
            <a:r>
              <a:rPr b="0" lang="en-US" sz="3200" spc="-1" strike="noStrike">
                <a:solidFill>
                  <a:srgbClr val="000000"/>
                </a:solidFill>
                <a:latin typeface="Calibri"/>
              </a:rPr>
              <a:t> is a function from the set of all search-key values </a:t>
            </a:r>
            <a:r>
              <a:rPr b="0" i="1" lang="en-US" sz="3200" spc="-1" strike="noStrike">
                <a:solidFill>
                  <a:srgbClr val="000000"/>
                </a:solidFill>
                <a:latin typeface="Calibri"/>
              </a:rPr>
              <a:t>K</a:t>
            </a:r>
            <a:r>
              <a:rPr b="0" lang="en-US" sz="3200" spc="-1" strike="noStrike">
                <a:solidFill>
                  <a:srgbClr val="000000"/>
                </a:solidFill>
                <a:latin typeface="Calibri"/>
              </a:rPr>
              <a:t> to the set of all bucket addresses </a:t>
            </a:r>
            <a:r>
              <a:rPr b="0" i="1" lang="en-US" sz="3200" spc="-1" strike="noStrike">
                <a:solidFill>
                  <a:srgbClr val="000000"/>
                </a:solidFill>
                <a:latin typeface="Calibri"/>
              </a:rPr>
              <a:t>B.</a:t>
            </a:r>
            <a:endParaRPr b="0" lang="en-US" sz="3200" spc="-1" strike="noStrike">
              <a:solidFill>
                <a:srgbClr val="000000"/>
              </a:solidFill>
              <a:latin typeface="Calibri"/>
            </a:endParaRPr>
          </a:p>
          <a:p>
            <a:pPr marL="343080" indent="0" algn="just">
              <a:lnSpc>
                <a:spcPct val="100000"/>
              </a:lnSpc>
              <a:spcBef>
                <a:spcPts val="641"/>
              </a:spcBef>
              <a:buNone/>
            </a:pP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1" lang="en-US" sz="4400" spc="-1" strike="noStrike">
                <a:solidFill>
                  <a:schemeClr val="accent1">
                    <a:lumMod val="75000"/>
                  </a:schemeClr>
                </a:solidFill>
                <a:latin typeface="Calibri"/>
              </a:rPr>
              <a:t>Static Hashing</a:t>
            </a:r>
            <a:endParaRPr b="0" lang="en-US" sz="4400" spc="-1" strike="noStrike">
              <a:solidFill>
                <a:srgbClr val="000000"/>
              </a:solidFill>
              <a:latin typeface="Calibri"/>
            </a:endParaRPr>
          </a:p>
        </p:txBody>
      </p:sp>
      <p:sp>
        <p:nvSpPr>
          <p:cNvPr id="117" name="PlaceHolder 2"/>
          <p:cNvSpPr>
            <a:spLocks noGrp="1"/>
          </p:cNvSpPr>
          <p:nvPr>
            <p:ph/>
          </p:nvPr>
        </p:nvSpPr>
        <p:spPr>
          <a:xfrm>
            <a:off x="457200" y="1600200"/>
            <a:ext cx="8229240" cy="4525560"/>
          </a:xfrm>
          <a:prstGeom prst="rect">
            <a:avLst/>
          </a:prstGeom>
          <a:noFill/>
          <a:ln w="0">
            <a:noFill/>
          </a:ln>
        </p:spPr>
        <p:txBody>
          <a:bodyPr anchor="t">
            <a:noAutofit/>
          </a:bodyPr>
          <a:p>
            <a:pPr marL="343080" indent="-343080" algn="just">
              <a:lnSpc>
                <a:spcPct val="100000"/>
              </a:lnSpc>
              <a:spcBef>
                <a:spcPts val="641"/>
              </a:spcBef>
              <a:buClr>
                <a:srgbClr val="000000"/>
              </a:buClr>
              <a:buFont typeface="Arial"/>
              <a:buChar char="•"/>
            </a:pPr>
            <a:r>
              <a:rPr b="0" lang="en-US" sz="3200" spc="-1" strike="noStrike">
                <a:solidFill>
                  <a:srgbClr val="000000"/>
                </a:solidFill>
                <a:latin typeface="Calibri"/>
              </a:rPr>
              <a:t>In static hashing, when a search-key value is provided the hash function always computes the same address. </a:t>
            </a:r>
            <a:endParaRPr b="0" lang="en-US" sz="3200" spc="-1" strike="noStrike">
              <a:solidFill>
                <a:srgbClr val="000000"/>
              </a:solidFill>
              <a:latin typeface="Calibri"/>
            </a:endParaRPr>
          </a:p>
          <a:p>
            <a:pPr marL="343080" indent="-343080" algn="just">
              <a:lnSpc>
                <a:spcPct val="100000"/>
              </a:lnSpc>
              <a:spcBef>
                <a:spcPts val="641"/>
              </a:spcBef>
              <a:buClr>
                <a:srgbClr val="000000"/>
              </a:buClr>
              <a:buFont typeface="Arial"/>
              <a:buChar char="•"/>
            </a:pPr>
            <a:r>
              <a:rPr b="0" lang="en-US" sz="3200" spc="-1" strike="noStrike">
                <a:solidFill>
                  <a:srgbClr val="000000"/>
                </a:solidFill>
                <a:latin typeface="Calibri"/>
              </a:rPr>
              <a:t>For example, if mod-4 hash function is used then it shall generate only 5 values. The output address shall always be same for that function. The numbers of buckets provided remain same at all times.</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1" lang="en-US" sz="4400" spc="-1" strike="noStrike">
                <a:solidFill>
                  <a:schemeClr val="accent1">
                    <a:lumMod val="75000"/>
                  </a:schemeClr>
                </a:solidFill>
                <a:latin typeface="Calibri"/>
              </a:rPr>
              <a:t>Handling of Bucket Overflows</a:t>
            </a:r>
            <a:endParaRPr b="0" lang="en-US" sz="4400" spc="-1" strike="noStrike">
              <a:solidFill>
                <a:srgbClr val="000000"/>
              </a:solidFill>
              <a:latin typeface="Calibri"/>
            </a:endParaRPr>
          </a:p>
        </p:txBody>
      </p:sp>
      <p:sp>
        <p:nvSpPr>
          <p:cNvPr id="119" name="PlaceHolder 2"/>
          <p:cNvSpPr>
            <a:spLocks noGrp="1"/>
          </p:cNvSpPr>
          <p:nvPr>
            <p:ph/>
          </p:nvPr>
        </p:nvSpPr>
        <p:spPr>
          <a:xfrm>
            <a:off x="457200" y="1295280"/>
            <a:ext cx="8229240" cy="5333760"/>
          </a:xfrm>
          <a:prstGeom prst="rect">
            <a:avLst/>
          </a:prstGeom>
          <a:noFill/>
          <a:ln w="0">
            <a:noFill/>
          </a:ln>
        </p:spPr>
        <p:txBody>
          <a:bodyPr anchor="t">
            <a:normAutofit fontScale="76000"/>
          </a:bodyPr>
          <a:p>
            <a:pPr marL="343080" indent="-343080" algn="just">
              <a:lnSpc>
                <a:spcPct val="100000"/>
              </a:lnSpc>
              <a:spcBef>
                <a:spcPts val="641"/>
              </a:spcBef>
              <a:buClr>
                <a:srgbClr val="000000"/>
              </a:buClr>
              <a:buFont typeface="Arial"/>
              <a:buChar char="•"/>
            </a:pPr>
            <a:r>
              <a:rPr b="0" lang="en-US" sz="3200" spc="-1" strike="noStrike">
                <a:solidFill>
                  <a:srgbClr val="000000"/>
                </a:solidFill>
                <a:latin typeface="Calibri"/>
              </a:rPr>
              <a:t>If the bucket does not have enough space, a </a:t>
            </a:r>
            <a:r>
              <a:rPr b="1" lang="en-US" sz="3200" spc="-1" strike="noStrike">
                <a:solidFill>
                  <a:schemeClr val="accent1">
                    <a:lumMod val="75000"/>
                  </a:schemeClr>
                </a:solidFill>
                <a:latin typeface="Calibri"/>
              </a:rPr>
              <a:t>bucket overflow </a:t>
            </a:r>
            <a:r>
              <a:rPr b="0" lang="en-US" sz="3200" spc="-1" strike="noStrike">
                <a:solidFill>
                  <a:srgbClr val="000000"/>
                </a:solidFill>
                <a:latin typeface="Calibri"/>
              </a:rPr>
              <a:t>is said to occur.</a:t>
            </a:r>
            <a:endParaRPr b="0" lang="en-US" sz="3200" spc="-1" strike="noStrike">
              <a:solidFill>
                <a:srgbClr val="000000"/>
              </a:solidFill>
              <a:latin typeface="Calibri"/>
            </a:endParaRPr>
          </a:p>
          <a:p>
            <a:pPr marL="343080" indent="-343080" algn="just">
              <a:lnSpc>
                <a:spcPct val="100000"/>
              </a:lnSpc>
              <a:spcBef>
                <a:spcPts val="641"/>
              </a:spcBef>
              <a:buClr>
                <a:srgbClr val="000000"/>
              </a:buClr>
              <a:buFont typeface="Arial"/>
              <a:buChar char="•"/>
            </a:pPr>
            <a:r>
              <a:rPr b="0" lang="en-US" sz="3200" spc="-1" strike="noStrike">
                <a:solidFill>
                  <a:srgbClr val="000000"/>
                </a:solidFill>
                <a:latin typeface="Calibri"/>
              </a:rPr>
              <a:t>Bucket overflow can occur for several reasons:</a:t>
            </a:r>
            <a:endParaRPr b="0" lang="en-US" sz="3200" spc="-1" strike="noStrike">
              <a:solidFill>
                <a:srgbClr val="000000"/>
              </a:solidFill>
              <a:latin typeface="Calibri"/>
            </a:endParaRPr>
          </a:p>
          <a:p>
            <a:pPr lvl="1" marL="743040" indent="-285840" algn="just">
              <a:lnSpc>
                <a:spcPct val="100000"/>
              </a:lnSpc>
              <a:spcBef>
                <a:spcPts val="561"/>
              </a:spcBef>
              <a:buClr>
                <a:srgbClr val="376092"/>
              </a:buClr>
              <a:buFont typeface="Arial"/>
              <a:buChar char="–"/>
            </a:pPr>
            <a:r>
              <a:rPr b="1" lang="en-US" sz="2800" spc="-1" strike="noStrike">
                <a:solidFill>
                  <a:schemeClr val="accent1">
                    <a:lumMod val="75000"/>
                  </a:schemeClr>
                </a:solidFill>
                <a:latin typeface="Calibri"/>
              </a:rPr>
              <a:t>Insufficient buckets: </a:t>
            </a:r>
            <a:r>
              <a:rPr b="0" lang="en-US" sz="2800" spc="-1" strike="noStrike">
                <a:solidFill>
                  <a:srgbClr val="000000"/>
                </a:solidFill>
                <a:latin typeface="Calibri"/>
              </a:rPr>
              <a:t>The number of buckets, denoted by </a:t>
            </a:r>
            <a:r>
              <a:rPr b="0" i="1" lang="en-US" sz="2800" spc="-1" strike="noStrike">
                <a:solidFill>
                  <a:srgbClr val="000000"/>
                </a:solidFill>
                <a:latin typeface="Calibri"/>
              </a:rPr>
              <a:t>n</a:t>
            </a:r>
            <a:r>
              <a:rPr b="0" i="1" lang="en-US" sz="1800" spc="-1" strike="noStrike">
                <a:solidFill>
                  <a:srgbClr val="000000"/>
                </a:solidFill>
                <a:latin typeface="Calibri"/>
              </a:rPr>
              <a:t>B </a:t>
            </a:r>
            <a:r>
              <a:rPr b="0" lang="en-US" sz="1800" spc="-1" strike="noStrike">
                <a:solidFill>
                  <a:srgbClr val="000000"/>
                </a:solidFill>
                <a:latin typeface="Calibri"/>
              </a:rPr>
              <a:t>, </a:t>
            </a:r>
            <a:r>
              <a:rPr b="0" lang="en-US" sz="2800" spc="-1" strike="noStrike">
                <a:solidFill>
                  <a:srgbClr val="000000"/>
                </a:solidFill>
                <a:latin typeface="Calibri"/>
              </a:rPr>
              <a:t>must be chosen such that </a:t>
            </a:r>
            <a:r>
              <a:rPr b="0" i="1" lang="en-US" sz="2800" spc="-1" strike="noStrike">
                <a:solidFill>
                  <a:srgbClr val="000000"/>
                </a:solidFill>
                <a:latin typeface="Calibri"/>
              </a:rPr>
              <a:t>n</a:t>
            </a:r>
            <a:r>
              <a:rPr b="0" i="1" lang="en-US" sz="1600" spc="-1" strike="noStrike">
                <a:solidFill>
                  <a:srgbClr val="000000"/>
                </a:solidFill>
                <a:latin typeface="Calibri"/>
              </a:rPr>
              <a:t>B </a:t>
            </a:r>
            <a:r>
              <a:rPr b="0" i="1" lang="en-US" sz="2400" spc="-1" strike="noStrike">
                <a:solidFill>
                  <a:srgbClr val="000000"/>
                </a:solidFill>
                <a:latin typeface="Calibri"/>
              </a:rPr>
              <a:t>&gt;</a:t>
            </a:r>
            <a:r>
              <a:rPr b="0" i="1" lang="en-US" sz="1600" spc="-1" strike="noStrike">
                <a:solidFill>
                  <a:srgbClr val="000000"/>
                </a:solidFill>
                <a:latin typeface="Calibri"/>
              </a:rPr>
              <a:t> </a:t>
            </a:r>
            <a:r>
              <a:rPr b="0" i="1" lang="en-US" sz="2800" spc="-1" strike="noStrike">
                <a:solidFill>
                  <a:srgbClr val="000000"/>
                </a:solidFill>
                <a:latin typeface="Calibri"/>
              </a:rPr>
              <a:t>n</a:t>
            </a:r>
            <a:r>
              <a:rPr b="0" i="1" lang="en-US" sz="1600" spc="-1" strike="noStrike">
                <a:solidFill>
                  <a:srgbClr val="000000"/>
                </a:solidFill>
                <a:latin typeface="Calibri"/>
              </a:rPr>
              <a:t>r </a:t>
            </a:r>
            <a:r>
              <a:rPr b="0" i="1" lang="en-US" sz="2400" spc="-1" strike="noStrike">
                <a:solidFill>
                  <a:srgbClr val="000000"/>
                </a:solidFill>
                <a:latin typeface="Calibri"/>
              </a:rPr>
              <a:t>/</a:t>
            </a:r>
            <a:r>
              <a:rPr b="0" i="1" lang="en-US" sz="2800" spc="-1" strike="noStrike">
                <a:solidFill>
                  <a:srgbClr val="000000"/>
                </a:solidFill>
                <a:latin typeface="Calibri"/>
              </a:rPr>
              <a:t>f</a:t>
            </a:r>
            <a:r>
              <a:rPr b="0" i="1" lang="en-US" sz="1600" spc="-1" strike="noStrike">
                <a:solidFill>
                  <a:srgbClr val="000000"/>
                </a:solidFill>
                <a:latin typeface="Calibri"/>
              </a:rPr>
              <a:t>r, </a:t>
            </a:r>
            <a:r>
              <a:rPr b="0" lang="en-US" sz="2800" spc="-1" strike="noStrike">
                <a:solidFill>
                  <a:srgbClr val="000000"/>
                </a:solidFill>
                <a:latin typeface="Calibri"/>
              </a:rPr>
              <a:t>where n</a:t>
            </a:r>
            <a:r>
              <a:rPr b="0" lang="en-US" sz="2000" spc="-1" strike="noStrike">
                <a:solidFill>
                  <a:srgbClr val="000000"/>
                </a:solidFill>
                <a:latin typeface="Calibri"/>
              </a:rPr>
              <a:t>r </a:t>
            </a:r>
            <a:r>
              <a:rPr b="0" lang="en-US" sz="2800" spc="-1" strike="noStrike">
                <a:solidFill>
                  <a:srgbClr val="000000"/>
                </a:solidFill>
                <a:latin typeface="Calibri"/>
              </a:rPr>
              <a:t>denotes the total number of records that will be stored and </a:t>
            </a:r>
            <a:r>
              <a:rPr b="0" i="1" lang="en-US" sz="2800" spc="-1" strike="noStrike">
                <a:solidFill>
                  <a:srgbClr val="000000"/>
                </a:solidFill>
                <a:latin typeface="Calibri"/>
              </a:rPr>
              <a:t>f</a:t>
            </a:r>
            <a:r>
              <a:rPr b="0" i="1" lang="en-US" sz="2000" spc="-1" strike="noStrike">
                <a:solidFill>
                  <a:srgbClr val="000000"/>
                </a:solidFill>
                <a:latin typeface="Calibri"/>
              </a:rPr>
              <a:t>r</a:t>
            </a:r>
            <a:r>
              <a:rPr b="0" i="1" lang="en-US" sz="2800" spc="-1" strike="noStrike">
                <a:solidFill>
                  <a:srgbClr val="000000"/>
                </a:solidFill>
                <a:latin typeface="Calibri"/>
              </a:rPr>
              <a:t> </a:t>
            </a:r>
            <a:r>
              <a:rPr b="0" lang="en-US" sz="2800" spc="-1" strike="noStrike">
                <a:solidFill>
                  <a:srgbClr val="000000"/>
                </a:solidFill>
                <a:latin typeface="Calibri"/>
              </a:rPr>
              <a:t>denotes the number of records that will fit in a bucket.</a:t>
            </a:r>
            <a:endParaRPr b="0" lang="en-US" sz="2800" spc="-1" strike="noStrike">
              <a:solidFill>
                <a:srgbClr val="000000"/>
              </a:solidFill>
              <a:latin typeface="Calibri"/>
            </a:endParaRPr>
          </a:p>
          <a:p>
            <a:pPr lvl="1" marL="743040" indent="-285840" algn="just">
              <a:lnSpc>
                <a:spcPct val="100000"/>
              </a:lnSpc>
              <a:spcBef>
                <a:spcPts val="561"/>
              </a:spcBef>
              <a:buClr>
                <a:srgbClr val="376092"/>
              </a:buClr>
              <a:buFont typeface="Arial"/>
              <a:buChar char="–"/>
            </a:pPr>
            <a:r>
              <a:rPr b="1" lang="en-US" sz="2800" spc="-1" strike="noStrike">
                <a:solidFill>
                  <a:schemeClr val="accent1">
                    <a:lumMod val="75000"/>
                  </a:schemeClr>
                </a:solidFill>
                <a:latin typeface="Calibri"/>
              </a:rPr>
              <a:t>Skew: </a:t>
            </a:r>
            <a:r>
              <a:rPr b="0" lang="en-US" sz="2800" spc="-1" strike="noStrike">
                <a:solidFill>
                  <a:srgbClr val="000000"/>
                </a:solidFill>
                <a:latin typeface="Calibri"/>
              </a:rPr>
              <a:t>Some buckets are assigned more records than are others, so a bucket may overflow even when other buckets still have space. This situation is called bucket skew. This can occur due to two reasons:</a:t>
            </a:r>
            <a:endParaRPr b="0" lang="en-US" sz="2800" spc="-1" strike="noStrike">
              <a:solidFill>
                <a:srgbClr val="000000"/>
              </a:solidFill>
              <a:latin typeface="Calibri"/>
            </a:endParaRPr>
          </a:p>
          <a:p>
            <a:pPr lvl="2" marL="1143000" indent="-228600" algn="just">
              <a:lnSpc>
                <a:spcPct val="100000"/>
              </a:lnSpc>
              <a:spcBef>
                <a:spcPts val="479"/>
              </a:spcBef>
              <a:buClr>
                <a:srgbClr val="000000"/>
              </a:buClr>
              <a:buFont typeface="Arial"/>
              <a:buChar char="•"/>
            </a:pPr>
            <a:r>
              <a:rPr b="0" lang="en-US" sz="2400" spc="-1" strike="noStrike">
                <a:solidFill>
                  <a:srgbClr val="000000"/>
                </a:solidFill>
                <a:latin typeface="Calibri"/>
              </a:rPr>
              <a:t>multiple records have same search-key value</a:t>
            </a:r>
            <a:endParaRPr b="0" lang="en-US" sz="2400" spc="-1" strike="noStrike">
              <a:solidFill>
                <a:srgbClr val="000000"/>
              </a:solidFill>
              <a:latin typeface="Calibri"/>
            </a:endParaRPr>
          </a:p>
          <a:p>
            <a:pPr lvl="2" marL="1143000" indent="-228600" algn="just">
              <a:lnSpc>
                <a:spcPct val="100000"/>
              </a:lnSpc>
              <a:spcBef>
                <a:spcPts val="479"/>
              </a:spcBef>
              <a:buClr>
                <a:srgbClr val="000000"/>
              </a:buClr>
              <a:buFont typeface="Arial"/>
              <a:buChar char="•"/>
            </a:pPr>
            <a:r>
              <a:rPr b="0" lang="en-US" sz="2400" spc="-1" strike="noStrike">
                <a:solidFill>
                  <a:srgbClr val="000000"/>
                </a:solidFill>
                <a:latin typeface="Calibri"/>
              </a:rPr>
              <a:t>chosen hash function produces non-uniform distribution of key values</a:t>
            </a:r>
            <a:endParaRPr b="0" lang="en-US" sz="2400" spc="-1" strike="noStrike">
              <a:solidFill>
                <a:srgbClr val="000000"/>
              </a:solidFill>
              <a:latin typeface="Calibri"/>
            </a:endParaRPr>
          </a:p>
          <a:p>
            <a:pPr indent="0">
              <a:spcBef>
                <a:spcPts val="1417"/>
              </a:spcBef>
              <a:buNone/>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1" lang="en-US" sz="4400" spc="-1" strike="noStrike">
                <a:solidFill>
                  <a:schemeClr val="accent1">
                    <a:lumMod val="75000"/>
                  </a:schemeClr>
                </a:solidFill>
                <a:latin typeface="Calibri"/>
              </a:rPr>
              <a:t>Handling of Bucket Overflows</a:t>
            </a:r>
            <a:endParaRPr b="0" lang="en-US" sz="4400" spc="-1" strike="noStrike">
              <a:solidFill>
                <a:srgbClr val="000000"/>
              </a:solidFill>
              <a:latin typeface="Calibri"/>
            </a:endParaRPr>
          </a:p>
        </p:txBody>
      </p:sp>
      <p:sp>
        <p:nvSpPr>
          <p:cNvPr id="121" name="PlaceHolder 2"/>
          <p:cNvSpPr>
            <a:spLocks noGrp="1"/>
          </p:cNvSpPr>
          <p:nvPr>
            <p:ph/>
          </p:nvPr>
        </p:nvSpPr>
        <p:spPr>
          <a:xfrm>
            <a:off x="457200" y="1295280"/>
            <a:ext cx="8229240" cy="4830480"/>
          </a:xfrm>
          <a:prstGeom prst="rect">
            <a:avLst/>
          </a:prstGeom>
          <a:noFill/>
          <a:ln w="0">
            <a:noFill/>
          </a:ln>
        </p:spPr>
        <p:txBody>
          <a:bodyPr anchor="t">
            <a:noAutofit/>
          </a:bodyPr>
          <a:p>
            <a:pPr marL="343080" indent="-343080" algn="just">
              <a:lnSpc>
                <a:spcPct val="100000"/>
              </a:lnSpc>
              <a:spcBef>
                <a:spcPts val="479"/>
              </a:spcBef>
              <a:buClr>
                <a:srgbClr val="000000"/>
              </a:buClr>
              <a:buFont typeface="Arial"/>
              <a:buChar char="•"/>
            </a:pPr>
            <a:r>
              <a:rPr b="0" lang="en-US" sz="2400" spc="-1" strike="noStrike">
                <a:solidFill>
                  <a:srgbClr val="000000"/>
                </a:solidFill>
                <a:latin typeface="Calibri"/>
              </a:rPr>
              <a:t>Although the probability of bucket overflow can be reduced, it cannot be eliminated; it is handled by using </a:t>
            </a:r>
            <a:r>
              <a:rPr b="1" i="1" lang="en-US" sz="2400" spc="-1" strike="noStrike">
                <a:solidFill>
                  <a:srgbClr val="3366cc"/>
                </a:solidFill>
                <a:latin typeface="Calibri"/>
              </a:rPr>
              <a:t>overflow buckets</a:t>
            </a:r>
            <a:r>
              <a:rPr b="1" i="1" lang="en-US" sz="2400" spc="-1" strike="noStrike">
                <a:solidFill>
                  <a:srgbClr val="000000"/>
                </a:solidFill>
                <a:latin typeface="Calibri"/>
              </a:rPr>
              <a:t>.</a:t>
            </a:r>
            <a:endParaRPr b="0" lang="en-US" sz="2400" spc="-1" strike="noStrike">
              <a:solidFill>
                <a:srgbClr val="000000"/>
              </a:solidFill>
              <a:latin typeface="Calibri"/>
            </a:endParaRPr>
          </a:p>
          <a:p>
            <a:pPr marL="343080" indent="-343080">
              <a:lnSpc>
                <a:spcPct val="100000"/>
              </a:lnSpc>
              <a:spcBef>
                <a:spcPts val="479"/>
              </a:spcBef>
              <a:buClr>
                <a:srgbClr val="3366cc"/>
              </a:buClr>
              <a:buFont typeface="Arial"/>
              <a:buChar char="•"/>
            </a:pPr>
            <a:r>
              <a:rPr b="1" lang="en-US" sz="2400" spc="-1" strike="noStrike">
                <a:solidFill>
                  <a:srgbClr val="3366cc"/>
                </a:solidFill>
                <a:latin typeface="Calibri"/>
              </a:rPr>
              <a:t>Overflow chaining</a:t>
            </a:r>
            <a:r>
              <a:rPr b="0" lang="en-US" sz="2400" spc="-1" strike="noStrike">
                <a:solidFill>
                  <a:srgbClr val="000000"/>
                </a:solidFill>
                <a:latin typeface="Calibri"/>
              </a:rPr>
              <a:t> – the overflow buckets of a given bucket are chained together in a linked list.</a:t>
            </a:r>
            <a:endParaRPr b="0" lang="en-US" sz="2400" spc="-1" strike="noStrike">
              <a:solidFill>
                <a:srgbClr val="000000"/>
              </a:solidFill>
              <a:latin typeface="Calibri"/>
            </a:endParaRPr>
          </a:p>
          <a:p>
            <a:pPr marL="343080" indent="-343080">
              <a:lnSpc>
                <a:spcPct val="100000"/>
              </a:lnSpc>
              <a:spcBef>
                <a:spcPts val="479"/>
              </a:spcBef>
              <a:buClr>
                <a:srgbClr val="000000"/>
              </a:buClr>
              <a:buFont typeface="Arial"/>
              <a:buChar char="•"/>
            </a:pPr>
            <a:r>
              <a:rPr b="0" lang="en-US" sz="2400" spc="-1" strike="noStrike">
                <a:solidFill>
                  <a:srgbClr val="000000"/>
                </a:solidFill>
                <a:latin typeface="Calibri"/>
              </a:rPr>
              <a:t>Above scheme is called </a:t>
            </a:r>
            <a:r>
              <a:rPr b="1" lang="en-US" sz="2400" spc="-1" strike="noStrike">
                <a:solidFill>
                  <a:srgbClr val="3366cc"/>
                </a:solidFill>
                <a:latin typeface="Calibri"/>
              </a:rPr>
              <a:t>closed hashing</a:t>
            </a:r>
            <a:r>
              <a:rPr b="1" lang="en-US" sz="2400" spc="-1" strike="noStrike">
                <a:solidFill>
                  <a:srgbClr val="000000"/>
                </a:solidFill>
                <a:latin typeface="Calibri"/>
              </a:rPr>
              <a:t>.</a:t>
            </a:r>
            <a:r>
              <a:rPr b="0" lang="en-US" sz="2400" spc="-1" strike="noStrike">
                <a:solidFill>
                  <a:srgbClr val="000000"/>
                </a:solidFill>
                <a:latin typeface="Calibri"/>
              </a:rPr>
              <a:t>  </a:t>
            </a:r>
            <a:endParaRPr b="0" lang="en-US" sz="2400" spc="-1" strike="noStrike">
              <a:solidFill>
                <a:srgbClr val="000000"/>
              </a:solidFill>
              <a:latin typeface="Calibri"/>
            </a:endParaRPr>
          </a:p>
          <a:p>
            <a:pPr indent="0" algn="just">
              <a:lnSpc>
                <a:spcPct val="100000"/>
              </a:lnSpc>
              <a:spcBef>
                <a:spcPts val="641"/>
              </a:spcBef>
              <a:buNone/>
            </a:pPr>
            <a:endParaRPr b="0" lang="en-US" sz="3200" spc="-1" strike="noStrike">
              <a:solidFill>
                <a:srgbClr val="000000"/>
              </a:solidFill>
              <a:latin typeface="Calibri"/>
            </a:endParaRPr>
          </a:p>
          <a:p>
            <a:pPr indent="0" algn="just">
              <a:lnSpc>
                <a:spcPct val="100000"/>
              </a:lnSpc>
              <a:spcBef>
                <a:spcPts val="641"/>
              </a:spcBef>
              <a:buNone/>
            </a:pPr>
            <a:endParaRPr b="0" lang="en-US" sz="3200" spc="-1" strike="noStrike">
              <a:solidFill>
                <a:srgbClr val="000000"/>
              </a:solidFill>
              <a:latin typeface="Calibri"/>
            </a:endParaRPr>
          </a:p>
          <a:p>
            <a:pPr indent="0">
              <a:lnSpc>
                <a:spcPct val="100000"/>
              </a:lnSpc>
              <a:spcBef>
                <a:spcPts val="641"/>
              </a:spcBef>
              <a:buNone/>
            </a:pPr>
            <a:endParaRPr b="0" lang="en-US" sz="3200" spc="-1" strike="noStrike">
              <a:solidFill>
                <a:srgbClr val="000000"/>
              </a:solidFill>
              <a:latin typeface="Calibri"/>
            </a:endParaRPr>
          </a:p>
        </p:txBody>
      </p:sp>
      <p:pic>
        <p:nvPicPr>
          <p:cNvPr id="122" name="Picture 2" descr=""/>
          <p:cNvPicPr/>
          <p:nvPr/>
        </p:nvPicPr>
        <p:blipFill>
          <a:blip r:embed="rId1"/>
          <a:srcRect l="28302" t="32111" r="25718" b="28120"/>
          <a:stretch/>
        </p:blipFill>
        <p:spPr>
          <a:xfrm>
            <a:off x="1620000" y="4045320"/>
            <a:ext cx="5007600" cy="243468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1" lang="en-US" sz="4400" spc="-1" strike="noStrike">
                <a:solidFill>
                  <a:schemeClr val="accent1">
                    <a:lumMod val="75000"/>
                  </a:schemeClr>
                </a:solidFill>
                <a:latin typeface="Calibri"/>
              </a:rPr>
              <a:t>Indexing</a:t>
            </a:r>
            <a:endParaRPr b="0" lang="en-US" sz="4400" spc="-1" strike="noStrike">
              <a:solidFill>
                <a:srgbClr val="000000"/>
              </a:solidFill>
              <a:latin typeface="Calibri"/>
            </a:endParaRPr>
          </a:p>
        </p:txBody>
      </p:sp>
      <p:sp>
        <p:nvSpPr>
          <p:cNvPr id="85" name="PlaceHolder 2"/>
          <p:cNvSpPr>
            <a:spLocks noGrp="1"/>
          </p:cNvSpPr>
          <p:nvPr>
            <p:ph/>
          </p:nvPr>
        </p:nvSpPr>
        <p:spPr>
          <a:xfrm>
            <a:off x="457200" y="1600200"/>
            <a:ext cx="8229240" cy="4952520"/>
          </a:xfrm>
          <a:prstGeom prst="rect">
            <a:avLst/>
          </a:prstGeom>
          <a:noFill/>
          <a:ln w="0">
            <a:noFill/>
          </a:ln>
        </p:spPr>
        <p:txBody>
          <a:bodyPr anchor="t">
            <a:normAutofit fontScale="83000"/>
          </a:bodyPr>
          <a:p>
            <a:pPr marL="343080" indent="-343080" algn="just">
              <a:lnSpc>
                <a:spcPct val="100000"/>
              </a:lnSpc>
              <a:spcBef>
                <a:spcPts val="641"/>
              </a:spcBef>
              <a:buClr>
                <a:srgbClr val="000000"/>
              </a:buClr>
              <a:buFont typeface="Arial"/>
              <a:buChar char="•"/>
            </a:pPr>
            <a:r>
              <a:rPr b="0" lang="en-US" sz="3200" spc="-1" strike="noStrike">
                <a:solidFill>
                  <a:srgbClr val="000000"/>
                </a:solidFill>
                <a:latin typeface="Calibri"/>
              </a:rPr>
              <a:t>Indexing is a data structure technique to efficiently retrieve records from database files based on some attributes on which the indexing has been done. </a:t>
            </a:r>
            <a:endParaRPr b="0" lang="en-US" sz="3200" spc="-1" strike="noStrike">
              <a:solidFill>
                <a:srgbClr val="000000"/>
              </a:solidFill>
              <a:latin typeface="Calibri"/>
            </a:endParaRPr>
          </a:p>
          <a:p>
            <a:pPr marL="343080" indent="-343080" algn="just">
              <a:lnSpc>
                <a:spcPct val="100000"/>
              </a:lnSpc>
              <a:spcBef>
                <a:spcPts val="641"/>
              </a:spcBef>
              <a:buClr>
                <a:srgbClr val="000000"/>
              </a:buClr>
              <a:buFont typeface="Arial"/>
              <a:buChar char="•"/>
            </a:pPr>
            <a:r>
              <a:rPr b="0" lang="en-US" sz="3200" spc="-1" strike="noStrike">
                <a:solidFill>
                  <a:srgbClr val="000000"/>
                </a:solidFill>
                <a:latin typeface="Calibri"/>
              </a:rPr>
              <a:t>Indexing in database systems is similar to the one we see in books.</a:t>
            </a:r>
            <a:endParaRPr b="0" lang="en-US" sz="3200" spc="-1" strike="noStrike">
              <a:solidFill>
                <a:srgbClr val="000000"/>
              </a:solidFill>
              <a:latin typeface="Calibri"/>
            </a:endParaRPr>
          </a:p>
          <a:p>
            <a:pPr marL="343080" indent="-343080" algn="just">
              <a:lnSpc>
                <a:spcPct val="100000"/>
              </a:lnSpc>
              <a:spcBef>
                <a:spcPts val="641"/>
              </a:spcBef>
              <a:buClr>
                <a:srgbClr val="000000"/>
              </a:buClr>
              <a:buFont typeface="Arial"/>
              <a:buChar char="•"/>
            </a:pPr>
            <a:r>
              <a:rPr b="0" lang="en-US" sz="3200" spc="-1" strike="noStrike">
                <a:solidFill>
                  <a:srgbClr val="000000"/>
                </a:solidFill>
                <a:latin typeface="Calibri"/>
              </a:rPr>
              <a:t>Two basic kinds of indices:</a:t>
            </a:r>
            <a:endParaRPr b="0" lang="en-US" sz="3200" spc="-1" strike="noStrike">
              <a:solidFill>
                <a:srgbClr val="000000"/>
              </a:solidFill>
              <a:latin typeface="Calibri"/>
            </a:endParaRPr>
          </a:p>
          <a:p>
            <a:pPr lvl="1" marL="743040" indent="-285840" algn="just">
              <a:lnSpc>
                <a:spcPct val="100000"/>
              </a:lnSpc>
              <a:spcBef>
                <a:spcPts val="561"/>
              </a:spcBef>
              <a:buClr>
                <a:srgbClr val="ff0000"/>
              </a:buClr>
              <a:buFont typeface="Arial"/>
              <a:buChar char="–"/>
            </a:pPr>
            <a:r>
              <a:rPr b="1" lang="en-US" sz="2800" spc="-1" strike="noStrike">
                <a:solidFill>
                  <a:srgbClr val="ff0000"/>
                </a:solidFill>
                <a:latin typeface="Calibri"/>
              </a:rPr>
              <a:t>Ordered indices:  </a:t>
            </a:r>
            <a:r>
              <a:rPr b="0" lang="en-US" sz="2800" spc="-1" strike="noStrike">
                <a:solidFill>
                  <a:srgbClr val="000000"/>
                </a:solidFill>
                <a:latin typeface="Calibri"/>
              </a:rPr>
              <a:t>search keys are stored in sorted order</a:t>
            </a:r>
            <a:endParaRPr b="0" lang="en-US" sz="2800" spc="-1" strike="noStrike">
              <a:solidFill>
                <a:srgbClr val="000000"/>
              </a:solidFill>
              <a:latin typeface="Calibri"/>
            </a:endParaRPr>
          </a:p>
          <a:p>
            <a:pPr lvl="1" marL="743040" indent="-285840" algn="just">
              <a:lnSpc>
                <a:spcPct val="100000"/>
              </a:lnSpc>
              <a:spcBef>
                <a:spcPts val="561"/>
              </a:spcBef>
              <a:buClr>
                <a:srgbClr val="ff0000"/>
              </a:buClr>
              <a:buFont typeface="Arial"/>
              <a:buChar char="–"/>
            </a:pPr>
            <a:r>
              <a:rPr b="1" lang="en-US" sz="2800" spc="-1" strike="noStrike">
                <a:solidFill>
                  <a:srgbClr val="ff0000"/>
                </a:solidFill>
                <a:latin typeface="Calibri"/>
              </a:rPr>
              <a:t>Hash indices:</a:t>
            </a:r>
            <a:r>
              <a:rPr b="0" lang="en-US" sz="2800" spc="-1" strike="noStrike">
                <a:solidFill>
                  <a:srgbClr val="ff0000"/>
                </a:solidFill>
                <a:latin typeface="Calibri"/>
              </a:rPr>
              <a:t> </a:t>
            </a:r>
            <a:r>
              <a:rPr b="0" lang="en-US" sz="2800" spc="-1" strike="noStrike">
                <a:solidFill>
                  <a:srgbClr val="000000"/>
                </a:solidFill>
                <a:latin typeface="Calibri"/>
                <a:ea typeface="宋体"/>
              </a:rPr>
              <a:t>used to access data that is distributed uniformly across a range of buckets using a “hash function”. </a:t>
            </a:r>
            <a:endParaRPr b="0" lang="en-US" sz="2800" spc="-1" strike="noStrike">
              <a:solidFill>
                <a:srgbClr val="000000"/>
              </a:solidFill>
              <a:latin typeface="Calibri"/>
            </a:endParaRPr>
          </a:p>
          <a:p>
            <a:pPr indent="0" algn="just">
              <a:lnSpc>
                <a:spcPct val="100000"/>
              </a:lnSpc>
              <a:spcBef>
                <a:spcPts val="641"/>
              </a:spcBef>
              <a:buNone/>
            </a:pP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PlaceHolder 1"/>
          <p:cNvSpPr>
            <a:spLocks noGrp="1"/>
          </p:cNvSpPr>
          <p:nvPr>
            <p:ph type="title"/>
          </p:nvPr>
        </p:nvSpPr>
        <p:spPr>
          <a:xfrm>
            <a:off x="673560" y="274680"/>
            <a:ext cx="7606440" cy="805320"/>
          </a:xfrm>
          <a:prstGeom prst="rect">
            <a:avLst/>
          </a:prstGeom>
          <a:noFill/>
          <a:ln w="0">
            <a:noFill/>
          </a:ln>
        </p:spPr>
        <p:txBody>
          <a:bodyPr anchor="ctr">
            <a:noAutofit/>
          </a:bodyPr>
          <a:p>
            <a:pPr indent="0" algn="ctr">
              <a:lnSpc>
                <a:spcPct val="100000"/>
              </a:lnSpc>
              <a:buNone/>
            </a:pPr>
            <a:r>
              <a:rPr b="1" lang="en-US" sz="4200" spc="-1" strike="noStrike">
                <a:solidFill>
                  <a:schemeClr val="accent1">
                    <a:lumMod val="75000"/>
                  </a:schemeClr>
                </a:solidFill>
                <a:latin typeface="Calibri"/>
              </a:rPr>
              <a:t>Handling of Bucket Overflows</a:t>
            </a:r>
            <a:endParaRPr b="0" lang="en-US" sz="4200" spc="-1" strike="noStrike">
              <a:solidFill>
                <a:srgbClr val="000000"/>
              </a:solidFill>
              <a:latin typeface="Calibri"/>
            </a:endParaRPr>
          </a:p>
        </p:txBody>
      </p:sp>
      <p:sp>
        <p:nvSpPr>
          <p:cNvPr id="124" name="PlaceHolder 2"/>
          <p:cNvSpPr>
            <a:spLocks noGrp="1"/>
          </p:cNvSpPr>
          <p:nvPr>
            <p:ph/>
          </p:nvPr>
        </p:nvSpPr>
        <p:spPr>
          <a:xfrm>
            <a:off x="457200" y="1295280"/>
            <a:ext cx="8229240" cy="4830480"/>
          </a:xfrm>
          <a:prstGeom prst="rect">
            <a:avLst/>
          </a:prstGeom>
          <a:noFill/>
          <a:ln w="0">
            <a:noFill/>
          </a:ln>
        </p:spPr>
        <p:txBody>
          <a:bodyPr anchor="t">
            <a:noAutofit/>
          </a:bodyPr>
          <a:p>
            <a:pPr lvl="1" marL="343080" indent="-343080" algn="just">
              <a:lnSpc>
                <a:spcPct val="100000"/>
              </a:lnSpc>
              <a:spcBef>
                <a:spcPts val="479"/>
              </a:spcBef>
              <a:buClr>
                <a:srgbClr val="376092"/>
              </a:buClr>
              <a:buFont typeface="Arial"/>
              <a:buChar char="•"/>
            </a:pPr>
            <a:r>
              <a:rPr b="1" lang="en-US" sz="2400" spc="-1" strike="noStrike">
                <a:solidFill>
                  <a:schemeClr val="accent1">
                    <a:lumMod val="75000"/>
                  </a:schemeClr>
                </a:solidFill>
                <a:latin typeface="Calibri"/>
              </a:rPr>
              <a:t>Linear Probing:</a:t>
            </a:r>
            <a:r>
              <a:rPr b="0" lang="en-US" sz="2400" spc="-1" strike="noStrike">
                <a:solidFill>
                  <a:schemeClr val="accent1">
                    <a:lumMod val="75000"/>
                  </a:schemeClr>
                </a:solidFill>
                <a:latin typeface="Calibri"/>
              </a:rPr>
              <a:t> </a:t>
            </a:r>
            <a:r>
              <a:rPr b="0" lang="en-US" sz="2400" spc="-1" strike="noStrike">
                <a:solidFill>
                  <a:srgbClr val="000000"/>
                </a:solidFill>
                <a:latin typeface="Calibri"/>
              </a:rPr>
              <a:t>When hash function generates an address at which data is already stored, the next free bucket is allocated to it. This mechanism is called </a:t>
            </a:r>
            <a:r>
              <a:rPr b="1" lang="en-US" sz="2400" spc="-1" strike="noStrike">
                <a:solidFill>
                  <a:schemeClr val="accent1">
                    <a:lumMod val="75000"/>
                  </a:schemeClr>
                </a:solidFill>
                <a:latin typeface="Calibri"/>
              </a:rPr>
              <a:t>Open Hashing</a:t>
            </a:r>
            <a:r>
              <a:rPr b="0" lang="en-US" sz="2400" spc="-1" strike="noStrike">
                <a:solidFill>
                  <a:srgbClr val="000000"/>
                </a:solidFill>
                <a:latin typeface="Calibri"/>
              </a:rPr>
              <a:t>. </a:t>
            </a:r>
            <a:endParaRPr b="0" lang="en-US" sz="2400" spc="-1" strike="noStrike">
              <a:solidFill>
                <a:srgbClr val="000000"/>
              </a:solidFill>
              <a:latin typeface="Calibri"/>
            </a:endParaRPr>
          </a:p>
          <a:p>
            <a:pPr lvl="1" marL="343080" indent="-343080" algn="just">
              <a:lnSpc>
                <a:spcPct val="100000"/>
              </a:lnSpc>
              <a:spcBef>
                <a:spcPts val="479"/>
              </a:spcBef>
              <a:buClr>
                <a:srgbClr val="000000"/>
              </a:buClr>
              <a:buFont typeface="Arial"/>
              <a:buChar char="•"/>
            </a:pPr>
            <a:r>
              <a:rPr b="0" lang="en-US" sz="2400" spc="-1" strike="noStrike">
                <a:solidFill>
                  <a:srgbClr val="000000"/>
                </a:solidFill>
                <a:latin typeface="Calibri"/>
              </a:rPr>
              <a:t>Open hashing does not use overflow buckets,  is not suitable for database applications.</a:t>
            </a:r>
            <a:endParaRPr b="0" lang="en-US" sz="2400" spc="-1" strike="noStrike">
              <a:solidFill>
                <a:srgbClr val="000000"/>
              </a:solidFill>
              <a:latin typeface="Calibri"/>
            </a:endParaRPr>
          </a:p>
          <a:p>
            <a:pPr indent="0" algn="just">
              <a:lnSpc>
                <a:spcPct val="100000"/>
              </a:lnSpc>
              <a:spcBef>
                <a:spcPts val="641"/>
              </a:spcBef>
              <a:buNone/>
            </a:pPr>
            <a:endParaRPr b="0" lang="en-US" sz="3200" spc="-1" strike="noStrike">
              <a:solidFill>
                <a:srgbClr val="000000"/>
              </a:solidFill>
              <a:latin typeface="Calibri"/>
            </a:endParaRPr>
          </a:p>
        </p:txBody>
      </p:sp>
      <p:pic>
        <p:nvPicPr>
          <p:cNvPr id="125" name="Picture 2" descr=""/>
          <p:cNvPicPr/>
          <p:nvPr/>
        </p:nvPicPr>
        <p:blipFill>
          <a:blip r:embed="rId1"/>
          <a:srcRect l="36210" t="29163" r="35087" b="30202"/>
          <a:stretch/>
        </p:blipFill>
        <p:spPr>
          <a:xfrm>
            <a:off x="2700000" y="3868560"/>
            <a:ext cx="3733560" cy="2971440"/>
          </a:xfrm>
          <a:prstGeom prst="rect">
            <a:avLst/>
          </a:prstGeom>
          <a:ln w="0">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1" lang="en-US" sz="4400" spc="-1" strike="noStrike">
                <a:solidFill>
                  <a:schemeClr val="accent1">
                    <a:lumMod val="75000"/>
                  </a:schemeClr>
                </a:solidFill>
                <a:latin typeface="Calibri"/>
              </a:rPr>
              <a:t>Example of Hash Index</a:t>
            </a:r>
            <a:endParaRPr b="0" lang="en-US" sz="4400" spc="-1" strike="noStrike">
              <a:solidFill>
                <a:srgbClr val="000000"/>
              </a:solidFill>
              <a:latin typeface="Calibri"/>
            </a:endParaRPr>
          </a:p>
        </p:txBody>
      </p:sp>
      <p:pic>
        <p:nvPicPr>
          <p:cNvPr id="127" name="Picture 5" descr=""/>
          <p:cNvPicPr/>
          <p:nvPr/>
        </p:nvPicPr>
        <p:blipFill>
          <a:blip r:embed="rId1"/>
          <a:stretch/>
        </p:blipFill>
        <p:spPr>
          <a:xfrm>
            <a:off x="914400" y="1295280"/>
            <a:ext cx="7238520" cy="5409720"/>
          </a:xfrm>
          <a:prstGeom prst="rect">
            <a:avLst/>
          </a:prstGeom>
          <a:ln w="0">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PlaceHolder 1"/>
          <p:cNvSpPr>
            <a:spLocks noGrp="1"/>
          </p:cNvSpPr>
          <p:nvPr>
            <p:ph type="title"/>
          </p:nvPr>
        </p:nvSpPr>
        <p:spPr>
          <a:xfrm>
            <a:off x="457200" y="838080"/>
            <a:ext cx="8229240" cy="579240"/>
          </a:xfrm>
          <a:prstGeom prst="rect">
            <a:avLst/>
          </a:prstGeom>
          <a:noFill/>
          <a:ln w="0">
            <a:noFill/>
          </a:ln>
        </p:spPr>
        <p:txBody>
          <a:bodyPr anchor="ctr">
            <a:normAutofit fontScale="36000"/>
          </a:bodyPr>
          <a:p>
            <a:pPr indent="0" algn="ctr">
              <a:lnSpc>
                <a:spcPct val="100000"/>
              </a:lnSpc>
              <a:buNone/>
            </a:pPr>
            <a:r>
              <a:rPr b="0" lang="en-US" sz="4400" spc="-1" strike="noStrike">
                <a:solidFill>
                  <a:srgbClr val="000000"/>
                </a:solidFill>
                <a:latin typeface="Calibri"/>
              </a:rPr>
              <a:t>Hashing Practice Problems</a:t>
            </a:r>
            <a:br>
              <a:rPr sz="4400"/>
            </a:br>
            <a:r>
              <a:rPr b="0" lang="en-US" sz="4400" spc="-1" strike="noStrike">
                <a:solidFill>
                  <a:srgbClr val="000000"/>
                </a:solidFill>
                <a:latin typeface="Calibri"/>
              </a:rPr>
              <a:t>Problem 1</a:t>
            </a:r>
            <a:endParaRPr b="0" lang="en-US" sz="4400" spc="-1" strike="noStrike">
              <a:solidFill>
                <a:srgbClr val="000000"/>
              </a:solidFill>
              <a:latin typeface="Calibri"/>
            </a:endParaRPr>
          </a:p>
        </p:txBody>
      </p:sp>
      <p:sp>
        <p:nvSpPr>
          <p:cNvPr id="129" name="PlaceHolder 2"/>
          <p:cNvSpPr>
            <a:spLocks noGrp="1"/>
          </p:cNvSpPr>
          <p:nvPr>
            <p:ph/>
          </p:nvPr>
        </p:nvSpPr>
        <p:spPr>
          <a:xfrm>
            <a:off x="457200" y="1905120"/>
            <a:ext cx="8229240" cy="4220640"/>
          </a:xfrm>
          <a:prstGeom prst="rect">
            <a:avLst/>
          </a:prstGeom>
          <a:noFill/>
          <a:ln w="0">
            <a:noFill/>
          </a:ln>
        </p:spPr>
        <p:txBody>
          <a:bodyPr anchor="t">
            <a:normAutofit fontScale="77000"/>
          </a:bodyPr>
          <a:p>
            <a:pPr marL="343080" indent="-343080" algn="just">
              <a:lnSpc>
                <a:spcPct val="100000"/>
              </a:lnSpc>
              <a:spcBef>
                <a:spcPts val="641"/>
              </a:spcBef>
              <a:buClr>
                <a:srgbClr val="000000"/>
              </a:buClr>
              <a:buFont typeface="Arial"/>
              <a:buChar char="•"/>
            </a:pPr>
            <a:r>
              <a:rPr b="0" lang="en-US" sz="3200" spc="-1" strike="noStrike">
                <a:solidFill>
                  <a:srgbClr val="000000"/>
                </a:solidFill>
                <a:latin typeface="Calibri"/>
              </a:rPr>
              <a:t>Consider a hash table of size seven, with starting index zero, and a hash function (3x + 4)mod7. Assuming the hash table is initially empty, which of the following is the contents of the table when the sequence 1, 3, 8, 10 is inserted into the table using Open hashing? Note that ‘_’ denotes an empty location in the table.</a:t>
            </a:r>
            <a:endParaRPr b="0" lang="en-US" sz="3200" spc="-1" strike="noStrike">
              <a:solidFill>
                <a:srgbClr val="000000"/>
              </a:solidFill>
              <a:latin typeface="Calibri"/>
            </a:endParaRPr>
          </a:p>
          <a:p>
            <a:pPr marL="399960" indent="0">
              <a:lnSpc>
                <a:spcPct val="100000"/>
              </a:lnSpc>
              <a:spcBef>
                <a:spcPts val="561"/>
              </a:spcBef>
              <a:buNone/>
              <a:tabLst>
                <a:tab algn="l" pos="0"/>
              </a:tabLst>
            </a:pPr>
            <a:r>
              <a:rPr b="0" lang="pt-BR" sz="2800" spc="-1" strike="noStrike">
                <a:solidFill>
                  <a:srgbClr val="000000"/>
                </a:solidFill>
                <a:latin typeface="Calibri"/>
              </a:rPr>
              <a:t>(A) 8, _, _, _, _, _, 10</a:t>
            </a:r>
            <a:br>
              <a:rPr sz="2800"/>
            </a:br>
            <a:r>
              <a:rPr b="0" lang="pt-BR" sz="2800" spc="-1" strike="noStrike">
                <a:solidFill>
                  <a:srgbClr val="000000"/>
                </a:solidFill>
                <a:latin typeface="Calibri"/>
              </a:rPr>
              <a:t>(B) 1, 8, 10, _, _, _, 3</a:t>
            </a:r>
            <a:br>
              <a:rPr sz="2800"/>
            </a:br>
            <a:r>
              <a:rPr b="0" lang="pt-BR" sz="2800" spc="-1" strike="noStrike">
                <a:solidFill>
                  <a:srgbClr val="000000"/>
                </a:solidFill>
                <a:latin typeface="Calibri"/>
              </a:rPr>
              <a:t>(C) 1, _, _, _, _, _,3</a:t>
            </a:r>
            <a:br>
              <a:rPr sz="2800"/>
            </a:br>
            <a:r>
              <a:rPr b="0" lang="pt-BR" sz="2800" spc="-1" strike="noStrike">
                <a:solidFill>
                  <a:srgbClr val="000000"/>
                </a:solidFill>
                <a:latin typeface="Calibri"/>
              </a:rPr>
              <a:t>(D) 1, 10, 8, _, _, _, 3</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buNone/>
            </a:pPr>
            <a:endParaRPr b="0" lang="en-US" sz="4400" spc="-1" strike="noStrike">
              <a:solidFill>
                <a:srgbClr val="000000"/>
              </a:solidFill>
              <a:latin typeface="Calibri"/>
            </a:endParaRPr>
          </a:p>
        </p:txBody>
      </p:sp>
      <p:sp>
        <p:nvSpPr>
          <p:cNvPr id="131" name="PlaceHolder 2"/>
          <p:cNvSpPr>
            <a:spLocks noGrp="1"/>
          </p:cNvSpPr>
          <p:nvPr>
            <p:ph/>
          </p:nvPr>
        </p:nvSpPr>
        <p:spPr>
          <a:xfrm>
            <a:off x="457200" y="1600200"/>
            <a:ext cx="8229240" cy="4525560"/>
          </a:xfrm>
          <a:prstGeom prst="rect">
            <a:avLst/>
          </a:prstGeom>
          <a:noFill/>
          <a:ln w="0">
            <a:noFill/>
          </a:ln>
        </p:spPr>
        <p:txBody>
          <a:bodyPr anchor="t">
            <a:normAutofit/>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1=&gt; (3x+4)mod7=7mod7=0</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3 =&gt; (3x+4)mod7=13mod7=6</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8 =&gt; (3x+4)mod7=28mod7=0</a:t>
            </a:r>
            <a:endParaRPr b="0" lang="en-US" sz="3200" spc="-1" strike="noStrike">
              <a:solidFill>
                <a:srgbClr val="000000"/>
              </a:solidFill>
              <a:latin typeface="Calibri"/>
            </a:endParaRPr>
          </a:p>
          <a:p>
            <a:pPr marL="399960" indent="0">
              <a:lnSpc>
                <a:spcPct val="100000"/>
              </a:lnSpc>
              <a:spcBef>
                <a:spcPts val="561"/>
              </a:spcBef>
              <a:buNone/>
              <a:tabLst>
                <a:tab algn="l" pos="0"/>
              </a:tabLst>
            </a:pPr>
            <a:r>
              <a:rPr b="0" lang="en-US" sz="2800" spc="-1" strike="noStrike">
                <a:solidFill>
                  <a:srgbClr val="000000"/>
                </a:solidFill>
                <a:latin typeface="Calibri"/>
              </a:rPr>
              <a:t>Because address ‘0’ is not empty, store 8 at next empty data bucket ‘1’</a:t>
            </a:r>
            <a:endParaRPr b="0" lang="en-US" sz="2800" spc="-1" strike="noStrike">
              <a:solidFill>
                <a:srgbClr val="000000"/>
              </a:solidFill>
              <a:latin typeface="Calibri"/>
            </a:endParaRPr>
          </a:p>
          <a:p>
            <a:pPr marL="343080" indent="-343080">
              <a:lnSpc>
                <a:spcPct val="100000"/>
              </a:lnSpc>
              <a:spcBef>
                <a:spcPts val="641"/>
              </a:spcBef>
              <a:buClr>
                <a:srgbClr val="000000"/>
              </a:buClr>
              <a:buFont typeface="Arial"/>
              <a:buChar char="•"/>
              <a:tabLst>
                <a:tab algn="l" pos="0"/>
              </a:tabLst>
            </a:pPr>
            <a:r>
              <a:rPr b="0" lang="en-US" sz="3200" spc="-1" strike="noStrike">
                <a:solidFill>
                  <a:srgbClr val="000000"/>
                </a:solidFill>
                <a:latin typeface="Calibri"/>
              </a:rPr>
              <a:t>10 =&gt; (3x+4)mod7=34mod7=6</a:t>
            </a:r>
            <a:endParaRPr b="0" lang="en-US" sz="3200" spc="-1" strike="noStrike">
              <a:solidFill>
                <a:srgbClr val="000000"/>
              </a:solidFill>
              <a:latin typeface="Calibri"/>
            </a:endParaRPr>
          </a:p>
          <a:p>
            <a:pPr marL="399960" indent="0">
              <a:lnSpc>
                <a:spcPct val="100000"/>
              </a:lnSpc>
              <a:spcBef>
                <a:spcPts val="479"/>
              </a:spcBef>
              <a:buNone/>
              <a:tabLst>
                <a:tab algn="l" pos="0"/>
              </a:tabLst>
            </a:pPr>
            <a:r>
              <a:rPr b="0" lang="en-US" sz="2400" spc="-1" strike="noStrike">
                <a:solidFill>
                  <a:srgbClr val="000000"/>
                </a:solidFill>
                <a:latin typeface="Calibri"/>
              </a:rPr>
              <a:t>Because address ‘6’ is not empty, store 10 at next empty data bucket ‘2’</a:t>
            </a:r>
            <a:endParaRPr b="0" lang="en-US" sz="2400" spc="-1" strike="noStrike">
              <a:solidFill>
                <a:srgbClr val="000000"/>
              </a:solidFill>
              <a:latin typeface="Calibri"/>
            </a:endParaRPr>
          </a:p>
          <a:p>
            <a:pPr indent="0">
              <a:lnSpc>
                <a:spcPct val="100000"/>
              </a:lnSpc>
              <a:spcBef>
                <a:spcPts val="561"/>
              </a:spcBef>
              <a:buNone/>
              <a:tabLst>
                <a:tab algn="l" pos="0"/>
              </a:tabLst>
            </a:pPr>
            <a:r>
              <a:rPr b="0" lang="en-US" sz="2800" spc="-1" strike="noStrike">
                <a:solidFill>
                  <a:srgbClr val="000000"/>
                </a:solidFill>
                <a:latin typeface="Calibri"/>
              </a:rPr>
              <a:t>Correct option is B</a:t>
            </a:r>
            <a:endParaRPr b="0" lang="en-US" sz="2800" spc="-1" strike="noStrike">
              <a:solidFill>
                <a:srgbClr val="000000"/>
              </a:solidFill>
              <a:latin typeface="Calibri"/>
            </a:endParaRPr>
          </a:p>
          <a:p>
            <a:pPr indent="0">
              <a:lnSpc>
                <a:spcPct val="100000"/>
              </a:lnSpc>
              <a:spcBef>
                <a:spcPts val="641"/>
              </a:spcBef>
              <a:buNone/>
              <a:tabLst>
                <a:tab algn="l" pos="0"/>
              </a:tabLst>
            </a:pPr>
            <a:endParaRPr b="0" lang="en-US" sz="3200" spc="-1" strike="noStrike">
              <a:solidFill>
                <a:srgbClr val="000000"/>
              </a:solidFill>
              <a:latin typeface="Calibri"/>
            </a:endParaRPr>
          </a:p>
          <a:p>
            <a:pPr indent="0">
              <a:lnSpc>
                <a:spcPct val="100000"/>
              </a:lnSpc>
              <a:spcBef>
                <a:spcPts val="641"/>
              </a:spcBef>
              <a:buNone/>
              <a:tabLst>
                <a:tab algn="l" pos="0"/>
              </a:tabLst>
            </a:pPr>
            <a:endParaRPr b="0" lang="en-US" sz="3200" spc="-1" strike="noStrike">
              <a:solidFill>
                <a:srgbClr val="000000"/>
              </a:solidFill>
              <a:latin typeface="Calibri"/>
            </a:endParaRPr>
          </a:p>
          <a:p>
            <a:pPr indent="0">
              <a:lnSpc>
                <a:spcPct val="100000"/>
              </a:lnSpc>
              <a:spcBef>
                <a:spcPts val="641"/>
              </a:spcBef>
              <a:buNone/>
              <a:tabLst>
                <a:tab algn="l" pos="0"/>
              </a:tabLst>
            </a:pP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0" lang="en-US" sz="4400" spc="-1" strike="noStrike">
                <a:solidFill>
                  <a:srgbClr val="000000"/>
                </a:solidFill>
                <a:latin typeface="Calibri"/>
              </a:rPr>
              <a:t>Problem 2</a:t>
            </a:r>
            <a:endParaRPr b="0" lang="en-US" sz="4400" spc="-1" strike="noStrike">
              <a:solidFill>
                <a:srgbClr val="000000"/>
              </a:solidFill>
              <a:latin typeface="Calibri"/>
            </a:endParaRPr>
          </a:p>
        </p:txBody>
      </p:sp>
      <p:sp>
        <p:nvSpPr>
          <p:cNvPr id="133" name="PlaceHolder 2"/>
          <p:cNvSpPr>
            <a:spLocks noGrp="1"/>
          </p:cNvSpPr>
          <p:nvPr>
            <p:ph/>
          </p:nvPr>
        </p:nvSpPr>
        <p:spPr>
          <a:xfrm>
            <a:off x="457200" y="1417680"/>
            <a:ext cx="8229240" cy="470808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The keys 12, 18, 13, 2, 3, 23, 5 and 15 are inserted into an initially empty hash table of length 10 using open addressing with hash function h(k) = k mod 10 and linear probing. What is the resultant hash table?</a:t>
            </a:r>
            <a:endParaRPr b="0" lang="en-US" sz="3200" spc="-1" strike="noStrike">
              <a:solidFill>
                <a:srgbClr val="000000"/>
              </a:solidFill>
              <a:latin typeface="Calibri"/>
            </a:endParaRPr>
          </a:p>
        </p:txBody>
      </p:sp>
      <p:pic>
        <p:nvPicPr>
          <p:cNvPr id="134" name="Picture 5" descr=""/>
          <p:cNvPicPr/>
          <p:nvPr/>
        </p:nvPicPr>
        <p:blipFill>
          <a:blip r:embed="rId1"/>
          <a:stretch/>
        </p:blipFill>
        <p:spPr>
          <a:xfrm>
            <a:off x="1386720" y="3962520"/>
            <a:ext cx="6306480" cy="2780640"/>
          </a:xfrm>
          <a:prstGeom prst="rect">
            <a:avLst/>
          </a:prstGeom>
          <a:ln w="0">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buNone/>
            </a:pPr>
            <a:endParaRPr b="0" lang="en-US" sz="4400" spc="-1" strike="noStrike">
              <a:solidFill>
                <a:srgbClr val="000000"/>
              </a:solidFill>
              <a:latin typeface="Calibri"/>
            </a:endParaRPr>
          </a:p>
        </p:txBody>
      </p:sp>
      <p:sp>
        <p:nvSpPr>
          <p:cNvPr id="136" name="PlaceHolder 2"/>
          <p:cNvSpPr>
            <a:spLocks noGrp="1"/>
          </p:cNvSpPr>
          <p:nvPr>
            <p:ph/>
          </p:nvPr>
        </p:nvSpPr>
        <p:spPr>
          <a:xfrm>
            <a:off x="457200" y="1600200"/>
            <a:ext cx="8229240" cy="4525560"/>
          </a:xfrm>
          <a:prstGeom prst="rect">
            <a:avLst/>
          </a:prstGeom>
          <a:noFill/>
          <a:ln w="0">
            <a:noFill/>
          </a:ln>
        </p:spPr>
        <p:txBody>
          <a:bodyPr numCol="1" spcCol="0" anchor="t">
            <a:normAutofit fontScale="77000"/>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H(k)=kmod10</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12=&gt; 12mod10=2</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18=&gt;18mod10=8</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13=&gt;13mod10=3</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2=&gt;2mod10=2, not empty, next available=4</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3=&gt;3mod10=3, not empty, next available=5</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23=&gt;23mod10=3, not empty, next available=6</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5=&gt;5mod10=5, not empty, next available=7</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15=&gt;15mod10=5, not empty, next available=9</a:t>
            </a:r>
            <a:endParaRPr b="0" lang="en-US" sz="3200" spc="-1" strike="noStrike">
              <a:solidFill>
                <a:srgbClr val="000000"/>
              </a:solidFill>
              <a:latin typeface="Calibri"/>
            </a:endParaRPr>
          </a:p>
          <a:p>
            <a:pPr indent="0">
              <a:lnSpc>
                <a:spcPct val="100000"/>
              </a:lnSpc>
              <a:spcBef>
                <a:spcPts val="641"/>
              </a:spcBef>
              <a:buNone/>
              <a:tabLst>
                <a:tab algn="l" pos="0"/>
              </a:tabLst>
            </a:pPr>
            <a:r>
              <a:rPr b="0" lang="en-US" sz="3200" spc="-1" strike="noStrike">
                <a:solidFill>
                  <a:srgbClr val="000000"/>
                </a:solidFill>
                <a:latin typeface="Calibri"/>
              </a:rPr>
              <a:t>Correct option is C</a:t>
            </a:r>
            <a:endParaRPr b="0" lang="en-US" sz="3200" spc="-1" strike="noStrike">
              <a:solidFill>
                <a:srgbClr val="000000"/>
              </a:solidFill>
              <a:latin typeface="Calibri"/>
            </a:endParaRPr>
          </a:p>
          <a:p>
            <a:pPr indent="0">
              <a:lnSpc>
                <a:spcPct val="100000"/>
              </a:lnSpc>
              <a:spcBef>
                <a:spcPts val="641"/>
              </a:spcBef>
              <a:buNone/>
              <a:tabLst>
                <a:tab algn="l" pos="0"/>
              </a:tabLst>
            </a:pPr>
            <a:endParaRPr b="0" lang="en-US" sz="3200" spc="-1" strike="noStrike">
              <a:solidFill>
                <a:srgbClr val="000000"/>
              </a:solidFill>
              <a:latin typeface="Calibri"/>
            </a:endParaRPr>
          </a:p>
          <a:p>
            <a:pPr indent="0">
              <a:lnSpc>
                <a:spcPct val="100000"/>
              </a:lnSpc>
              <a:spcBef>
                <a:spcPts val="641"/>
              </a:spcBef>
              <a:buNone/>
              <a:tabLst>
                <a:tab algn="l" pos="0"/>
              </a:tabLst>
            </a:pPr>
            <a:endParaRPr b="0" lang="en-US" sz="3200" spc="-1" strike="noStrike">
              <a:solidFill>
                <a:srgbClr val="000000"/>
              </a:solidFill>
              <a:latin typeface="Calibri"/>
            </a:endParaRPr>
          </a:p>
          <a:p>
            <a:pPr indent="0">
              <a:lnSpc>
                <a:spcPct val="100000"/>
              </a:lnSpc>
              <a:spcBef>
                <a:spcPts val="641"/>
              </a:spcBef>
              <a:buNone/>
              <a:tabLst>
                <a:tab algn="l" pos="0"/>
              </a:tabLst>
            </a:pPr>
            <a:endParaRPr b="0" lang="en-US" sz="3200" spc="-1" strike="noStrike">
              <a:solidFill>
                <a:srgbClr val="000000"/>
              </a:solidFill>
              <a:latin typeface="Calibri"/>
            </a:endParaRPr>
          </a:p>
          <a:p>
            <a:pPr indent="0">
              <a:lnSpc>
                <a:spcPct val="100000"/>
              </a:lnSpc>
              <a:spcBef>
                <a:spcPts val="641"/>
              </a:spcBef>
              <a:buNone/>
              <a:tabLst>
                <a:tab algn="l" pos="0"/>
              </a:tabLst>
            </a:pP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0" lang="en-US" sz="4400" spc="-1" strike="noStrike">
                <a:solidFill>
                  <a:srgbClr val="000000"/>
                </a:solidFill>
                <a:latin typeface="Calibri"/>
              </a:rPr>
              <a:t>Problem 3</a:t>
            </a:r>
            <a:endParaRPr b="0" lang="en-US" sz="4400" spc="-1" strike="noStrike">
              <a:solidFill>
                <a:srgbClr val="000000"/>
              </a:solidFill>
              <a:latin typeface="Calibri"/>
            </a:endParaRPr>
          </a:p>
        </p:txBody>
      </p:sp>
      <p:sp>
        <p:nvSpPr>
          <p:cNvPr id="138" name="PlaceHolder 2"/>
          <p:cNvSpPr>
            <a:spLocks noGrp="1"/>
          </p:cNvSpPr>
          <p:nvPr>
            <p:ph/>
          </p:nvPr>
        </p:nvSpPr>
        <p:spPr>
          <a:xfrm>
            <a:off x="457200" y="1600200"/>
            <a:ext cx="8229240" cy="4525560"/>
          </a:xfrm>
          <a:prstGeom prst="rect">
            <a:avLst/>
          </a:prstGeom>
          <a:noFill/>
          <a:ln w="0">
            <a:noFill/>
          </a:ln>
        </p:spPr>
        <p:txBody>
          <a:bodyPr anchor="t">
            <a:normAutofit fontScale="66000"/>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For question number 2, what would the correct option if method used is closed hashing?</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H(k)=kmod10</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12=&gt; 12mod10=2</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18=&gt;18mod10=8</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13=&gt;13mod10=3</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2=&gt;2mod10=2</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3=&gt;3mod10=3</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23=&gt;23mod10=3</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5=&gt;5mod10=5</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15=&gt;15mod10=5</a:t>
            </a:r>
            <a:endParaRPr b="0" lang="en-US" sz="3200" spc="-1" strike="noStrike">
              <a:solidFill>
                <a:srgbClr val="000000"/>
              </a:solidFill>
              <a:latin typeface="Calibri"/>
            </a:endParaRPr>
          </a:p>
          <a:p>
            <a:pPr indent="0">
              <a:lnSpc>
                <a:spcPct val="100000"/>
              </a:lnSpc>
              <a:spcBef>
                <a:spcPts val="641"/>
              </a:spcBef>
              <a:buNone/>
              <a:tabLst>
                <a:tab algn="l" pos="0"/>
              </a:tabLst>
            </a:pPr>
            <a:r>
              <a:rPr b="0" lang="en-US" sz="3200" spc="-1" strike="noStrike">
                <a:solidFill>
                  <a:srgbClr val="000000"/>
                </a:solidFill>
                <a:latin typeface="Calibri"/>
              </a:rPr>
              <a:t>Correct option is D</a:t>
            </a:r>
            <a:endParaRPr b="0" lang="en-US" sz="3200" spc="-1" strike="noStrike">
              <a:solidFill>
                <a:srgbClr val="000000"/>
              </a:solidFill>
              <a:latin typeface="Calibri"/>
            </a:endParaRPr>
          </a:p>
          <a:p>
            <a:pPr indent="0">
              <a:lnSpc>
                <a:spcPct val="100000"/>
              </a:lnSpc>
              <a:spcBef>
                <a:spcPts val="641"/>
              </a:spcBef>
              <a:buNone/>
              <a:tabLst>
                <a:tab algn="l" pos="0"/>
              </a:tabLst>
            </a:pP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0" lang="en-US" sz="4400" spc="-1" strike="noStrike">
                <a:solidFill>
                  <a:srgbClr val="000000"/>
                </a:solidFill>
                <a:latin typeface="Calibri"/>
              </a:rPr>
              <a:t>Problem 4</a:t>
            </a:r>
            <a:endParaRPr b="0" lang="en-US" sz="4400" spc="-1" strike="noStrike">
              <a:solidFill>
                <a:srgbClr val="000000"/>
              </a:solidFill>
              <a:latin typeface="Calibri"/>
            </a:endParaRPr>
          </a:p>
        </p:txBody>
      </p:sp>
      <p:sp>
        <p:nvSpPr>
          <p:cNvPr id="140" name="PlaceHolder 2"/>
          <p:cNvSpPr>
            <a:spLocks noGrp="1"/>
          </p:cNvSpPr>
          <p:nvPr>
            <p:ph/>
          </p:nvPr>
        </p:nvSpPr>
        <p:spPr>
          <a:xfrm>
            <a:off x="457200" y="1417680"/>
            <a:ext cx="8229240" cy="4708080"/>
          </a:xfrm>
          <a:prstGeom prst="rect">
            <a:avLst/>
          </a:prstGeom>
          <a:noFill/>
          <a:ln w="0">
            <a:noFill/>
          </a:ln>
        </p:spPr>
        <p:txBody>
          <a:bodyPr anchor="t">
            <a:noAutofit/>
          </a:bodyPr>
          <a:p>
            <a:pPr marL="343080" indent="-343080" algn="just">
              <a:lnSpc>
                <a:spcPct val="100000"/>
              </a:lnSpc>
              <a:spcBef>
                <a:spcPts val="641"/>
              </a:spcBef>
              <a:buClr>
                <a:srgbClr val="000000"/>
              </a:buClr>
              <a:buFont typeface="Arial"/>
              <a:buChar char="•"/>
            </a:pPr>
            <a:r>
              <a:rPr b="0" lang="en-US" sz="3200" spc="-1" strike="noStrike">
                <a:solidFill>
                  <a:srgbClr val="000000"/>
                </a:solidFill>
                <a:latin typeface="Calibri"/>
              </a:rPr>
              <a:t>A hash table of length 10 uses open addressing with hash function h(k)=k mod 10, and linear probing. After inserting 6 values into an empty hash table, the table is as shown below.</a:t>
            </a:r>
            <a:endParaRPr b="0" lang="en-US" sz="3200" spc="-1" strike="noStrike">
              <a:solidFill>
                <a:srgbClr val="000000"/>
              </a:solidFill>
              <a:latin typeface="Calibri"/>
            </a:endParaRPr>
          </a:p>
          <a:p>
            <a:pPr indent="0" algn="just">
              <a:lnSpc>
                <a:spcPct val="100000"/>
              </a:lnSpc>
              <a:spcBef>
                <a:spcPts val="641"/>
              </a:spcBef>
              <a:buNone/>
              <a:tabLst>
                <a:tab algn="l" pos="0"/>
              </a:tabLst>
            </a:pPr>
            <a:endParaRPr b="0" lang="en-US" sz="3200" spc="-1" strike="noStrike">
              <a:solidFill>
                <a:srgbClr val="000000"/>
              </a:solidFill>
              <a:latin typeface="Calibri"/>
            </a:endParaRPr>
          </a:p>
        </p:txBody>
      </p:sp>
      <p:pic>
        <p:nvPicPr>
          <p:cNvPr id="141" name="Picture 3" descr=""/>
          <p:cNvPicPr/>
          <p:nvPr/>
        </p:nvPicPr>
        <p:blipFill>
          <a:blip r:embed="rId1"/>
          <a:stretch/>
        </p:blipFill>
        <p:spPr>
          <a:xfrm>
            <a:off x="3657600" y="3809880"/>
            <a:ext cx="1599840" cy="2895120"/>
          </a:xfrm>
          <a:prstGeom prst="rect">
            <a:avLst/>
          </a:prstGeom>
          <a:ln w="0">
            <a:noFill/>
          </a:ln>
        </p:spPr>
      </p:pic>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buNone/>
            </a:pPr>
            <a:endParaRPr b="0" lang="en-US" sz="4400" spc="-1" strike="noStrike">
              <a:solidFill>
                <a:srgbClr val="000000"/>
              </a:solidFill>
              <a:latin typeface="Calibri"/>
            </a:endParaRPr>
          </a:p>
        </p:txBody>
      </p:sp>
      <p:sp>
        <p:nvSpPr>
          <p:cNvPr id="143" name="PlaceHolder 2"/>
          <p:cNvSpPr>
            <a:spLocks noGrp="1"/>
          </p:cNvSpPr>
          <p:nvPr>
            <p:ph/>
          </p:nvPr>
        </p:nvSpPr>
        <p:spPr>
          <a:xfrm>
            <a:off x="457200" y="1600200"/>
            <a:ext cx="8229240" cy="4525560"/>
          </a:xfrm>
          <a:prstGeom prst="rect">
            <a:avLst/>
          </a:prstGeom>
          <a:noFill/>
          <a:ln w="0">
            <a:noFill/>
          </a:ln>
        </p:spPr>
        <p:txBody>
          <a:bodyPr anchor="t">
            <a:noAutofit/>
          </a:bodyPr>
          <a:p>
            <a:pPr indent="0">
              <a:lnSpc>
                <a:spcPct val="100000"/>
              </a:lnSpc>
              <a:spcBef>
                <a:spcPts val="641"/>
              </a:spcBef>
              <a:buNone/>
              <a:tabLst>
                <a:tab algn="l" pos="0"/>
              </a:tabLst>
            </a:pPr>
            <a:r>
              <a:rPr b="0" lang="en-US" sz="3200" spc="-1" strike="noStrike">
                <a:solidFill>
                  <a:srgbClr val="000000"/>
                </a:solidFill>
                <a:latin typeface="Calibri"/>
              </a:rPr>
              <a:t>Which one of the following choices gives a possible order in which the key values could have been inserted in the table?</a:t>
            </a:r>
            <a:br>
              <a:rPr sz="3200"/>
            </a:br>
            <a:r>
              <a:rPr b="0" lang="en-US" sz="3200" spc="-1" strike="noStrike">
                <a:solidFill>
                  <a:srgbClr val="000000"/>
                </a:solidFill>
                <a:latin typeface="Calibri"/>
              </a:rPr>
              <a:t>(A) 46, 42, 34, 52, 23, 33</a:t>
            </a:r>
            <a:br>
              <a:rPr sz="3200"/>
            </a:br>
            <a:r>
              <a:rPr b="0" lang="en-US" sz="3200" spc="-1" strike="noStrike">
                <a:solidFill>
                  <a:srgbClr val="000000"/>
                </a:solidFill>
                <a:latin typeface="Calibri"/>
              </a:rPr>
              <a:t>(B) 34, 42, 23, 52, 33, 46</a:t>
            </a:r>
            <a:br>
              <a:rPr sz="3200"/>
            </a:br>
            <a:r>
              <a:rPr b="0" lang="en-US" sz="3200" spc="-1" strike="noStrike">
                <a:solidFill>
                  <a:srgbClr val="000000"/>
                </a:solidFill>
                <a:latin typeface="Calibri"/>
              </a:rPr>
              <a:t>(C) 46, 34, 42, 23, 52, 33</a:t>
            </a:r>
            <a:br>
              <a:rPr sz="3200"/>
            </a:br>
            <a:r>
              <a:rPr b="0" lang="en-US" sz="3200" spc="-1" strike="noStrike">
                <a:solidFill>
                  <a:srgbClr val="000000"/>
                </a:solidFill>
                <a:latin typeface="Calibri"/>
              </a:rPr>
              <a:t>(D) 42, 46, 33, 23, 34, 52</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buNone/>
            </a:pPr>
            <a:endParaRPr b="0" lang="en-US" sz="4400" spc="-1" strike="noStrike">
              <a:solidFill>
                <a:srgbClr val="000000"/>
              </a:solidFill>
              <a:latin typeface="Calibri"/>
            </a:endParaRPr>
          </a:p>
        </p:txBody>
      </p:sp>
      <p:sp>
        <p:nvSpPr>
          <p:cNvPr id="145" name="PlaceHolder 2"/>
          <p:cNvSpPr>
            <a:spLocks noGrp="1"/>
          </p:cNvSpPr>
          <p:nvPr>
            <p:ph/>
          </p:nvPr>
        </p:nvSpPr>
        <p:spPr>
          <a:xfrm>
            <a:off x="457200" y="1600200"/>
            <a:ext cx="8229240" cy="5028840"/>
          </a:xfrm>
          <a:prstGeom prst="rect">
            <a:avLst/>
          </a:prstGeom>
          <a:noFill/>
          <a:ln w="0">
            <a:noFill/>
          </a:ln>
        </p:spPr>
        <p:txBody>
          <a:bodyPr anchor="t">
            <a:normAutofit fontScale="65000"/>
          </a:bodyPr>
          <a:p>
            <a:pPr marL="343080" indent="-343080">
              <a:lnSpc>
                <a:spcPct val="100000"/>
              </a:lnSpc>
              <a:spcBef>
                <a:spcPts val="641"/>
              </a:spcBef>
              <a:buClr>
                <a:srgbClr val="000000"/>
              </a:buClr>
              <a:buFont typeface="Arial"/>
              <a:buChar char="•"/>
            </a:pPr>
            <a:r>
              <a:rPr b="1" lang="en-US" sz="3200" spc="-1" strike="noStrike">
                <a:solidFill>
                  <a:srgbClr val="000000"/>
                </a:solidFill>
                <a:latin typeface="Calibri"/>
              </a:rPr>
              <a:t>Solution:</a:t>
            </a:r>
            <a:r>
              <a:rPr b="0" lang="en-US" sz="3200" spc="-1" strike="noStrike">
                <a:solidFill>
                  <a:srgbClr val="000000"/>
                </a:solidFill>
                <a:latin typeface="Calibri"/>
              </a:rPr>
              <a:t> We will check whether sequence given in option A can lead to hash table given in question. Option A inserts 46, 42, 34, 52, 23, 33 as: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For key 46, h(46) is 46%10 = 6. Therefore, 46 is placed at 6th index </a:t>
            </a:r>
            <a:br>
              <a:rPr sz="3200"/>
            </a:br>
            <a:r>
              <a:rPr b="0" lang="en-US" sz="3200" spc="-1" strike="noStrike">
                <a:solidFill>
                  <a:srgbClr val="000000"/>
                </a:solidFill>
                <a:latin typeface="Calibri"/>
              </a:rPr>
              <a:t>For key 42, h(42) is 42%10 = 2. Therefore, 42 is placed at 2nd index For key 34, h(34) is 34%10 = 4. Therefore, 34 is placed at 4th index </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For key 52, h(52) is 52%10 = 2. However, index 2 is occupied with 42. Therefore, 52 is placed at 3rd index in the hash table. But in given hash table, 52 is placed at 5th index. Therefore, sequence in option A can’t generate hash table given in question.</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In the similar way, we can check for other options as well which leads to answer as (C).</a:t>
            </a:r>
            <a:endParaRPr b="0" lang="en-US" sz="3200" spc="-1" strike="noStrike">
              <a:solidFill>
                <a:srgbClr val="000000"/>
              </a:solidFill>
              <a:latin typeface="Calibri"/>
            </a:endParaRPr>
          </a:p>
          <a:p>
            <a:pPr indent="0">
              <a:lnSpc>
                <a:spcPct val="100000"/>
              </a:lnSpc>
              <a:spcBef>
                <a:spcPts val="641"/>
              </a:spcBef>
              <a:buNone/>
            </a:pP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1" lang="en-US" sz="4400" spc="-1" strike="noStrike">
                <a:solidFill>
                  <a:schemeClr val="accent1">
                    <a:lumMod val="75000"/>
                  </a:schemeClr>
                </a:solidFill>
                <a:latin typeface="Calibri"/>
              </a:rPr>
              <a:t>Purpose of Indexing</a:t>
            </a:r>
            <a:endParaRPr b="0" lang="en-US" sz="4400" spc="-1" strike="noStrike">
              <a:solidFill>
                <a:srgbClr val="000000"/>
              </a:solidFill>
              <a:latin typeface="Calibri"/>
            </a:endParaRPr>
          </a:p>
        </p:txBody>
      </p:sp>
      <p:sp>
        <p:nvSpPr>
          <p:cNvPr id="87" name="PlaceHolder 2"/>
          <p:cNvSpPr>
            <a:spLocks noGrp="1"/>
          </p:cNvSpPr>
          <p:nvPr>
            <p:ph/>
          </p:nvPr>
        </p:nvSpPr>
        <p:spPr>
          <a:xfrm>
            <a:off x="457200" y="1600200"/>
            <a:ext cx="8229240" cy="4525560"/>
          </a:xfrm>
          <a:prstGeom prst="rect">
            <a:avLst/>
          </a:prstGeom>
          <a:noFill/>
          <a:ln w="0">
            <a:noFill/>
          </a:ln>
        </p:spPr>
        <p:txBody>
          <a:bodyPr anchor="t">
            <a:noAutofit/>
          </a:bodyPr>
          <a:p>
            <a:pPr marL="343080" indent="-343080" algn="just">
              <a:lnSpc>
                <a:spcPct val="100000"/>
              </a:lnSpc>
              <a:spcBef>
                <a:spcPts val="641"/>
              </a:spcBef>
              <a:buClr>
                <a:srgbClr val="000000"/>
              </a:buClr>
              <a:buFont typeface="Arial"/>
              <a:buChar char="•"/>
            </a:pPr>
            <a:r>
              <a:rPr b="0" lang="en-US" sz="3200" spc="-1" strike="noStrike">
                <a:solidFill>
                  <a:srgbClr val="000000"/>
                </a:solidFill>
                <a:latin typeface="Calibri"/>
                <a:ea typeface="宋体"/>
              </a:rPr>
              <a:t>It is a data structure that is added to a file to provide faster access to the data.</a:t>
            </a:r>
            <a:endParaRPr b="0" lang="en-US" sz="3200" spc="-1" strike="noStrike">
              <a:solidFill>
                <a:srgbClr val="000000"/>
              </a:solidFill>
              <a:latin typeface="Calibri"/>
            </a:endParaRPr>
          </a:p>
          <a:p>
            <a:pPr marL="343080" indent="-343080" algn="just">
              <a:lnSpc>
                <a:spcPct val="100000"/>
              </a:lnSpc>
              <a:spcBef>
                <a:spcPts val="641"/>
              </a:spcBef>
              <a:buClr>
                <a:srgbClr val="000000"/>
              </a:buClr>
              <a:buFont typeface="Arial"/>
              <a:buChar char="•"/>
            </a:pPr>
            <a:r>
              <a:rPr b="0" lang="en-US" sz="3200" spc="-1" strike="noStrike">
                <a:solidFill>
                  <a:srgbClr val="000000"/>
                </a:solidFill>
                <a:latin typeface="Calibri"/>
                <a:ea typeface="宋体"/>
              </a:rPr>
              <a:t>It reduces the number of blocks that the DBMS has to check.</a:t>
            </a:r>
            <a:endParaRPr b="0" lang="en-US" sz="3200" spc="-1" strike="noStrike">
              <a:solidFill>
                <a:srgbClr val="000000"/>
              </a:solidFill>
              <a:latin typeface="Calibri"/>
            </a:endParaRPr>
          </a:p>
          <a:p>
            <a:pPr indent="0">
              <a:lnSpc>
                <a:spcPct val="100000"/>
              </a:lnSpc>
              <a:spcBef>
                <a:spcPts val="641"/>
              </a:spcBef>
              <a:buNone/>
            </a:pP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buNone/>
            </a:pPr>
            <a:endParaRPr b="0" lang="en-US" sz="4400" spc="-1" strike="noStrike">
              <a:solidFill>
                <a:srgbClr val="000000"/>
              </a:solidFill>
              <a:latin typeface="Calibri"/>
            </a:endParaRPr>
          </a:p>
        </p:txBody>
      </p:sp>
      <p:sp>
        <p:nvSpPr>
          <p:cNvPr id="147" name="PlaceHolder 2"/>
          <p:cNvSpPr>
            <a:spLocks noGrp="1"/>
          </p:cNvSpPr>
          <p:nvPr>
            <p:ph/>
          </p:nvPr>
        </p:nvSpPr>
        <p:spPr>
          <a:xfrm>
            <a:off x="457200" y="1600200"/>
            <a:ext cx="8229240" cy="452556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The keys 12, 18, 13, 2, 3, 23, 5 and 15 are inserted into an initially empty hash table of length 10 using open addressing with hash function h(k) = k mod 10 and linear probing. What is the resultant hash table?</a:t>
            </a:r>
            <a:endParaRPr b="0" lang="en-US" sz="3200" spc="-1" strike="noStrike">
              <a:solidFill>
                <a:srgbClr val="000000"/>
              </a:solidFill>
              <a:latin typeface="Calibri"/>
            </a:endParaRPr>
          </a:p>
          <a:p>
            <a:pPr indent="0">
              <a:lnSpc>
                <a:spcPct val="100000"/>
              </a:lnSpc>
              <a:spcBef>
                <a:spcPts val="641"/>
              </a:spcBef>
              <a:buNone/>
            </a:pP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1" lang="en-US" sz="4400" spc="-1" strike="noStrike">
                <a:solidFill>
                  <a:schemeClr val="accent1">
                    <a:lumMod val="75000"/>
                  </a:schemeClr>
                </a:solidFill>
                <a:latin typeface="Calibri"/>
              </a:rPr>
              <a:t>Index Evaluation Metrics</a:t>
            </a:r>
            <a:endParaRPr b="0" lang="en-US" sz="4400" spc="-1" strike="noStrike">
              <a:solidFill>
                <a:srgbClr val="000000"/>
              </a:solidFill>
              <a:latin typeface="Calibri"/>
            </a:endParaRPr>
          </a:p>
        </p:txBody>
      </p:sp>
      <p:sp>
        <p:nvSpPr>
          <p:cNvPr id="89" name="PlaceHolder 2"/>
          <p:cNvSpPr>
            <a:spLocks noGrp="1"/>
          </p:cNvSpPr>
          <p:nvPr>
            <p:ph/>
          </p:nvPr>
        </p:nvSpPr>
        <p:spPr>
          <a:xfrm>
            <a:off x="457200" y="1219320"/>
            <a:ext cx="8229240" cy="5486040"/>
          </a:xfrm>
          <a:prstGeom prst="rect">
            <a:avLst/>
          </a:prstGeom>
          <a:noFill/>
          <a:ln w="0">
            <a:noFill/>
          </a:ln>
        </p:spPr>
        <p:txBody>
          <a:bodyPr anchor="t">
            <a:normAutofit fontScale="66000"/>
          </a:bodyPr>
          <a:p>
            <a:pPr marL="343080" indent="-343080">
              <a:lnSpc>
                <a:spcPct val="100000"/>
              </a:lnSpc>
              <a:spcBef>
                <a:spcPts val="641"/>
              </a:spcBef>
              <a:buClr>
                <a:srgbClr val="376092"/>
              </a:buClr>
              <a:buFont typeface="Arial"/>
              <a:buChar char="•"/>
            </a:pPr>
            <a:r>
              <a:rPr b="1" lang="en-US" sz="3200" spc="-1" strike="noStrike">
                <a:solidFill>
                  <a:schemeClr val="accent1">
                    <a:lumMod val="75000"/>
                  </a:schemeClr>
                </a:solidFill>
                <a:latin typeface="Calibri"/>
              </a:rPr>
              <a:t>Access types</a:t>
            </a:r>
            <a:r>
              <a:rPr b="0" lang="en-US" sz="3200" spc="-1" strike="noStrike">
                <a:solidFill>
                  <a:schemeClr val="accent1">
                    <a:lumMod val="75000"/>
                  </a:schemeClr>
                </a:solidFill>
                <a:latin typeface="Calibri"/>
              </a:rPr>
              <a:t>: </a:t>
            </a:r>
            <a:r>
              <a:rPr b="0" lang="en-US" sz="3200" spc="-1" strike="noStrike">
                <a:solidFill>
                  <a:srgbClr val="000000"/>
                </a:solidFill>
                <a:latin typeface="Calibri"/>
              </a:rPr>
              <a:t>Access types supported efficiently.  E.g., </a:t>
            </a:r>
            <a:endParaRPr b="0" lang="en-US" sz="3200" spc="-1" strike="noStrike">
              <a:solidFill>
                <a:srgbClr val="000000"/>
              </a:solidFill>
              <a:latin typeface="Calibri"/>
            </a:endParaRPr>
          </a:p>
          <a:p>
            <a:pPr lvl="1" marL="743040" indent="-285840">
              <a:lnSpc>
                <a:spcPct val="100000"/>
              </a:lnSpc>
              <a:spcBef>
                <a:spcPts val="561"/>
              </a:spcBef>
              <a:buClr>
                <a:srgbClr val="000000"/>
              </a:buClr>
              <a:buFont typeface="Arial"/>
              <a:buChar char="–"/>
            </a:pPr>
            <a:r>
              <a:rPr b="0" lang="en-US" sz="2800" spc="-1" strike="noStrike">
                <a:solidFill>
                  <a:srgbClr val="000000"/>
                </a:solidFill>
                <a:latin typeface="Calibri"/>
              </a:rPr>
              <a:t>records with a specified value in the attribute</a:t>
            </a:r>
            <a:endParaRPr b="0" lang="en-US" sz="2800" spc="-1" strike="noStrike">
              <a:solidFill>
                <a:srgbClr val="000000"/>
              </a:solidFill>
              <a:latin typeface="Calibri"/>
            </a:endParaRPr>
          </a:p>
          <a:p>
            <a:pPr lvl="1" marL="743040" indent="-285840">
              <a:lnSpc>
                <a:spcPct val="100000"/>
              </a:lnSpc>
              <a:spcBef>
                <a:spcPts val="561"/>
              </a:spcBef>
              <a:buClr>
                <a:srgbClr val="000000"/>
              </a:buClr>
              <a:buFont typeface="Arial"/>
              <a:buChar char="–"/>
            </a:pPr>
            <a:r>
              <a:rPr b="0" lang="en-US" sz="2800" spc="-1" strike="noStrike">
                <a:solidFill>
                  <a:srgbClr val="000000"/>
                </a:solidFill>
                <a:latin typeface="Calibri"/>
              </a:rPr>
              <a:t>or records with an attribute value falling in a specified range of values.</a:t>
            </a:r>
            <a:endParaRPr b="0" lang="en-US" sz="2800" spc="-1" strike="noStrike">
              <a:solidFill>
                <a:srgbClr val="000000"/>
              </a:solidFill>
              <a:latin typeface="Calibri"/>
            </a:endParaRPr>
          </a:p>
          <a:p>
            <a:pPr marL="343080" indent="-343080">
              <a:lnSpc>
                <a:spcPct val="100000"/>
              </a:lnSpc>
              <a:spcBef>
                <a:spcPts val="641"/>
              </a:spcBef>
              <a:buClr>
                <a:srgbClr val="376092"/>
              </a:buClr>
              <a:buFont typeface="Arial"/>
              <a:buChar char="•"/>
            </a:pPr>
            <a:r>
              <a:rPr b="1" lang="en-US" sz="3200" spc="-1" strike="noStrike">
                <a:solidFill>
                  <a:schemeClr val="accent1">
                    <a:lumMod val="75000"/>
                  </a:schemeClr>
                </a:solidFill>
                <a:latin typeface="Calibri"/>
                <a:ea typeface="宋体"/>
              </a:rPr>
              <a:t>Access time</a:t>
            </a:r>
            <a:r>
              <a:rPr b="0" lang="en-US" sz="3200" spc="-1" strike="noStrike">
                <a:solidFill>
                  <a:schemeClr val="accent1">
                    <a:lumMod val="75000"/>
                  </a:schemeClr>
                </a:solidFill>
                <a:latin typeface="Calibri"/>
                <a:ea typeface="宋体"/>
              </a:rPr>
              <a:t>: </a:t>
            </a:r>
            <a:r>
              <a:rPr b="0" lang="en-US" sz="3200" spc="-1" strike="noStrike">
                <a:solidFill>
                  <a:srgbClr val="000000"/>
                </a:solidFill>
                <a:latin typeface="Calibri"/>
                <a:ea typeface="宋体"/>
              </a:rPr>
              <a:t>Time it takes to find a particular data item, or set of items, using the technique</a:t>
            </a:r>
            <a:endParaRPr b="0" lang="en-US" sz="3200" spc="-1" strike="noStrike">
              <a:solidFill>
                <a:srgbClr val="000000"/>
              </a:solidFill>
              <a:latin typeface="Calibri"/>
            </a:endParaRPr>
          </a:p>
          <a:p>
            <a:pPr marL="343080" indent="-343080">
              <a:lnSpc>
                <a:spcPct val="100000"/>
              </a:lnSpc>
              <a:spcBef>
                <a:spcPts val="641"/>
              </a:spcBef>
              <a:buClr>
                <a:srgbClr val="376092"/>
              </a:buClr>
              <a:buFont typeface="Arial"/>
              <a:buChar char="•"/>
            </a:pPr>
            <a:r>
              <a:rPr b="1" lang="en-US" sz="3200" spc="-1" strike="noStrike">
                <a:solidFill>
                  <a:schemeClr val="accent1">
                    <a:lumMod val="75000"/>
                  </a:schemeClr>
                </a:solidFill>
                <a:latin typeface="Calibri"/>
                <a:ea typeface="宋体"/>
              </a:rPr>
              <a:t>Insertion time</a:t>
            </a:r>
            <a:r>
              <a:rPr b="0" lang="en-US" sz="3200" spc="-1" strike="noStrike">
                <a:solidFill>
                  <a:schemeClr val="accent1">
                    <a:lumMod val="75000"/>
                  </a:schemeClr>
                </a:solidFill>
                <a:latin typeface="Calibri"/>
                <a:ea typeface="宋体"/>
              </a:rPr>
              <a:t>: </a:t>
            </a:r>
            <a:r>
              <a:rPr b="0" lang="en-US" sz="3200" spc="-1" strike="noStrike">
                <a:solidFill>
                  <a:srgbClr val="000000"/>
                </a:solidFill>
                <a:latin typeface="Calibri"/>
                <a:ea typeface="宋体"/>
              </a:rPr>
              <a:t>Time it takes to insert a new data item. This value includes the time it takes to find the correct place to insert the new data item, as well as the time it takes to update the index structure</a:t>
            </a:r>
            <a:endParaRPr b="0" lang="en-US" sz="3200" spc="-1" strike="noStrike">
              <a:solidFill>
                <a:srgbClr val="000000"/>
              </a:solidFill>
              <a:latin typeface="Calibri"/>
            </a:endParaRPr>
          </a:p>
          <a:p>
            <a:pPr marL="343080" indent="-343080">
              <a:lnSpc>
                <a:spcPct val="100000"/>
              </a:lnSpc>
              <a:spcBef>
                <a:spcPts val="641"/>
              </a:spcBef>
              <a:buClr>
                <a:srgbClr val="376092"/>
              </a:buClr>
              <a:buFont typeface="Arial"/>
              <a:buChar char="•"/>
            </a:pPr>
            <a:r>
              <a:rPr b="1" lang="en-US" sz="3200" spc="-1" strike="noStrike">
                <a:solidFill>
                  <a:schemeClr val="accent1">
                    <a:lumMod val="75000"/>
                  </a:schemeClr>
                </a:solidFill>
                <a:latin typeface="Calibri"/>
                <a:ea typeface="宋体"/>
              </a:rPr>
              <a:t>Deletion time: </a:t>
            </a:r>
            <a:r>
              <a:rPr b="0" lang="en-US" sz="3200" spc="-1" strike="noStrike">
                <a:solidFill>
                  <a:srgbClr val="000000"/>
                </a:solidFill>
                <a:latin typeface="Calibri"/>
                <a:ea typeface="宋体"/>
              </a:rPr>
              <a:t>Time it takes to delete a data item. This value includes the time it takes to find the item to be deleted, as well as the time it takes to update the index structure</a:t>
            </a:r>
            <a:endParaRPr b="0" lang="en-US" sz="3200" spc="-1" strike="noStrike">
              <a:solidFill>
                <a:srgbClr val="000000"/>
              </a:solidFill>
              <a:latin typeface="Calibri"/>
            </a:endParaRPr>
          </a:p>
          <a:p>
            <a:pPr marL="343080" indent="-343080">
              <a:lnSpc>
                <a:spcPct val="100000"/>
              </a:lnSpc>
              <a:spcBef>
                <a:spcPts val="641"/>
              </a:spcBef>
              <a:buClr>
                <a:srgbClr val="376092"/>
              </a:buClr>
              <a:buFont typeface="Arial"/>
              <a:buChar char="•"/>
            </a:pPr>
            <a:r>
              <a:rPr b="1" lang="en-US" sz="3200" spc="-1" strike="noStrike">
                <a:solidFill>
                  <a:schemeClr val="accent1">
                    <a:lumMod val="75000"/>
                  </a:schemeClr>
                </a:solidFill>
                <a:latin typeface="Calibri"/>
                <a:ea typeface="宋体"/>
              </a:rPr>
              <a:t>Space overhead</a:t>
            </a:r>
            <a:r>
              <a:rPr b="0" lang="en-US" sz="3200" spc="-1" strike="noStrike">
                <a:solidFill>
                  <a:srgbClr val="000000"/>
                </a:solidFill>
                <a:latin typeface="Calibri"/>
                <a:ea typeface="宋体"/>
              </a:rPr>
              <a:t>: The additional space occupied by an index structure. </a:t>
            </a:r>
            <a:endParaRPr b="0" lang="en-US" sz="3200" spc="-1" strike="noStrike">
              <a:solidFill>
                <a:srgbClr val="000000"/>
              </a:solidFill>
              <a:latin typeface="Calibri"/>
            </a:endParaRPr>
          </a:p>
          <a:p>
            <a:pPr indent="0">
              <a:lnSpc>
                <a:spcPct val="100000"/>
              </a:lnSpc>
              <a:spcBef>
                <a:spcPts val="641"/>
              </a:spcBef>
              <a:buNone/>
            </a:pP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1" lang="en-US" sz="4400" spc="-1" strike="noStrike">
                <a:solidFill>
                  <a:schemeClr val="accent1">
                    <a:lumMod val="75000"/>
                  </a:schemeClr>
                </a:solidFill>
                <a:latin typeface="Calibri"/>
              </a:rPr>
              <a:t>Basic Concepts</a:t>
            </a:r>
            <a:endParaRPr b="0" lang="en-US" sz="4400" spc="-1" strike="noStrike">
              <a:solidFill>
                <a:srgbClr val="000000"/>
              </a:solidFill>
              <a:latin typeface="Calibri"/>
            </a:endParaRPr>
          </a:p>
        </p:txBody>
      </p:sp>
      <p:sp>
        <p:nvSpPr>
          <p:cNvPr id="91" name="PlaceHolder 2"/>
          <p:cNvSpPr>
            <a:spLocks noGrp="1"/>
          </p:cNvSpPr>
          <p:nvPr>
            <p:ph/>
          </p:nvPr>
        </p:nvSpPr>
        <p:spPr>
          <a:xfrm>
            <a:off x="457200" y="1600200"/>
            <a:ext cx="8229240" cy="4525560"/>
          </a:xfrm>
          <a:prstGeom prst="rect">
            <a:avLst/>
          </a:prstGeom>
          <a:noFill/>
          <a:ln w="0">
            <a:noFill/>
          </a:ln>
        </p:spPr>
        <p:txBody>
          <a:bodyPr anchor="t">
            <a:noAutofit/>
          </a:bodyPr>
          <a:p>
            <a:pPr marL="343080" indent="-343080" algn="just">
              <a:lnSpc>
                <a:spcPct val="100000"/>
              </a:lnSpc>
              <a:spcBef>
                <a:spcPts val="641"/>
              </a:spcBef>
              <a:buClr>
                <a:srgbClr val="376092"/>
              </a:buClr>
              <a:buFont typeface="Arial"/>
              <a:buChar char="•"/>
            </a:pPr>
            <a:r>
              <a:rPr b="1" lang="en-US" sz="3200" spc="-1" strike="noStrike">
                <a:solidFill>
                  <a:schemeClr val="accent1">
                    <a:lumMod val="75000"/>
                  </a:schemeClr>
                </a:solidFill>
                <a:latin typeface="Calibri"/>
              </a:rPr>
              <a:t>Search Key: </a:t>
            </a:r>
            <a:r>
              <a:rPr b="0" lang="en-US" sz="3200" spc="-1" strike="noStrike">
                <a:solidFill>
                  <a:srgbClr val="000000"/>
                </a:solidFill>
                <a:latin typeface="Calibri"/>
              </a:rPr>
              <a:t>An attribute or set of attributes used to look up records in a file is called search key.</a:t>
            </a:r>
            <a:endParaRPr b="0" lang="en-US" sz="3200" spc="-1" strike="noStrike">
              <a:solidFill>
                <a:srgbClr val="000000"/>
              </a:solidFill>
              <a:latin typeface="Calibri"/>
            </a:endParaRPr>
          </a:p>
          <a:p>
            <a:pPr marL="343080" indent="-343080" algn="just">
              <a:lnSpc>
                <a:spcPct val="100000"/>
              </a:lnSpc>
              <a:spcBef>
                <a:spcPts val="641"/>
              </a:spcBef>
              <a:buClr>
                <a:srgbClr val="000000"/>
              </a:buClr>
              <a:buFont typeface="Arial"/>
              <a:buChar char="•"/>
            </a:pPr>
            <a:r>
              <a:rPr b="0" lang="en-US" sz="3200" spc="-1" strike="noStrike">
                <a:solidFill>
                  <a:srgbClr val="000000"/>
                </a:solidFill>
                <a:latin typeface="Calibri"/>
              </a:rPr>
              <a:t>An </a:t>
            </a:r>
            <a:r>
              <a:rPr b="1" lang="en-US" sz="3200" spc="-1" strike="noStrike">
                <a:solidFill>
                  <a:schemeClr val="accent1">
                    <a:lumMod val="75000"/>
                  </a:schemeClr>
                </a:solidFill>
                <a:latin typeface="Calibri"/>
              </a:rPr>
              <a:t>Index file </a:t>
            </a:r>
            <a:r>
              <a:rPr b="0" lang="en-US" sz="3200" spc="-1" strike="noStrike">
                <a:solidFill>
                  <a:srgbClr val="000000"/>
                </a:solidFill>
                <a:latin typeface="Calibri"/>
              </a:rPr>
              <a:t>consists of records( called index entries) of the form</a:t>
            </a:r>
            <a:endParaRPr b="0" lang="en-US" sz="3200" spc="-1" strike="noStrike">
              <a:solidFill>
                <a:srgbClr val="000000"/>
              </a:solidFill>
              <a:latin typeface="Calibri"/>
            </a:endParaRPr>
          </a:p>
          <a:p>
            <a:pPr indent="0" algn="just">
              <a:lnSpc>
                <a:spcPct val="100000"/>
              </a:lnSpc>
              <a:spcBef>
                <a:spcPts val="641"/>
              </a:spcBef>
              <a:buNone/>
            </a:pPr>
            <a:endParaRPr b="0" lang="en-US" sz="3200" spc="-1" strike="noStrike">
              <a:solidFill>
                <a:srgbClr val="000000"/>
              </a:solidFill>
              <a:latin typeface="Calibri"/>
            </a:endParaRPr>
          </a:p>
          <a:p>
            <a:pPr indent="0" algn="just">
              <a:lnSpc>
                <a:spcPct val="100000"/>
              </a:lnSpc>
              <a:spcBef>
                <a:spcPts val="641"/>
              </a:spcBef>
              <a:buNone/>
            </a:pPr>
            <a:endParaRPr b="0" lang="en-US" sz="3200" spc="-1" strike="noStrike">
              <a:solidFill>
                <a:srgbClr val="000000"/>
              </a:solidFill>
              <a:latin typeface="Calibri"/>
            </a:endParaRPr>
          </a:p>
          <a:p>
            <a:pPr indent="0" algn="just">
              <a:lnSpc>
                <a:spcPct val="100000"/>
              </a:lnSpc>
              <a:spcBef>
                <a:spcPts val="641"/>
              </a:spcBef>
              <a:buNone/>
              <a:tabLst>
                <a:tab algn="l" pos="0"/>
              </a:tabLst>
            </a:pPr>
            <a:endParaRPr b="0" lang="en-US" sz="3200" spc="-1" strike="noStrike">
              <a:solidFill>
                <a:srgbClr val="000000"/>
              </a:solidFill>
              <a:latin typeface="Calibri"/>
            </a:endParaRPr>
          </a:p>
          <a:p>
            <a:pPr indent="0" algn="just">
              <a:lnSpc>
                <a:spcPct val="100000"/>
              </a:lnSpc>
              <a:spcBef>
                <a:spcPts val="641"/>
              </a:spcBef>
              <a:buNone/>
              <a:tabLst>
                <a:tab algn="l" pos="0"/>
              </a:tabLst>
            </a:pPr>
            <a:endParaRPr b="0" lang="en-US" sz="3200" spc="-1" strike="noStrike">
              <a:solidFill>
                <a:srgbClr val="000000"/>
              </a:solidFill>
              <a:latin typeface="Calibri"/>
            </a:endParaRPr>
          </a:p>
          <a:p>
            <a:pPr indent="0" algn="just">
              <a:lnSpc>
                <a:spcPct val="100000"/>
              </a:lnSpc>
              <a:spcBef>
                <a:spcPts val="641"/>
              </a:spcBef>
              <a:buNone/>
              <a:tabLst>
                <a:tab algn="l" pos="0"/>
              </a:tabLst>
            </a:pPr>
            <a:endParaRPr b="0" lang="en-US" sz="3200" spc="-1" strike="noStrike">
              <a:solidFill>
                <a:srgbClr val="000000"/>
              </a:solidFill>
              <a:latin typeface="Calibri"/>
            </a:endParaRPr>
          </a:p>
          <a:p>
            <a:pPr indent="0" algn="just">
              <a:lnSpc>
                <a:spcPct val="100000"/>
              </a:lnSpc>
              <a:spcBef>
                <a:spcPts val="641"/>
              </a:spcBef>
              <a:buNone/>
              <a:tabLst>
                <a:tab algn="l" pos="0"/>
              </a:tabLst>
            </a:pPr>
            <a:endParaRPr b="0" lang="en-US" sz="3200" spc="-1" strike="noStrike">
              <a:solidFill>
                <a:srgbClr val="000000"/>
              </a:solidFill>
              <a:latin typeface="Calibri"/>
            </a:endParaRPr>
          </a:p>
        </p:txBody>
      </p:sp>
      <p:pic>
        <p:nvPicPr>
          <p:cNvPr id="92" name="Picture 2" descr=""/>
          <p:cNvPicPr/>
          <p:nvPr/>
        </p:nvPicPr>
        <p:blipFill>
          <a:blip r:embed="rId1"/>
          <a:srcRect l="24332" t="42343" r="18496" b="49434"/>
          <a:stretch/>
        </p:blipFill>
        <p:spPr>
          <a:xfrm>
            <a:off x="1066680" y="4565160"/>
            <a:ext cx="7437600" cy="60012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1" lang="en-US" sz="4400" spc="-1" strike="noStrike">
                <a:solidFill>
                  <a:schemeClr val="accent1">
                    <a:lumMod val="75000"/>
                  </a:schemeClr>
                </a:solidFill>
                <a:latin typeface="Calibri"/>
              </a:rPr>
              <a:t>Ordered Indices</a:t>
            </a:r>
            <a:endParaRPr b="0" lang="en-US" sz="4400" spc="-1" strike="noStrike">
              <a:solidFill>
                <a:srgbClr val="000000"/>
              </a:solidFill>
              <a:latin typeface="Calibri"/>
            </a:endParaRPr>
          </a:p>
        </p:txBody>
      </p:sp>
      <p:sp>
        <p:nvSpPr>
          <p:cNvPr id="94" name="PlaceHolder 2"/>
          <p:cNvSpPr>
            <a:spLocks noGrp="1"/>
          </p:cNvSpPr>
          <p:nvPr>
            <p:ph/>
          </p:nvPr>
        </p:nvSpPr>
        <p:spPr>
          <a:xfrm>
            <a:off x="457200" y="1600200"/>
            <a:ext cx="8229240" cy="4525560"/>
          </a:xfrm>
          <a:prstGeom prst="rect">
            <a:avLst/>
          </a:prstGeom>
          <a:noFill/>
          <a:ln w="0">
            <a:noFill/>
          </a:ln>
        </p:spPr>
        <p:txBody>
          <a:bodyPr anchor="t">
            <a:normAutofit fontScale="97000"/>
          </a:bodyPr>
          <a:p>
            <a:pPr marL="343080" indent="-343080" algn="just">
              <a:lnSpc>
                <a:spcPct val="100000"/>
              </a:lnSpc>
              <a:spcBef>
                <a:spcPts val="641"/>
              </a:spcBef>
              <a:buClr>
                <a:srgbClr val="000000"/>
              </a:buClr>
              <a:buFont typeface="Arial"/>
              <a:buChar char="•"/>
            </a:pPr>
            <a:r>
              <a:rPr b="0" lang="en-US" sz="3200" spc="-1" strike="noStrike">
                <a:solidFill>
                  <a:srgbClr val="000000"/>
                </a:solidFill>
                <a:latin typeface="Calibri"/>
              </a:rPr>
              <a:t>Each index structure is associated with a particular search key.</a:t>
            </a:r>
            <a:endParaRPr b="0" lang="en-US" sz="3200" spc="-1" strike="noStrike">
              <a:solidFill>
                <a:srgbClr val="000000"/>
              </a:solidFill>
              <a:latin typeface="Calibri"/>
            </a:endParaRPr>
          </a:p>
          <a:p>
            <a:pPr marL="343080" indent="-343080" algn="just">
              <a:lnSpc>
                <a:spcPct val="100000"/>
              </a:lnSpc>
              <a:spcBef>
                <a:spcPts val="641"/>
              </a:spcBef>
              <a:buClr>
                <a:srgbClr val="000000"/>
              </a:buClr>
              <a:buFont typeface="Arial"/>
              <a:buChar char="•"/>
            </a:pPr>
            <a:r>
              <a:rPr b="0" lang="en-US" sz="3200" spc="-1" strike="noStrike">
                <a:solidFill>
                  <a:srgbClr val="000000"/>
                </a:solidFill>
                <a:latin typeface="Calibri"/>
              </a:rPr>
              <a:t>An </a:t>
            </a:r>
            <a:r>
              <a:rPr b="1" lang="en-US" sz="3200" spc="-1" strike="noStrike">
                <a:solidFill>
                  <a:srgbClr val="000099"/>
                </a:solidFill>
                <a:latin typeface="Calibri"/>
              </a:rPr>
              <a:t>ordered index</a:t>
            </a:r>
            <a:r>
              <a:rPr b="1" lang="en-US" sz="3200" spc="-1" strike="noStrike">
                <a:solidFill>
                  <a:srgbClr val="000000"/>
                </a:solidFill>
                <a:latin typeface="Calibri"/>
              </a:rPr>
              <a:t>, </a:t>
            </a:r>
            <a:r>
              <a:rPr b="0" lang="en-US" sz="3200" spc="-1" strike="noStrike">
                <a:solidFill>
                  <a:srgbClr val="000000"/>
                </a:solidFill>
                <a:latin typeface="Calibri"/>
              </a:rPr>
              <a:t>stores the value of the search keys in sorted order and associates with each search key the record that contains it. </a:t>
            </a:r>
            <a:r>
              <a:rPr b="0" lang="en-US" sz="3200" spc="-1" strike="noStrike">
                <a:solidFill>
                  <a:srgbClr val="ff0000"/>
                </a:solidFill>
                <a:latin typeface="Calibri"/>
              </a:rPr>
              <a:t>E.g.</a:t>
            </a:r>
            <a:r>
              <a:rPr b="0" lang="en-US" sz="3200" spc="-1" strike="noStrike">
                <a:solidFill>
                  <a:srgbClr val="000000"/>
                </a:solidFill>
                <a:latin typeface="Calibri"/>
              </a:rPr>
              <a:t>, index of a book, library catalog.</a:t>
            </a:r>
            <a:endParaRPr b="0" lang="en-US" sz="3200" spc="-1" strike="noStrike">
              <a:solidFill>
                <a:srgbClr val="000000"/>
              </a:solidFill>
              <a:latin typeface="Calibri"/>
            </a:endParaRPr>
          </a:p>
          <a:p>
            <a:pPr marL="343080" indent="-343080" algn="just">
              <a:lnSpc>
                <a:spcPct val="100000"/>
              </a:lnSpc>
              <a:spcBef>
                <a:spcPts val="641"/>
              </a:spcBef>
              <a:buClr>
                <a:srgbClr val="000000"/>
              </a:buClr>
              <a:buFont typeface="Arial"/>
              <a:buChar char="•"/>
            </a:pPr>
            <a:r>
              <a:rPr b="0" lang="en-US" sz="3200" spc="-1" strike="noStrike">
                <a:solidFill>
                  <a:srgbClr val="000000"/>
                </a:solidFill>
                <a:latin typeface="Calibri"/>
              </a:rPr>
              <a:t>A file may have several indices, on different search keys.</a:t>
            </a:r>
            <a:endParaRPr b="0" lang="en-US" sz="3200" spc="-1" strike="noStrike">
              <a:solidFill>
                <a:srgbClr val="000000"/>
              </a:solidFill>
              <a:latin typeface="Calibri"/>
            </a:endParaRPr>
          </a:p>
          <a:p>
            <a:pPr indent="0">
              <a:lnSpc>
                <a:spcPct val="100000"/>
              </a:lnSpc>
              <a:spcBef>
                <a:spcPts val="641"/>
              </a:spcBef>
              <a:buNone/>
            </a:pPr>
            <a:endParaRPr b="0" lang="en-US" sz="3200" spc="-1" strike="noStrike">
              <a:solidFill>
                <a:srgbClr val="000000"/>
              </a:solidFill>
              <a:latin typeface="Calibri"/>
            </a:endParaRPr>
          </a:p>
          <a:p>
            <a:pPr indent="0">
              <a:lnSpc>
                <a:spcPct val="100000"/>
              </a:lnSpc>
              <a:spcBef>
                <a:spcPts val="641"/>
              </a:spcBef>
              <a:buNone/>
            </a:pP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1" lang="en-US" sz="4400" spc="-1" strike="noStrike">
                <a:solidFill>
                  <a:schemeClr val="accent1">
                    <a:lumMod val="75000"/>
                  </a:schemeClr>
                </a:solidFill>
                <a:latin typeface="Calibri"/>
              </a:rPr>
              <a:t>Ordered Indices</a:t>
            </a:r>
            <a:endParaRPr b="0" lang="en-US" sz="4400" spc="-1" strike="noStrike">
              <a:solidFill>
                <a:srgbClr val="000000"/>
              </a:solidFill>
              <a:latin typeface="Calibri"/>
            </a:endParaRPr>
          </a:p>
        </p:txBody>
      </p:sp>
      <p:sp>
        <p:nvSpPr>
          <p:cNvPr id="96" name="PlaceHolder 2"/>
          <p:cNvSpPr>
            <a:spLocks noGrp="1"/>
          </p:cNvSpPr>
          <p:nvPr>
            <p:ph/>
          </p:nvPr>
        </p:nvSpPr>
        <p:spPr>
          <a:xfrm>
            <a:off x="228600" y="1600200"/>
            <a:ext cx="8610120" cy="4525560"/>
          </a:xfrm>
          <a:prstGeom prst="rect">
            <a:avLst/>
          </a:prstGeom>
          <a:noFill/>
          <a:ln w="0">
            <a:noFill/>
          </a:ln>
        </p:spPr>
        <p:txBody>
          <a:bodyPr anchor="t">
            <a:normAutofit fontScale="74000"/>
          </a:bodyPr>
          <a:p>
            <a:pPr marL="343080" indent="-343080" algn="just">
              <a:lnSpc>
                <a:spcPct val="100000"/>
              </a:lnSpc>
              <a:spcBef>
                <a:spcPts val="641"/>
              </a:spcBef>
              <a:buClr>
                <a:srgbClr val="000099"/>
              </a:buClr>
              <a:buFont typeface="Arial"/>
              <a:buChar char="•"/>
            </a:pPr>
            <a:r>
              <a:rPr b="1" lang="en-US" sz="3200" spc="-1" strike="noStrike">
                <a:solidFill>
                  <a:srgbClr val="000099"/>
                </a:solidFill>
                <a:latin typeface="Calibri"/>
              </a:rPr>
              <a:t>Primary index</a:t>
            </a:r>
            <a:r>
              <a:rPr b="1" lang="en-US" sz="3200" spc="-1" strike="noStrike">
                <a:solidFill>
                  <a:srgbClr val="000000"/>
                </a:solidFill>
                <a:latin typeface="Calibri"/>
              </a:rPr>
              <a:t>: </a:t>
            </a:r>
            <a:r>
              <a:rPr b="0" lang="en-US" sz="3200" spc="-1" strike="noStrike">
                <a:solidFill>
                  <a:srgbClr val="000000"/>
                </a:solidFill>
                <a:latin typeface="Calibri"/>
              </a:rPr>
              <a:t>in a sequentially ordered file, the index whose search key specifies the sequential order of the file.</a:t>
            </a:r>
            <a:endParaRPr b="0" lang="en-US" sz="3200" spc="-1" strike="noStrike">
              <a:solidFill>
                <a:srgbClr val="000000"/>
              </a:solidFill>
              <a:latin typeface="Calibri"/>
            </a:endParaRPr>
          </a:p>
          <a:p>
            <a:pPr lvl="1" marL="743040" indent="-285840" algn="just">
              <a:lnSpc>
                <a:spcPct val="100000"/>
              </a:lnSpc>
              <a:spcBef>
                <a:spcPts val="561"/>
              </a:spcBef>
              <a:buClr>
                <a:srgbClr val="000000"/>
              </a:buClr>
              <a:buFont typeface="Arial"/>
              <a:buChar char="–"/>
            </a:pPr>
            <a:r>
              <a:rPr b="0" lang="en-US" sz="2800" spc="-1" strike="noStrike">
                <a:solidFill>
                  <a:srgbClr val="000000"/>
                </a:solidFill>
                <a:latin typeface="Calibri"/>
              </a:rPr>
              <a:t>Also called </a:t>
            </a:r>
            <a:r>
              <a:rPr b="1" lang="en-US" sz="2800" spc="-1" strike="noStrike">
                <a:solidFill>
                  <a:srgbClr val="000099"/>
                </a:solidFill>
                <a:latin typeface="Calibri"/>
              </a:rPr>
              <a:t>clustering index</a:t>
            </a:r>
            <a:endParaRPr b="0" lang="en-US" sz="2800" spc="-1" strike="noStrike">
              <a:solidFill>
                <a:srgbClr val="000000"/>
              </a:solidFill>
              <a:latin typeface="Calibri"/>
            </a:endParaRPr>
          </a:p>
          <a:p>
            <a:pPr lvl="1" marL="743040" indent="-285840" algn="just">
              <a:lnSpc>
                <a:spcPct val="100000"/>
              </a:lnSpc>
              <a:spcBef>
                <a:spcPts val="561"/>
              </a:spcBef>
              <a:buClr>
                <a:srgbClr val="000000"/>
              </a:buClr>
              <a:buFont typeface="Arial"/>
              <a:buChar char="–"/>
            </a:pPr>
            <a:r>
              <a:rPr b="0" lang="en-US" sz="2800" spc="-1" strike="noStrike">
                <a:solidFill>
                  <a:srgbClr val="000000"/>
                </a:solidFill>
                <a:latin typeface="Calibri"/>
              </a:rPr>
              <a:t>The search key of a primary index is usually but not necessarily the primary key.</a:t>
            </a:r>
            <a:endParaRPr b="0" lang="en-US" sz="2800" spc="-1" strike="noStrike">
              <a:solidFill>
                <a:srgbClr val="000000"/>
              </a:solidFill>
              <a:latin typeface="Calibri"/>
            </a:endParaRPr>
          </a:p>
          <a:p>
            <a:pPr marL="343080" indent="-343080" algn="just">
              <a:lnSpc>
                <a:spcPct val="100000"/>
              </a:lnSpc>
              <a:spcBef>
                <a:spcPts val="641"/>
              </a:spcBef>
              <a:buClr>
                <a:srgbClr val="000099"/>
              </a:buClr>
              <a:buFont typeface="Arial"/>
              <a:buChar char="•"/>
            </a:pPr>
            <a:r>
              <a:rPr b="1" lang="en-US" sz="3200" spc="-1" strike="noStrike">
                <a:solidFill>
                  <a:srgbClr val="000099"/>
                </a:solidFill>
                <a:latin typeface="Calibri"/>
              </a:rPr>
              <a:t>Secondary index</a:t>
            </a:r>
            <a:r>
              <a:rPr b="0" lang="en-US" sz="3200" spc="-1" strike="noStrike">
                <a:solidFill>
                  <a:srgbClr val="000000"/>
                </a:solidFill>
                <a:latin typeface="Calibri"/>
              </a:rPr>
              <a:t>:</a:t>
            </a:r>
            <a:r>
              <a:rPr b="1" lang="en-US" sz="3200" spc="-1" strike="noStrike">
                <a:solidFill>
                  <a:srgbClr val="000000"/>
                </a:solidFill>
                <a:latin typeface="Calibri"/>
              </a:rPr>
              <a:t> </a:t>
            </a:r>
            <a:r>
              <a:rPr b="0" lang="en-US" sz="3200" spc="-1" strike="noStrike">
                <a:solidFill>
                  <a:srgbClr val="000000"/>
                </a:solidFill>
                <a:latin typeface="Calibri"/>
              </a:rPr>
              <a:t>an index whose search key specifies an order different from the sequential order of the file.  </a:t>
            </a:r>
            <a:endParaRPr b="0" lang="en-US" sz="3200" spc="-1" strike="noStrike">
              <a:solidFill>
                <a:srgbClr val="000000"/>
              </a:solidFill>
              <a:latin typeface="Calibri"/>
            </a:endParaRPr>
          </a:p>
          <a:p>
            <a:pPr lvl="1" marL="743040" indent="-285840" algn="just">
              <a:lnSpc>
                <a:spcPct val="100000"/>
              </a:lnSpc>
              <a:spcBef>
                <a:spcPts val="561"/>
              </a:spcBef>
              <a:buClr>
                <a:srgbClr val="000000"/>
              </a:buClr>
              <a:buFont typeface="Arial"/>
              <a:buChar char="–"/>
            </a:pPr>
            <a:r>
              <a:rPr b="0" lang="en-US" sz="2800" spc="-1" strike="noStrike">
                <a:solidFill>
                  <a:srgbClr val="000000"/>
                </a:solidFill>
                <a:latin typeface="Calibri"/>
              </a:rPr>
              <a:t>Also called </a:t>
            </a:r>
            <a:r>
              <a:rPr b="1" lang="en-US" sz="2800" spc="-1" strike="noStrike">
                <a:solidFill>
                  <a:srgbClr val="000099"/>
                </a:solidFill>
                <a:latin typeface="Calibri"/>
              </a:rPr>
              <a:t>non-clustering index.</a:t>
            </a:r>
            <a:endParaRPr b="0" lang="en-US" sz="2800" spc="-1" strike="noStrike">
              <a:solidFill>
                <a:srgbClr val="000000"/>
              </a:solidFill>
              <a:latin typeface="Calibri"/>
            </a:endParaRPr>
          </a:p>
          <a:p>
            <a:pPr marL="343080" indent="-343080" algn="just">
              <a:lnSpc>
                <a:spcPct val="100000"/>
              </a:lnSpc>
              <a:spcBef>
                <a:spcPts val="641"/>
              </a:spcBef>
              <a:buClr>
                <a:srgbClr val="000099"/>
              </a:buClr>
              <a:buFont typeface="Arial"/>
              <a:buChar char="•"/>
            </a:pPr>
            <a:r>
              <a:rPr b="0" lang="en-US" sz="3200" spc="-1" strike="noStrike">
                <a:solidFill>
                  <a:srgbClr val="000099"/>
                </a:solidFill>
                <a:latin typeface="Calibri"/>
              </a:rPr>
              <a:t>Index-sequential file</a:t>
            </a:r>
            <a:r>
              <a:rPr b="1" lang="en-US" sz="3200" spc="-1" strike="noStrike">
                <a:solidFill>
                  <a:srgbClr val="000000"/>
                </a:solidFill>
                <a:latin typeface="Calibri"/>
              </a:rPr>
              <a:t>:</a:t>
            </a:r>
            <a:r>
              <a:rPr b="0" lang="en-US" sz="3200" spc="-1" strike="noStrike">
                <a:solidFill>
                  <a:srgbClr val="000000"/>
                </a:solidFill>
                <a:latin typeface="Calibri"/>
              </a:rPr>
              <a:t> ordered sequential file with a primary index.</a:t>
            </a:r>
            <a:endParaRPr b="0" lang="en-US" sz="3200" spc="-1" strike="noStrike">
              <a:solidFill>
                <a:srgbClr val="000000"/>
              </a:solidFill>
              <a:latin typeface="Calibri"/>
            </a:endParaRPr>
          </a:p>
          <a:p>
            <a:pPr indent="0">
              <a:lnSpc>
                <a:spcPct val="100000"/>
              </a:lnSpc>
              <a:spcBef>
                <a:spcPts val="641"/>
              </a:spcBef>
              <a:buNone/>
            </a:pP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buNone/>
            </a:pPr>
            <a:endParaRPr b="0" lang="en-US" sz="4400" spc="-1" strike="noStrike">
              <a:solidFill>
                <a:srgbClr val="000000"/>
              </a:solidFill>
              <a:latin typeface="Calibri"/>
            </a:endParaRPr>
          </a:p>
        </p:txBody>
      </p:sp>
      <p:sp>
        <p:nvSpPr>
          <p:cNvPr id="98" name="PlaceHolder 2"/>
          <p:cNvSpPr>
            <a:spLocks noGrp="1"/>
          </p:cNvSpPr>
          <p:nvPr>
            <p:ph/>
          </p:nvPr>
        </p:nvSpPr>
        <p:spPr>
          <a:xfrm>
            <a:off x="457200" y="1600200"/>
            <a:ext cx="8229240" cy="4525560"/>
          </a:xfrm>
          <a:prstGeom prst="rect">
            <a:avLst/>
          </a:prstGeom>
          <a:noFill/>
          <a:ln w="0">
            <a:noFill/>
          </a:ln>
        </p:spPr>
        <p:txBody>
          <a:bodyPr anchor="t">
            <a:noAutofit/>
          </a:bodyPr>
          <a:p>
            <a:pPr indent="0">
              <a:spcBef>
                <a:spcPts val="1417"/>
              </a:spcBef>
              <a:buNone/>
            </a:pPr>
            <a:endParaRPr b="0" lang="en-US" sz="3200" spc="-1" strike="noStrike">
              <a:solidFill>
                <a:srgbClr val="000000"/>
              </a:solidFill>
              <a:latin typeface="Calibri"/>
            </a:endParaRPr>
          </a:p>
        </p:txBody>
      </p:sp>
      <p:pic>
        <p:nvPicPr>
          <p:cNvPr id="99" name="Picture 2" descr=""/>
          <p:cNvPicPr/>
          <p:nvPr/>
        </p:nvPicPr>
        <p:blipFill>
          <a:blip r:embed="rId1"/>
          <a:srcRect l="24542" t="17721" r="23529" b="7835"/>
          <a:stretch/>
        </p:blipFill>
        <p:spPr>
          <a:xfrm>
            <a:off x="457200" y="457200"/>
            <a:ext cx="8381520" cy="617184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1" lang="en-US" sz="4400" spc="-1" strike="noStrike">
                <a:solidFill>
                  <a:schemeClr val="accent1">
                    <a:lumMod val="75000"/>
                  </a:schemeClr>
                </a:solidFill>
                <a:latin typeface="Calibri"/>
              </a:rPr>
              <a:t>Dense Index Files</a:t>
            </a:r>
            <a:endParaRPr b="0" lang="en-US" sz="4400" spc="-1" strike="noStrike">
              <a:solidFill>
                <a:srgbClr val="000000"/>
              </a:solidFill>
              <a:latin typeface="Calibri"/>
            </a:endParaRPr>
          </a:p>
        </p:txBody>
      </p:sp>
      <p:pic>
        <p:nvPicPr>
          <p:cNvPr id="101" name="Content Placeholder 3" descr=""/>
          <p:cNvPicPr/>
          <p:nvPr/>
        </p:nvPicPr>
        <p:blipFill>
          <a:blip r:embed="rId1"/>
          <a:srcRect l="34940" t="28642" r="17617" b="17185"/>
          <a:stretch/>
        </p:blipFill>
        <p:spPr>
          <a:xfrm>
            <a:off x="609480" y="1371600"/>
            <a:ext cx="8076960" cy="502884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8272</TotalTime>
  <Application>LibreOffice/7.4.2.3$Linux_X86_64 LibreOffice_project/40$Build-3</Application>
  <AppVersion>15.0000</AppVersion>
  <Words>1996</Words>
  <Paragraphs>157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2013-08-21T06:36:47Z</dcterms:created>
  <dc:creator>Dell</dc:creator>
  <dc:description/>
  <dc:language>en-IN</dc:language>
  <cp:lastModifiedBy/>
  <dcterms:modified xsi:type="dcterms:W3CDTF">2023-05-09T07:38:08Z</dcterms:modified>
  <cp:revision>965</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(4:3)</vt:lpwstr>
  </property>
  <property fmtid="{D5CDD505-2E9C-101B-9397-08002B2CF9AE}" pid="3" name="Slides">
    <vt:i4>38</vt:i4>
  </property>
</Properties>
</file>