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wmf" ContentType="image/x-wmf"/>
  <Override PartName="/ppt/media/image2.wmf" ContentType="image/x-wmf"/>
  <Override PartName="/ppt/media/image3.wmf" ContentType="image/x-wmf"/>
  <Override PartName="/ppt/media/image4.wmf" ContentType="image/x-wmf"/>
  <Override PartName="/ppt/media/image5.wmf" ContentType="image/x-wmf"/>
  <Override PartName="/ppt/media/image6.wmf" ContentType="image/x-wmf"/>
  <Override PartName="/ppt/media/image7.wmf" ContentType="image/x-wmf"/>
  <Override PartName="/ppt/media/image8.wmf" ContentType="image/x-wmf"/>
  <Override PartName="/ppt/media/image9.wmf" ContentType="image/x-wmf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5AE2D0-13A2-4690-BBC7-97204BD963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5CDD05-79D5-42EC-A532-FD7F098D334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6ED1DD-5296-4848-944B-7A7B3C66260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6980D1-F9CE-4EFC-B064-107A5377BA6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961EBD-498A-459A-A437-0D4B2947C27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E2C10E-085A-4EEA-A11B-D031CC4957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81A9D3-3B5C-4A50-ADA2-1F47285C79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1FFBC8-E490-4CBE-896C-23F0BE9782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5D97A3-8FCB-4624-92B5-74876C3AAF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C667DE-2F61-4D4C-B3F5-8DD48590F5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E25FE4-FDD7-4729-BF7D-1E46DCCCFA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423F25-81F5-41F0-8F1D-C64DE2AA7E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FC2960-0E92-47F0-8A5F-250E2CB468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4BD311-BC93-4143-A0CB-4AE682F0F7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7D4994-15F5-4753-8228-5CB0708FC5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15C40F-8443-47CD-A9B2-0F1E3A7A0EF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4DAD8C-EB4B-4B5D-9DAA-25783FEBC15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385A0B-CE8B-4D46-931A-ED733ACA31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0C40E7-F916-4D50-81EE-E89C1A1ACC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C17D69-2061-42C7-9A59-4F894ED964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E5CB70-CAAF-479F-8A4D-03D9F44731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D914E1-EA40-43D3-9E40-D2CE1E59AF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CCC294-9DCA-4AC7-B372-621501C518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1FC20C-BA0A-4489-B51D-744BCA46B6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380116-C249-4E3C-AE2F-F945AECF919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68186FF-FF71-4DAE-8880-14B55CD774E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File Organization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Content Placeholder 3" descr=""/>
          <p:cNvPicPr/>
          <p:nvPr/>
        </p:nvPicPr>
        <p:blipFill>
          <a:blip r:embed="rId1"/>
          <a:stretch/>
        </p:blipFill>
        <p:spPr>
          <a:xfrm>
            <a:off x="457200" y="1641600"/>
            <a:ext cx="8228880" cy="444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Content Placeholder 3" descr=""/>
          <p:cNvPicPr/>
          <p:nvPr/>
        </p:nvPicPr>
        <p:blipFill>
          <a:blip r:embed="rId1"/>
          <a:stretch/>
        </p:blipFill>
        <p:spPr>
          <a:xfrm>
            <a:off x="380880" y="274680"/>
            <a:ext cx="8457480" cy="585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Hash File Organization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Hash File Organization uses the computation of hash function on some fields of the records.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hash function's output determines the location of disk block where the records are to be placed.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Hash File organization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Content Placeholder 3" descr=""/>
          <p:cNvPicPr/>
          <p:nvPr/>
        </p:nvPicPr>
        <p:blipFill>
          <a:blip r:embed="rId1"/>
          <a:stretch/>
        </p:blipFill>
        <p:spPr>
          <a:xfrm>
            <a:off x="1116720" y="1614600"/>
            <a:ext cx="6909480" cy="449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Hash file organization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1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When a record has to be received using the hash key columns, then the address is generated, and the whole record is retrieved using that address.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the same way, when a new record has to be inserted, then the address is generated using the hash key and record is directly inserted.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same process is applied in the case of delete and update.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this method, there is no effort for searching and sorting the entire file.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this method, each record will be stored randomly in the memory.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Hash file organization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Content Placeholder 3" descr=""/>
          <p:cNvPicPr/>
          <p:nvPr/>
        </p:nvPicPr>
        <p:blipFill>
          <a:blip r:embed="rId1"/>
          <a:stretch/>
        </p:blipFill>
        <p:spPr>
          <a:xfrm>
            <a:off x="977760" y="1447920"/>
            <a:ext cx="7188120" cy="452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Hash file organization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69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database management system, When we want to retrieve a particular data, It becomes very inefficient to search all the index values and reach the desired data.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this situation, Hashing technique comes into picture.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Hashing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is an efficient technique to directly search the location of desired data on the disk without using index structure.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Data is stored at the data blocks whose address is generated by using hash function.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memory location where these records are stored is called as data block or data bucket.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Hash file organization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143000"/>
            <a:ext cx="8228880" cy="548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algn="just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Data bucket –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Data buckets are the memory locations where the records are stored. These buckets are also considered as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Unit Of Storage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Below given diagram clearly depicts how hash function work: </a:t>
            </a:r>
            <a:br>
              <a:rPr sz="2800"/>
            </a:b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Picture 3" descr=""/>
          <p:cNvPicPr/>
          <p:nvPr/>
        </p:nvPicPr>
        <p:blipFill>
          <a:blip r:embed="rId1"/>
          <a:stretch/>
        </p:blipFill>
        <p:spPr>
          <a:xfrm>
            <a:off x="304920" y="1189440"/>
            <a:ext cx="8457480" cy="534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Static Hashing 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8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static hashing, when a search-key value is provided, the hash function always computes the same address.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For example, if we want to generate address for STUDENT_ID = 76 using mod (5) hash function, it always result in the same bucket address 1.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There will not be any changes to the bucket address here.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Hence number of data buckets in the memory for this static hashing remains constant throughout.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File Organization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0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database consist of a huge amount of data.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data is grouped within a table in RDBMS, and each table have related records.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user can see that the data is stored in form of tables, but in acutal this huge amount of data is stored in physical memory in form of files.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File –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file is named collection of related information that is recorded on secondary storage such as magnetic disks, magnetic tables and optical disks.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File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is a collection of records.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Using the primary key, we can access the records.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Static hashing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2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Now, If we want to insert some new records into the file But the data bucket address generated by the hash function is not empty or the data already exists in that address.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This becomes a critical situation to handle.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This situation in the static hashing is called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bucket overflow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How will we insert data in this case?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There are several methods provided to overcome this situation.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Some commonly used methods are discussed below: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Open hashing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5000"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1.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Open Hashing –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Open hashing method, next available data block is used to enter the new record, instead of overwriting older one.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This method is also called linear probing.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For example, D3 is a new record which needs to be inserted , the hash function generates address as 105. But it is already full. So the system searches next available data bucket, 123 and assigns D3 to it.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Open hashing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Picture 3" descr=""/>
          <p:cNvPicPr/>
          <p:nvPr/>
        </p:nvPicPr>
        <p:blipFill>
          <a:blip r:embed="rId1"/>
          <a:srcRect l="19152" t="281" r="16282" b="63765"/>
          <a:stretch/>
        </p:blipFill>
        <p:spPr>
          <a:xfrm>
            <a:off x="208080" y="1828800"/>
            <a:ext cx="8727120" cy="385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Content Placeholder 3" descr=""/>
          <p:cNvPicPr/>
          <p:nvPr/>
        </p:nvPicPr>
        <p:blipFill>
          <a:blip r:embed="rId1"/>
          <a:srcRect l="0" t="35355" r="0" b="0"/>
          <a:stretch/>
        </p:blipFill>
        <p:spPr>
          <a:xfrm>
            <a:off x="246960" y="533520"/>
            <a:ext cx="8439120" cy="604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Dynamic Hashing 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391400"/>
            <a:ext cx="8228880" cy="523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64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drawback of static hashing is that that it does not expand or shrink dynamically as the size of the database grows or shrinks.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Dynamic hashing, data buckets grows or shrinks (added or removed dynamically) as the records increases or decreases.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Dynamic hashing is also known as extended hashing.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dynamic hashing, the hash function is made to produce a large number of values.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For Example, there are three data records D1, D2 and D3 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hash function generates three addresses 1001, 0101 and 1010 respectively.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This method of storing considers only part of this address – especially only first one bit to store the data.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 it tries to load three of them at address 0 and 1.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Content Placeholder 3" descr=""/>
          <p:cNvPicPr/>
          <p:nvPr/>
        </p:nvPicPr>
        <p:blipFill>
          <a:blip r:embed="rId1"/>
          <a:stretch/>
        </p:blipFill>
        <p:spPr>
          <a:xfrm>
            <a:off x="164160" y="380880"/>
            <a:ext cx="8963280" cy="647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Types of file organization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Types of file organization are as follows: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Sequential file organization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Heap file organization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Hash file organization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Sequential File Organization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This method is the easiest method for file organization.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this method, files are stored sequentially.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This method can be implemented in two ways: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Pile file method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Sorted file method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1. Pile File Method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5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It is a quite simple method.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this method, we store the record in a sequence, i.e., one after another.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Here, the record will be inserted in the order in which they are inserted into tables.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case of updating or deleting of any record, the record will be searched in the memory blocks.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Content Placeholder 3" descr=""/>
          <p:cNvPicPr/>
          <p:nvPr/>
        </p:nvPicPr>
        <p:blipFill>
          <a:blip r:embed="rId1"/>
          <a:stretch/>
        </p:blipFill>
        <p:spPr>
          <a:xfrm>
            <a:off x="41400" y="274680"/>
            <a:ext cx="9025560" cy="635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2. Sorted File Method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8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this method, the new record is always inserted at the file's end, and then it will sort the sequence in ascending or descending order.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Sorting of records is based on any primary key or any other key.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the case of modification of any record, it will update the record and then sort the file, and lastly, the updated record is placed in the right place.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Content Placeholder 3" descr=""/>
          <p:cNvPicPr/>
          <p:nvPr/>
        </p:nvPicPr>
        <p:blipFill>
          <a:blip r:embed="rId1"/>
          <a:stretch/>
        </p:blipFill>
        <p:spPr>
          <a:xfrm>
            <a:off x="0" y="274680"/>
            <a:ext cx="9143280" cy="658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3760"/>
            <a:ext cx="8228880" cy="943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Heap file organization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000440"/>
            <a:ext cx="8228880" cy="5363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It works with data blocks.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In heap file organization, the records are inserted at the file's end.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When the records are inserted, it doesn't require the sorting and ordering of records.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When the data block is full, the new record is stored in some other block.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This new data block need not to be the very next data block, but it can select any data block in the memory to store new records.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The heap file is also known as an unordered file.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In the file, every record has a unique id, and every page in a file is of the same size.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Application>LibreOffice/7.4.2.3$Linux_X86_64 LibreOffice_project/40$Build-3</Application>
  <AppVersion>15.0000</AppVersion>
  <Words>1823</Words>
  <Paragraphs>123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ASHU</dc:creator>
  <dc:description/>
  <dc:language>en-IN</dc:language>
  <cp:lastModifiedBy/>
  <dcterms:modified xsi:type="dcterms:W3CDTF">2023-05-09T07:38:19Z</dcterms:modified>
  <cp:revision>13</cp:revision>
  <dc:subject/>
  <dc:title>File Organization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32</vt:i4>
  </property>
</Properties>
</file>