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33" r:id="rId2"/>
    <p:sldId id="256" r:id="rId3"/>
    <p:sldId id="292" r:id="rId4"/>
    <p:sldId id="270" r:id="rId5"/>
    <p:sldId id="290" r:id="rId6"/>
    <p:sldId id="291" r:id="rId7"/>
    <p:sldId id="259" r:id="rId8"/>
    <p:sldId id="288" r:id="rId9"/>
    <p:sldId id="313" r:id="rId10"/>
    <p:sldId id="330" r:id="rId11"/>
    <p:sldId id="331" r:id="rId12"/>
    <p:sldId id="332" r:id="rId13"/>
    <p:sldId id="318" r:id="rId14"/>
    <p:sldId id="287" r:id="rId15"/>
    <p:sldId id="285" r:id="rId16"/>
    <p:sldId id="265" r:id="rId17"/>
    <p:sldId id="267" r:id="rId18"/>
    <p:sldId id="264" r:id="rId19"/>
    <p:sldId id="315" r:id="rId20"/>
    <p:sldId id="316" r:id="rId21"/>
    <p:sldId id="268" r:id="rId22"/>
    <p:sldId id="317" r:id="rId23"/>
    <p:sldId id="334" r:id="rId24"/>
    <p:sldId id="28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#3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4#1">
  <dgm:title val=""/>
  <dgm:desc val=""/>
  <dgm:catLst>
    <dgm:cat type="accent2" pri="11400"/>
  </dgm:catLst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#4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#1">
  <dgm:title val=""/>
  <dgm:desc val=""/>
  <dgm:catLst>
    <dgm:cat type="colorful" pri="10300"/>
  </dgm:catLst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#4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3#1">
  <dgm:title val=""/>
  <dgm:desc val=""/>
  <dgm:catLst>
    <dgm:cat type="accent2" pri="11300"/>
  </dgm:catLst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#1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#2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#5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C320EB-5352-40AA-A0A9-C13066E1373C}" type="doc">
      <dgm:prSet loTypeId="urn:microsoft.com/office/officeart/2005/8/layout/list1#1" loCatId="list" qsTypeId="urn:microsoft.com/office/officeart/2005/8/quickstyle/simple1#7" qsCatId="simple" csTypeId="urn:microsoft.com/office/officeart/2005/8/colors/colorful4#3" csCatId="accent1" phldr="0"/>
      <dgm:spPr/>
      <dgm:t>
        <a:bodyPr/>
        <a:lstStyle/>
        <a:p>
          <a:endParaRPr lang="en-US"/>
        </a:p>
      </dgm:t>
    </dgm:pt>
    <dgm:pt modelId="{773C5012-55F9-436E-B78B-2A38D8AAA0C0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ym typeface="+mn-ea"/>
            </a:rPr>
            <a:t>Strong grammatical foundation</a:t>
          </a:r>
        </a:p>
      </dgm:t>
    </dgm:pt>
    <dgm:pt modelId="{E1399106-9BE2-43F4-9430-F473CB36780F}" type="parTrans" cxnId="{FD4BA8F8-C59F-4583-82A4-F95C4DE13425}">
      <dgm:prSet/>
      <dgm:spPr/>
      <dgm:t>
        <a:bodyPr/>
        <a:lstStyle/>
        <a:p>
          <a:endParaRPr lang="en-US"/>
        </a:p>
      </dgm:t>
    </dgm:pt>
    <dgm:pt modelId="{507A6FE3-4D55-4ED6-A973-429D64C5DF28}" type="sibTrans" cxnId="{FD4BA8F8-C59F-4583-82A4-F95C4DE13425}">
      <dgm:prSet/>
      <dgm:spPr/>
      <dgm:t>
        <a:bodyPr/>
        <a:lstStyle/>
        <a:p>
          <a:endParaRPr lang="en-US"/>
        </a:p>
      </dgm:t>
    </dgm:pt>
    <dgm:pt modelId="{CA58FE74-4619-4E47-BA6C-E0CD35AF5AC2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dirty="0">
              <a:sym typeface="+mn-ea"/>
            </a:rPr>
            <a:t>Building </a:t>
          </a:r>
          <a:r>
            <a:rPr lang="en-US" dirty="0">
              <a:sym typeface="+mn-ea"/>
            </a:rPr>
            <a:t>Confidence based on language  competence</a:t>
          </a:r>
        </a:p>
      </dgm:t>
    </dgm:pt>
    <dgm:pt modelId="{EBAD4DA7-135F-4F4E-9475-804E7DC205D2}" type="parTrans" cxnId="{005A4D79-04A8-4438-8893-64E9BF7FF4BE}">
      <dgm:prSet/>
      <dgm:spPr/>
      <dgm:t>
        <a:bodyPr/>
        <a:lstStyle/>
        <a:p>
          <a:endParaRPr lang="en-US"/>
        </a:p>
      </dgm:t>
    </dgm:pt>
    <dgm:pt modelId="{5723A07A-E737-45B0-B84E-97FB4DE86580}" type="sibTrans" cxnId="{005A4D79-04A8-4438-8893-64E9BF7FF4BE}">
      <dgm:prSet/>
      <dgm:spPr/>
      <dgm:t>
        <a:bodyPr/>
        <a:lstStyle/>
        <a:p>
          <a:endParaRPr lang="en-US"/>
        </a:p>
      </dgm:t>
    </dgm:pt>
    <dgm:pt modelId="{D3284563-CEAB-43B3-81C4-5F6C081CBB78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ym typeface="+mn-ea"/>
            </a:rPr>
            <a:t>Impressive Communication skills</a:t>
          </a:r>
        </a:p>
      </dgm:t>
    </dgm:pt>
    <dgm:pt modelId="{A2E240DA-ABFA-4A24-BE34-ABE926603D67}" type="parTrans" cxnId="{264DF978-7DDB-46D9-875C-CFD6AC6C5E56}">
      <dgm:prSet/>
      <dgm:spPr/>
      <dgm:t>
        <a:bodyPr/>
        <a:lstStyle/>
        <a:p>
          <a:endParaRPr lang="en-US"/>
        </a:p>
      </dgm:t>
    </dgm:pt>
    <dgm:pt modelId="{2E43EE94-FE21-4F90-81B3-CED5B1ECC8C9}" type="sibTrans" cxnId="{264DF978-7DDB-46D9-875C-CFD6AC6C5E56}">
      <dgm:prSet/>
      <dgm:spPr/>
      <dgm:t>
        <a:bodyPr/>
        <a:lstStyle/>
        <a:p>
          <a:endParaRPr lang="en-US"/>
        </a:p>
      </dgm:t>
    </dgm:pt>
    <dgm:pt modelId="{1E50A56B-B380-4C93-A4FA-6CB548EC3BFC}">
      <dgm:prSet/>
      <dgm:spPr/>
      <dgm:t>
        <a:bodyPr/>
        <a:lstStyle/>
        <a:p>
          <a:endParaRPr altLang="en-US"/>
        </a:p>
      </dgm:t>
    </dgm:pt>
    <dgm:pt modelId="{ED99B3F2-F269-4CB4-A88A-CBB3EDC171E2}" type="parTrans" cxnId="{A4C74F53-0C36-41EF-A223-B362DC6392B0}">
      <dgm:prSet/>
      <dgm:spPr/>
    </dgm:pt>
    <dgm:pt modelId="{6829FC1B-93DE-4556-9B60-7AE38C459AC2}" type="sibTrans" cxnId="{A4C74F53-0C36-41EF-A223-B362DC6392B0}">
      <dgm:prSet/>
      <dgm:spPr/>
    </dgm:pt>
    <dgm:pt modelId="{E5EECCA3-F875-4B71-92CC-9CCDFB7DBFEF}" type="pres">
      <dgm:prSet presAssocID="{26C320EB-5352-40AA-A0A9-C13066E1373C}" presName="linear" presStyleCnt="0">
        <dgm:presLayoutVars>
          <dgm:dir/>
          <dgm:animLvl val="lvl"/>
          <dgm:resizeHandles val="exact"/>
        </dgm:presLayoutVars>
      </dgm:prSet>
      <dgm:spPr/>
    </dgm:pt>
    <dgm:pt modelId="{667CAF5C-37C0-43B7-8B7E-02CCA3754DB9}" type="pres">
      <dgm:prSet presAssocID="{773C5012-55F9-436E-B78B-2A38D8AAA0C0}" presName="parentLin" presStyleCnt="0"/>
      <dgm:spPr/>
    </dgm:pt>
    <dgm:pt modelId="{58B158CB-C1D2-4676-88E6-6B3937A00A96}" type="pres">
      <dgm:prSet presAssocID="{773C5012-55F9-436E-B78B-2A38D8AAA0C0}" presName="parentLeftMargin" presStyleLbl="node1" presStyleIdx="0" presStyleCnt="4"/>
      <dgm:spPr/>
    </dgm:pt>
    <dgm:pt modelId="{D0971512-D8E1-4E4B-89F4-FF2EB164C196}" type="pres">
      <dgm:prSet presAssocID="{773C5012-55F9-436E-B78B-2A38D8AAA0C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5E10EBB-C85A-471E-9935-B48B9C39A12E}" type="pres">
      <dgm:prSet presAssocID="{773C5012-55F9-436E-B78B-2A38D8AAA0C0}" presName="negativeSpace" presStyleCnt="0"/>
      <dgm:spPr/>
    </dgm:pt>
    <dgm:pt modelId="{1F055725-8984-42CB-98CB-8E7728DD5EAB}" type="pres">
      <dgm:prSet presAssocID="{773C5012-55F9-436E-B78B-2A38D8AAA0C0}" presName="childText" presStyleLbl="conFgAcc1" presStyleIdx="0" presStyleCnt="4">
        <dgm:presLayoutVars>
          <dgm:bulletEnabled val="1"/>
        </dgm:presLayoutVars>
      </dgm:prSet>
      <dgm:spPr/>
    </dgm:pt>
    <dgm:pt modelId="{5785404B-F53E-4CF2-A702-90A46E89CED8}" type="pres">
      <dgm:prSet presAssocID="{507A6FE3-4D55-4ED6-A973-429D64C5DF28}" presName="spaceBetweenRectangles" presStyleCnt="0"/>
      <dgm:spPr/>
    </dgm:pt>
    <dgm:pt modelId="{EF963990-07B7-4DBC-8CFE-C86D15B61BB6}" type="pres">
      <dgm:prSet presAssocID="{CA58FE74-4619-4E47-BA6C-E0CD35AF5AC2}" presName="parentLin" presStyleCnt="0"/>
      <dgm:spPr/>
    </dgm:pt>
    <dgm:pt modelId="{AEA4B341-6C57-43B8-BC42-9813D43D1335}" type="pres">
      <dgm:prSet presAssocID="{CA58FE74-4619-4E47-BA6C-E0CD35AF5AC2}" presName="parentLeftMargin" presStyleLbl="node1" presStyleIdx="0" presStyleCnt="4"/>
      <dgm:spPr/>
    </dgm:pt>
    <dgm:pt modelId="{DD07B078-3354-4F1B-9438-E4F95C4B43A6}" type="pres">
      <dgm:prSet presAssocID="{CA58FE74-4619-4E47-BA6C-E0CD35AF5AC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8F9047E-C8BE-4990-B6F7-84F4581E1FEA}" type="pres">
      <dgm:prSet presAssocID="{CA58FE74-4619-4E47-BA6C-E0CD35AF5AC2}" presName="negativeSpace" presStyleCnt="0"/>
      <dgm:spPr/>
    </dgm:pt>
    <dgm:pt modelId="{FB20FF5F-D131-4A8A-AEBC-01A2B84D6655}" type="pres">
      <dgm:prSet presAssocID="{CA58FE74-4619-4E47-BA6C-E0CD35AF5AC2}" presName="childText" presStyleLbl="conFgAcc1" presStyleIdx="1" presStyleCnt="4">
        <dgm:presLayoutVars>
          <dgm:bulletEnabled val="1"/>
        </dgm:presLayoutVars>
      </dgm:prSet>
      <dgm:spPr/>
    </dgm:pt>
    <dgm:pt modelId="{AC1FEB9E-7ED9-4E44-9D47-B63AE5862158}" type="pres">
      <dgm:prSet presAssocID="{5723A07A-E737-45B0-B84E-97FB4DE86580}" presName="spaceBetweenRectangles" presStyleCnt="0"/>
      <dgm:spPr/>
    </dgm:pt>
    <dgm:pt modelId="{04A221FB-3A34-4804-9E1E-FAA254BEF819}" type="pres">
      <dgm:prSet presAssocID="{D3284563-CEAB-43B3-81C4-5F6C081CBB78}" presName="parentLin" presStyleCnt="0"/>
      <dgm:spPr/>
    </dgm:pt>
    <dgm:pt modelId="{09CBCBA7-E2EE-4654-BCFB-AB2C2D77E66B}" type="pres">
      <dgm:prSet presAssocID="{D3284563-CEAB-43B3-81C4-5F6C081CBB78}" presName="parentLeftMargin" presStyleLbl="node1" presStyleIdx="1" presStyleCnt="4"/>
      <dgm:spPr/>
    </dgm:pt>
    <dgm:pt modelId="{F8B30F84-9FC1-4455-B8FC-CA5DC2189586}" type="pres">
      <dgm:prSet presAssocID="{D3284563-CEAB-43B3-81C4-5F6C081CBB7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5AF99AA-34AA-4169-A0AA-91E0CC0C2D15}" type="pres">
      <dgm:prSet presAssocID="{D3284563-CEAB-43B3-81C4-5F6C081CBB78}" presName="negativeSpace" presStyleCnt="0"/>
      <dgm:spPr/>
    </dgm:pt>
    <dgm:pt modelId="{F855875C-E8B4-4273-8C6C-6A8EC3091B3C}" type="pres">
      <dgm:prSet presAssocID="{D3284563-CEAB-43B3-81C4-5F6C081CBB78}" presName="childText" presStyleLbl="conFgAcc1" presStyleIdx="2" presStyleCnt="4">
        <dgm:presLayoutVars>
          <dgm:bulletEnabled val="1"/>
        </dgm:presLayoutVars>
      </dgm:prSet>
      <dgm:spPr/>
    </dgm:pt>
    <dgm:pt modelId="{54A06312-BF48-4E18-8AC9-0332AABAF3E3}" type="pres">
      <dgm:prSet presAssocID="{2E43EE94-FE21-4F90-81B3-CED5B1ECC8C9}" presName="spaceBetweenRectangles" presStyleCnt="0"/>
      <dgm:spPr/>
    </dgm:pt>
    <dgm:pt modelId="{072CF974-CD8B-49CF-9885-7420A1EE7DBC}" type="pres">
      <dgm:prSet presAssocID="{1E50A56B-B380-4C93-A4FA-6CB548EC3BFC}" presName="parentLin" presStyleCnt="0"/>
      <dgm:spPr/>
    </dgm:pt>
    <dgm:pt modelId="{3EA81EB2-3ED3-4332-AE36-2961E89A07BE}" type="pres">
      <dgm:prSet presAssocID="{1E50A56B-B380-4C93-A4FA-6CB548EC3BFC}" presName="parentLeftMargin" presStyleLbl="node1" presStyleIdx="2" presStyleCnt="4"/>
      <dgm:spPr/>
    </dgm:pt>
    <dgm:pt modelId="{1F8A9A44-1869-4B5D-9A0F-7A2EF9D93DF1}" type="pres">
      <dgm:prSet presAssocID="{1E50A56B-B380-4C93-A4FA-6CB548EC3BF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7A66FC3-2EED-44B5-A9AA-CBE36FD2F82C}" type="pres">
      <dgm:prSet presAssocID="{1E50A56B-B380-4C93-A4FA-6CB548EC3BFC}" presName="negativeSpace" presStyleCnt="0"/>
      <dgm:spPr/>
    </dgm:pt>
    <dgm:pt modelId="{11B82D79-3B56-4155-B5E9-9790FEE8ED8D}" type="pres">
      <dgm:prSet presAssocID="{1E50A56B-B380-4C93-A4FA-6CB548EC3BF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49C51D14-FC6E-409B-9ACA-7C4911436570}" type="presOf" srcId="{1E50A56B-B380-4C93-A4FA-6CB548EC3BFC}" destId="{1F8A9A44-1869-4B5D-9A0F-7A2EF9D93DF1}" srcOrd="1" destOrd="0" presId="urn:microsoft.com/office/officeart/2005/8/layout/list1#1"/>
    <dgm:cxn modelId="{C8789E1F-2AE6-4EDD-8926-C73E3110DDAE}" type="presOf" srcId="{CA58FE74-4619-4E47-BA6C-E0CD35AF5AC2}" destId="{DD07B078-3354-4F1B-9438-E4F95C4B43A6}" srcOrd="1" destOrd="0" presId="urn:microsoft.com/office/officeart/2005/8/layout/list1#1"/>
    <dgm:cxn modelId="{3619572F-1684-4562-BDB3-D7F60DD1D67F}" type="presOf" srcId="{D3284563-CEAB-43B3-81C4-5F6C081CBB78}" destId="{F8B30F84-9FC1-4455-B8FC-CA5DC2189586}" srcOrd="1" destOrd="0" presId="urn:microsoft.com/office/officeart/2005/8/layout/list1#1"/>
    <dgm:cxn modelId="{E1038640-0036-4523-B345-BCF5E7042EF5}" type="presOf" srcId="{D3284563-CEAB-43B3-81C4-5F6C081CBB78}" destId="{09CBCBA7-E2EE-4654-BCFB-AB2C2D77E66B}" srcOrd="0" destOrd="0" presId="urn:microsoft.com/office/officeart/2005/8/layout/list1#1"/>
    <dgm:cxn modelId="{3CFBD865-4DFC-4F68-BCB5-F5BBD7F5EEFC}" type="presOf" srcId="{773C5012-55F9-436E-B78B-2A38D8AAA0C0}" destId="{D0971512-D8E1-4E4B-89F4-FF2EB164C196}" srcOrd="1" destOrd="0" presId="urn:microsoft.com/office/officeart/2005/8/layout/list1#1"/>
    <dgm:cxn modelId="{8726166F-E282-43B1-865C-714D2E4673B8}" type="presOf" srcId="{CA58FE74-4619-4E47-BA6C-E0CD35AF5AC2}" destId="{AEA4B341-6C57-43B8-BC42-9813D43D1335}" srcOrd="0" destOrd="0" presId="urn:microsoft.com/office/officeart/2005/8/layout/list1#1"/>
    <dgm:cxn modelId="{A4C74F53-0C36-41EF-A223-B362DC6392B0}" srcId="{26C320EB-5352-40AA-A0A9-C13066E1373C}" destId="{1E50A56B-B380-4C93-A4FA-6CB548EC3BFC}" srcOrd="3" destOrd="0" parTransId="{ED99B3F2-F269-4CB4-A88A-CBB3EDC171E2}" sibTransId="{6829FC1B-93DE-4556-9B60-7AE38C459AC2}"/>
    <dgm:cxn modelId="{264DF978-7DDB-46D9-875C-CFD6AC6C5E56}" srcId="{26C320EB-5352-40AA-A0A9-C13066E1373C}" destId="{D3284563-CEAB-43B3-81C4-5F6C081CBB78}" srcOrd="2" destOrd="0" parTransId="{A2E240DA-ABFA-4A24-BE34-ABE926603D67}" sibTransId="{2E43EE94-FE21-4F90-81B3-CED5B1ECC8C9}"/>
    <dgm:cxn modelId="{005A4D79-04A8-4438-8893-64E9BF7FF4BE}" srcId="{26C320EB-5352-40AA-A0A9-C13066E1373C}" destId="{CA58FE74-4619-4E47-BA6C-E0CD35AF5AC2}" srcOrd="1" destOrd="0" parTransId="{EBAD4DA7-135F-4F4E-9475-804E7DC205D2}" sibTransId="{5723A07A-E737-45B0-B84E-97FB4DE86580}"/>
    <dgm:cxn modelId="{A613A192-50F8-463C-BBF2-ABC7CBBF49B9}" type="presOf" srcId="{773C5012-55F9-436E-B78B-2A38D8AAA0C0}" destId="{58B158CB-C1D2-4676-88E6-6B3937A00A96}" srcOrd="0" destOrd="0" presId="urn:microsoft.com/office/officeart/2005/8/layout/list1#1"/>
    <dgm:cxn modelId="{9ADFB7A1-EC21-4A5C-A01C-1D417F661B96}" type="presOf" srcId="{1E50A56B-B380-4C93-A4FA-6CB548EC3BFC}" destId="{3EA81EB2-3ED3-4332-AE36-2961E89A07BE}" srcOrd="0" destOrd="0" presId="urn:microsoft.com/office/officeart/2005/8/layout/list1#1"/>
    <dgm:cxn modelId="{878304F0-BB67-47FF-8868-A72DBFA06018}" type="presOf" srcId="{26C320EB-5352-40AA-A0A9-C13066E1373C}" destId="{E5EECCA3-F875-4B71-92CC-9CCDFB7DBFEF}" srcOrd="0" destOrd="0" presId="urn:microsoft.com/office/officeart/2005/8/layout/list1#1"/>
    <dgm:cxn modelId="{FD4BA8F8-C59F-4583-82A4-F95C4DE13425}" srcId="{26C320EB-5352-40AA-A0A9-C13066E1373C}" destId="{773C5012-55F9-436E-B78B-2A38D8AAA0C0}" srcOrd="0" destOrd="0" parTransId="{E1399106-9BE2-43F4-9430-F473CB36780F}" sibTransId="{507A6FE3-4D55-4ED6-A973-429D64C5DF28}"/>
    <dgm:cxn modelId="{C56FFAC3-15D9-4945-A03D-9308D01B5842}" type="presParOf" srcId="{E5EECCA3-F875-4B71-92CC-9CCDFB7DBFEF}" destId="{667CAF5C-37C0-43B7-8B7E-02CCA3754DB9}" srcOrd="0" destOrd="0" presId="urn:microsoft.com/office/officeart/2005/8/layout/list1#1"/>
    <dgm:cxn modelId="{97F7A3D9-F13F-4874-A36E-82FD397B34C4}" type="presParOf" srcId="{667CAF5C-37C0-43B7-8B7E-02CCA3754DB9}" destId="{58B158CB-C1D2-4676-88E6-6B3937A00A96}" srcOrd="0" destOrd="0" presId="urn:microsoft.com/office/officeart/2005/8/layout/list1#1"/>
    <dgm:cxn modelId="{EA643225-2B75-486C-B5FA-714C2F165B70}" type="presParOf" srcId="{667CAF5C-37C0-43B7-8B7E-02CCA3754DB9}" destId="{D0971512-D8E1-4E4B-89F4-FF2EB164C196}" srcOrd="1" destOrd="0" presId="urn:microsoft.com/office/officeart/2005/8/layout/list1#1"/>
    <dgm:cxn modelId="{6EFE0A36-A116-471A-95A3-9A8A9CCA663E}" type="presParOf" srcId="{E5EECCA3-F875-4B71-92CC-9CCDFB7DBFEF}" destId="{05E10EBB-C85A-471E-9935-B48B9C39A12E}" srcOrd="1" destOrd="0" presId="urn:microsoft.com/office/officeart/2005/8/layout/list1#1"/>
    <dgm:cxn modelId="{7CB35C67-D245-4A77-B971-85BB4F62E2C0}" type="presParOf" srcId="{E5EECCA3-F875-4B71-92CC-9CCDFB7DBFEF}" destId="{1F055725-8984-42CB-98CB-8E7728DD5EAB}" srcOrd="2" destOrd="0" presId="urn:microsoft.com/office/officeart/2005/8/layout/list1#1"/>
    <dgm:cxn modelId="{833BA93D-C34A-48A5-AFD8-7B0483049331}" type="presParOf" srcId="{E5EECCA3-F875-4B71-92CC-9CCDFB7DBFEF}" destId="{5785404B-F53E-4CF2-A702-90A46E89CED8}" srcOrd="3" destOrd="0" presId="urn:microsoft.com/office/officeart/2005/8/layout/list1#1"/>
    <dgm:cxn modelId="{952087AC-41BC-492A-B148-24B8333949D9}" type="presParOf" srcId="{E5EECCA3-F875-4B71-92CC-9CCDFB7DBFEF}" destId="{EF963990-07B7-4DBC-8CFE-C86D15B61BB6}" srcOrd="4" destOrd="0" presId="urn:microsoft.com/office/officeart/2005/8/layout/list1#1"/>
    <dgm:cxn modelId="{26426AE0-D1D3-459F-9095-B59122DD5404}" type="presParOf" srcId="{EF963990-07B7-4DBC-8CFE-C86D15B61BB6}" destId="{AEA4B341-6C57-43B8-BC42-9813D43D1335}" srcOrd="0" destOrd="0" presId="urn:microsoft.com/office/officeart/2005/8/layout/list1#1"/>
    <dgm:cxn modelId="{3B599A39-C261-4438-A721-39414616957E}" type="presParOf" srcId="{EF963990-07B7-4DBC-8CFE-C86D15B61BB6}" destId="{DD07B078-3354-4F1B-9438-E4F95C4B43A6}" srcOrd="1" destOrd="0" presId="urn:microsoft.com/office/officeart/2005/8/layout/list1#1"/>
    <dgm:cxn modelId="{51F53A22-473D-4537-A86A-F7E1C4D53577}" type="presParOf" srcId="{E5EECCA3-F875-4B71-92CC-9CCDFB7DBFEF}" destId="{98F9047E-C8BE-4990-B6F7-84F4581E1FEA}" srcOrd="5" destOrd="0" presId="urn:microsoft.com/office/officeart/2005/8/layout/list1#1"/>
    <dgm:cxn modelId="{4EC1D8C5-22FD-4C1E-B815-75D63FBD99D2}" type="presParOf" srcId="{E5EECCA3-F875-4B71-92CC-9CCDFB7DBFEF}" destId="{FB20FF5F-D131-4A8A-AEBC-01A2B84D6655}" srcOrd="6" destOrd="0" presId="urn:microsoft.com/office/officeart/2005/8/layout/list1#1"/>
    <dgm:cxn modelId="{3D997C0F-2616-4298-B6D4-60BA823BE1EC}" type="presParOf" srcId="{E5EECCA3-F875-4B71-92CC-9CCDFB7DBFEF}" destId="{AC1FEB9E-7ED9-4E44-9D47-B63AE5862158}" srcOrd="7" destOrd="0" presId="urn:microsoft.com/office/officeart/2005/8/layout/list1#1"/>
    <dgm:cxn modelId="{D76559F5-233B-414C-9DA8-29CC4C5CFAB4}" type="presParOf" srcId="{E5EECCA3-F875-4B71-92CC-9CCDFB7DBFEF}" destId="{04A221FB-3A34-4804-9E1E-FAA254BEF819}" srcOrd="8" destOrd="0" presId="urn:microsoft.com/office/officeart/2005/8/layout/list1#1"/>
    <dgm:cxn modelId="{58437B0E-654E-4675-BF12-DE06B07D9D10}" type="presParOf" srcId="{04A221FB-3A34-4804-9E1E-FAA254BEF819}" destId="{09CBCBA7-E2EE-4654-BCFB-AB2C2D77E66B}" srcOrd="0" destOrd="0" presId="urn:microsoft.com/office/officeart/2005/8/layout/list1#1"/>
    <dgm:cxn modelId="{F5378E04-8386-494C-8B25-7C608242900B}" type="presParOf" srcId="{04A221FB-3A34-4804-9E1E-FAA254BEF819}" destId="{F8B30F84-9FC1-4455-B8FC-CA5DC2189586}" srcOrd="1" destOrd="0" presId="urn:microsoft.com/office/officeart/2005/8/layout/list1#1"/>
    <dgm:cxn modelId="{47023773-6452-4E1C-B084-CA33D686EB8C}" type="presParOf" srcId="{E5EECCA3-F875-4B71-92CC-9CCDFB7DBFEF}" destId="{75AF99AA-34AA-4169-A0AA-91E0CC0C2D15}" srcOrd="9" destOrd="0" presId="urn:microsoft.com/office/officeart/2005/8/layout/list1#1"/>
    <dgm:cxn modelId="{285D05BB-002A-42A8-9DF6-8FAF83745047}" type="presParOf" srcId="{E5EECCA3-F875-4B71-92CC-9CCDFB7DBFEF}" destId="{F855875C-E8B4-4273-8C6C-6A8EC3091B3C}" srcOrd="10" destOrd="0" presId="urn:microsoft.com/office/officeart/2005/8/layout/list1#1"/>
    <dgm:cxn modelId="{BE08E52C-F8B7-4ABE-A56B-582B7C559C28}" type="presParOf" srcId="{E5EECCA3-F875-4B71-92CC-9CCDFB7DBFEF}" destId="{54A06312-BF48-4E18-8AC9-0332AABAF3E3}" srcOrd="11" destOrd="0" presId="urn:microsoft.com/office/officeart/2005/8/layout/list1#1"/>
    <dgm:cxn modelId="{5AB54312-494E-4070-A4B6-BB4DFB915DF1}" type="presParOf" srcId="{E5EECCA3-F875-4B71-92CC-9CCDFB7DBFEF}" destId="{072CF974-CD8B-49CF-9885-7420A1EE7DBC}" srcOrd="12" destOrd="0" presId="urn:microsoft.com/office/officeart/2005/8/layout/list1#1"/>
    <dgm:cxn modelId="{B4BB4B21-0685-4A91-985B-C49184B3EFF5}" type="presParOf" srcId="{072CF974-CD8B-49CF-9885-7420A1EE7DBC}" destId="{3EA81EB2-3ED3-4332-AE36-2961E89A07BE}" srcOrd="0" destOrd="0" presId="urn:microsoft.com/office/officeart/2005/8/layout/list1#1"/>
    <dgm:cxn modelId="{AF10B10A-1E91-41AF-B068-7921A549BAC8}" type="presParOf" srcId="{072CF974-CD8B-49CF-9885-7420A1EE7DBC}" destId="{1F8A9A44-1869-4B5D-9A0F-7A2EF9D93DF1}" srcOrd="1" destOrd="0" presId="urn:microsoft.com/office/officeart/2005/8/layout/list1#1"/>
    <dgm:cxn modelId="{FAC40946-4CDC-435F-9E67-E3DB394D502E}" type="presParOf" srcId="{E5EECCA3-F875-4B71-92CC-9CCDFB7DBFEF}" destId="{F7A66FC3-2EED-44B5-A9AA-CBE36FD2F82C}" srcOrd="13" destOrd="0" presId="urn:microsoft.com/office/officeart/2005/8/layout/list1#1"/>
    <dgm:cxn modelId="{4EC29B2B-F843-443B-8D95-52636203F315}" type="presParOf" srcId="{E5EECCA3-F875-4B71-92CC-9CCDFB7DBFEF}" destId="{11B82D79-3B56-4155-B5E9-9790FEE8ED8D}" srcOrd="14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8EEA404-71FA-4740-889D-63F67A98EDCC}" type="doc">
      <dgm:prSet loTypeId="urn:microsoft.com/office/officeart/2005/8/layout/equation1" loCatId="process" qsTypeId="urn:microsoft.com/office/officeart/2005/8/quickstyle/simple1#5" qsCatId="simple" csTypeId="urn:microsoft.com/office/officeart/2005/8/colors/accent1_2#3" csCatId="accent1" phldr="1"/>
      <dgm:spPr/>
    </dgm:pt>
    <dgm:pt modelId="{9D6A52B7-A605-40B4-98FF-218D04A13E74}" type="pres">
      <dgm:prSet presAssocID="{E8EEA404-71FA-4740-889D-63F67A98EDCC}" presName="linearFlow" presStyleCnt="0">
        <dgm:presLayoutVars>
          <dgm:dir/>
          <dgm:resizeHandles val="exact"/>
        </dgm:presLayoutVars>
      </dgm:prSet>
      <dgm:spPr/>
    </dgm:pt>
  </dgm:ptLst>
  <dgm:cxnLst>
    <dgm:cxn modelId="{C2AED276-35F7-452C-AA72-D5347D51501A}" type="presOf" srcId="{E8EEA404-71FA-4740-889D-63F67A98EDCC}" destId="{9D6A52B7-A605-40B4-98FF-218D04A13E74}" srcOrd="0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B2619C4-DE92-488C-8B47-55161DE4A7B3}" type="doc">
      <dgm:prSet loTypeId="urn:microsoft.com/office/officeart/2005/8/layout/cycle3#1" loCatId="cycle" qsTypeId="urn:microsoft.com/office/officeart/2005/8/quickstyle/simple1#6" qsCatId="simple" csTypeId="urn:microsoft.com/office/officeart/2005/8/colors/accent2_4#1" csCatId="accent1" phldr="1"/>
      <dgm:spPr/>
      <dgm:t>
        <a:bodyPr/>
        <a:lstStyle/>
        <a:p>
          <a:endParaRPr lang="en-US"/>
        </a:p>
      </dgm:t>
    </dgm:pt>
    <dgm:pt modelId="{32945B4E-061E-458A-8B9D-4FD1021BB1D0}">
      <dgm:prSet phldrT="[Text]"/>
      <dgm:spPr/>
      <dgm:t>
        <a:bodyPr/>
        <a:lstStyle/>
        <a:p>
          <a:r>
            <a:rPr lang="en-US" dirty="0"/>
            <a:t>Total=100</a:t>
          </a:r>
        </a:p>
      </dgm:t>
    </dgm:pt>
    <dgm:pt modelId="{212F2336-3210-4275-ACFA-4AE5CF97D462}" type="parTrans" cxnId="{8E3A0C5E-5E1D-44A7-84ED-3734846F30FA}">
      <dgm:prSet/>
      <dgm:spPr/>
      <dgm:t>
        <a:bodyPr/>
        <a:lstStyle/>
        <a:p>
          <a:endParaRPr lang="en-US"/>
        </a:p>
      </dgm:t>
    </dgm:pt>
    <dgm:pt modelId="{18FA10C7-8189-4C1C-95B6-9EBD42CEC38E}" type="sibTrans" cxnId="{8E3A0C5E-5E1D-44A7-84ED-3734846F30FA}">
      <dgm:prSet/>
      <dgm:spPr/>
      <dgm:t>
        <a:bodyPr/>
        <a:lstStyle/>
        <a:p>
          <a:endParaRPr lang="en-US"/>
        </a:p>
      </dgm:t>
    </dgm:pt>
    <dgm:pt modelId="{E4A334FA-D1EC-45D8-8ED0-B70B81536749}">
      <dgm:prSet phldrT="[Text]"/>
      <dgm:spPr/>
      <dgm:t>
        <a:bodyPr/>
        <a:lstStyle/>
        <a:p>
          <a:r>
            <a:rPr lang="en-US" b="1" spc="-5">
              <a:latin typeface="Times New Roman" panose="02020603050405020304"/>
              <a:cs typeface="Times New Roman" panose="02020603050405020304"/>
            </a:rPr>
            <a:t>Class</a:t>
          </a:r>
          <a:r>
            <a:rPr lang="en-US" b="1" spc="-10">
              <a:latin typeface="Times New Roman" panose="02020603050405020304"/>
              <a:cs typeface="Times New Roman" panose="02020603050405020304"/>
            </a:rPr>
            <a:t> </a:t>
          </a:r>
          <a:r>
            <a:rPr lang="en-US" b="1" spc="-5">
              <a:latin typeface="Times New Roman" panose="02020603050405020304"/>
              <a:cs typeface="Times New Roman" panose="02020603050405020304"/>
            </a:rPr>
            <a:t>participation:15</a:t>
          </a:r>
          <a:endParaRPr lang="en-US" dirty="0"/>
        </a:p>
      </dgm:t>
    </dgm:pt>
    <dgm:pt modelId="{385790B5-F37B-4D35-B97F-5500CBF89B24}" type="parTrans" cxnId="{C9DF781D-A3FA-4569-B4BF-BEEEE4A58D04}">
      <dgm:prSet/>
      <dgm:spPr/>
      <dgm:t>
        <a:bodyPr/>
        <a:lstStyle/>
        <a:p>
          <a:endParaRPr lang="en-US"/>
        </a:p>
      </dgm:t>
    </dgm:pt>
    <dgm:pt modelId="{FE1B62C5-76C1-45B9-AFC8-7BD6FA9D73E8}" type="sibTrans" cxnId="{C9DF781D-A3FA-4569-B4BF-BEEEE4A58D04}">
      <dgm:prSet/>
      <dgm:spPr/>
      <dgm:t>
        <a:bodyPr/>
        <a:lstStyle/>
        <a:p>
          <a:endParaRPr lang="en-US"/>
        </a:p>
      </dgm:t>
    </dgm:pt>
    <dgm:pt modelId="{16F60433-5A83-4379-837C-B3CCBD94743F}">
      <dgm:prSet phldrT="[Text]"/>
      <dgm:spPr/>
      <dgm:t>
        <a:bodyPr/>
        <a:lstStyle/>
        <a:p>
          <a:r>
            <a:rPr lang="en-US" b="1" spc="-5">
              <a:latin typeface="Times New Roman" panose="02020603050405020304"/>
              <a:cs typeface="Times New Roman" panose="02020603050405020304"/>
            </a:rPr>
            <a:t>CA</a:t>
          </a:r>
          <a:r>
            <a:rPr lang="en-US" b="1" spc="-175">
              <a:latin typeface="Times New Roman" panose="02020603050405020304"/>
              <a:cs typeface="Times New Roman" panose="02020603050405020304"/>
            </a:rPr>
            <a:t> </a:t>
          </a:r>
          <a:r>
            <a:rPr lang="en-US" b="1" spc="-5">
              <a:latin typeface="Times New Roman" panose="02020603050405020304"/>
              <a:cs typeface="Times New Roman" panose="02020603050405020304"/>
            </a:rPr>
            <a:t>(4</a:t>
          </a:r>
          <a:r>
            <a:rPr lang="en-US" b="1" spc="-15">
              <a:latin typeface="Times New Roman" panose="02020603050405020304"/>
              <a:cs typeface="Times New Roman" panose="02020603050405020304"/>
            </a:rPr>
            <a:t> </a:t>
          </a:r>
          <a:r>
            <a:rPr lang="en-US" b="1" spc="-5">
              <a:latin typeface="Times New Roman" panose="02020603050405020304"/>
              <a:cs typeface="Times New Roman" panose="02020603050405020304"/>
            </a:rPr>
            <a:t>out</a:t>
          </a:r>
          <a:r>
            <a:rPr lang="en-US" b="1" spc="-15">
              <a:latin typeface="Times New Roman" panose="02020603050405020304"/>
              <a:cs typeface="Times New Roman" panose="02020603050405020304"/>
            </a:rPr>
            <a:t> </a:t>
          </a:r>
          <a:r>
            <a:rPr lang="en-US" b="1" spc="-5">
              <a:latin typeface="Times New Roman" panose="02020603050405020304"/>
              <a:cs typeface="Times New Roman" panose="02020603050405020304"/>
            </a:rPr>
            <a:t>of</a:t>
          </a:r>
          <a:r>
            <a:rPr lang="en-US" b="1" spc="-25">
              <a:latin typeface="Times New Roman" panose="02020603050405020304"/>
              <a:cs typeface="Times New Roman" panose="02020603050405020304"/>
            </a:rPr>
            <a:t> </a:t>
          </a:r>
          <a:r>
            <a:rPr lang="en-US" b="1" spc="-5">
              <a:latin typeface="Times New Roman" panose="02020603050405020304"/>
              <a:cs typeface="Times New Roman" panose="02020603050405020304"/>
            </a:rPr>
            <a:t>4</a:t>
          </a:r>
          <a:r>
            <a:rPr lang="en-US" b="1">
              <a:latin typeface="Times New Roman" panose="02020603050405020304"/>
              <a:cs typeface="Times New Roman" panose="02020603050405020304"/>
            </a:rPr>
            <a:t> </a:t>
          </a:r>
          <a:r>
            <a:rPr lang="en-US" b="1" spc="-10">
              <a:latin typeface="Times New Roman" panose="02020603050405020304"/>
              <a:cs typeface="Times New Roman" panose="02020603050405020304"/>
            </a:rPr>
            <a:t>tasks):30</a:t>
          </a:r>
          <a:endParaRPr lang="en-US" dirty="0"/>
        </a:p>
      </dgm:t>
    </dgm:pt>
    <dgm:pt modelId="{D1893BBA-5EC6-4DA1-BB92-EF3FD4EA0206}" type="parTrans" cxnId="{693F6103-712B-4B28-9B3F-6A598E179BFC}">
      <dgm:prSet/>
      <dgm:spPr/>
      <dgm:t>
        <a:bodyPr/>
        <a:lstStyle/>
        <a:p>
          <a:endParaRPr lang="en-US"/>
        </a:p>
      </dgm:t>
    </dgm:pt>
    <dgm:pt modelId="{E2C93883-60A4-4DEA-913C-C52BA8C85012}" type="sibTrans" cxnId="{693F6103-712B-4B28-9B3F-6A598E179BFC}">
      <dgm:prSet/>
      <dgm:spPr/>
      <dgm:t>
        <a:bodyPr/>
        <a:lstStyle/>
        <a:p>
          <a:endParaRPr lang="en-US"/>
        </a:p>
      </dgm:t>
    </dgm:pt>
    <dgm:pt modelId="{836993F6-860B-401F-B9B5-D995A4F51155}">
      <dgm:prSet phldrT="[Text]"/>
      <dgm:spPr/>
      <dgm:t>
        <a:bodyPr/>
        <a:lstStyle/>
        <a:p>
          <a:r>
            <a:rPr lang="en-US" b="1" spc="-5">
              <a:latin typeface="Times New Roman" panose="02020603050405020304"/>
              <a:cs typeface="Times New Roman" panose="02020603050405020304"/>
            </a:rPr>
            <a:t>MTE:15</a:t>
          </a:r>
          <a:endParaRPr lang="en-US" dirty="0"/>
        </a:p>
      </dgm:t>
    </dgm:pt>
    <dgm:pt modelId="{13B549DB-3E6C-43AF-9BB4-0B86C4BD4BB5}" type="parTrans" cxnId="{564D3829-8918-4045-BFCF-57D17AF650EC}">
      <dgm:prSet/>
      <dgm:spPr/>
      <dgm:t>
        <a:bodyPr/>
        <a:lstStyle/>
        <a:p>
          <a:endParaRPr lang="en-US"/>
        </a:p>
      </dgm:t>
    </dgm:pt>
    <dgm:pt modelId="{BAD3F8F6-0FF8-4C40-BA4A-BCA172815718}" type="sibTrans" cxnId="{564D3829-8918-4045-BFCF-57D17AF650EC}">
      <dgm:prSet/>
      <dgm:spPr/>
      <dgm:t>
        <a:bodyPr/>
        <a:lstStyle/>
        <a:p>
          <a:endParaRPr lang="en-US"/>
        </a:p>
      </dgm:t>
    </dgm:pt>
    <dgm:pt modelId="{24B4CEB8-FBDF-429D-BC19-6AE7496564BF}">
      <dgm:prSet phldrT="[Text]"/>
      <dgm:spPr/>
      <dgm:t>
        <a:bodyPr/>
        <a:lstStyle/>
        <a:p>
          <a:r>
            <a:rPr lang="en-US" b="1" spc="-5">
              <a:latin typeface="Times New Roman" panose="02020603050405020304"/>
              <a:cs typeface="Times New Roman" panose="02020603050405020304"/>
            </a:rPr>
            <a:t>ETE:40</a:t>
          </a:r>
          <a:endParaRPr lang="en-US" dirty="0"/>
        </a:p>
      </dgm:t>
    </dgm:pt>
    <dgm:pt modelId="{5FAAE094-5AA0-4083-86B4-D3FB20210652}" type="parTrans" cxnId="{5B8F51EB-77D5-4C6B-974F-D594EDDAA2F8}">
      <dgm:prSet/>
      <dgm:spPr/>
      <dgm:t>
        <a:bodyPr/>
        <a:lstStyle/>
        <a:p>
          <a:endParaRPr lang="en-US"/>
        </a:p>
      </dgm:t>
    </dgm:pt>
    <dgm:pt modelId="{43632CE8-AAF2-4866-A812-4B54D61960E2}" type="sibTrans" cxnId="{5B8F51EB-77D5-4C6B-974F-D594EDDAA2F8}">
      <dgm:prSet/>
      <dgm:spPr/>
      <dgm:t>
        <a:bodyPr/>
        <a:lstStyle/>
        <a:p>
          <a:endParaRPr lang="en-US"/>
        </a:p>
      </dgm:t>
    </dgm:pt>
    <dgm:pt modelId="{673BDF6D-FCD0-4CF6-B017-68E8DCB02193}" type="pres">
      <dgm:prSet presAssocID="{4B2619C4-DE92-488C-8B47-55161DE4A7B3}" presName="Name0" presStyleCnt="0">
        <dgm:presLayoutVars>
          <dgm:dir/>
          <dgm:resizeHandles val="exact"/>
        </dgm:presLayoutVars>
      </dgm:prSet>
      <dgm:spPr/>
    </dgm:pt>
    <dgm:pt modelId="{DABFF00E-3C1C-4D57-A65A-B2D2D942D791}" type="pres">
      <dgm:prSet presAssocID="{4B2619C4-DE92-488C-8B47-55161DE4A7B3}" presName="cycle" presStyleCnt="0"/>
      <dgm:spPr/>
    </dgm:pt>
    <dgm:pt modelId="{C582D46D-8B34-4805-B971-F52E03536744}" type="pres">
      <dgm:prSet presAssocID="{32945B4E-061E-458A-8B9D-4FD1021BB1D0}" presName="nodeFirstNode" presStyleLbl="node1" presStyleIdx="0" presStyleCnt="5">
        <dgm:presLayoutVars>
          <dgm:bulletEnabled val="1"/>
        </dgm:presLayoutVars>
      </dgm:prSet>
      <dgm:spPr/>
    </dgm:pt>
    <dgm:pt modelId="{A1077C35-FC72-43E5-ABFE-50243C678ECF}" type="pres">
      <dgm:prSet presAssocID="{18FA10C7-8189-4C1C-95B6-9EBD42CEC38E}" presName="sibTransFirstNode" presStyleLbl="bgShp" presStyleIdx="0" presStyleCnt="1"/>
      <dgm:spPr/>
    </dgm:pt>
    <dgm:pt modelId="{F47755E5-3CF7-42D2-B2AC-DB55966D281A}" type="pres">
      <dgm:prSet presAssocID="{E4A334FA-D1EC-45D8-8ED0-B70B81536749}" presName="nodeFollowingNodes" presStyleLbl="node1" presStyleIdx="1" presStyleCnt="5">
        <dgm:presLayoutVars>
          <dgm:bulletEnabled val="1"/>
        </dgm:presLayoutVars>
      </dgm:prSet>
      <dgm:spPr/>
    </dgm:pt>
    <dgm:pt modelId="{00075228-9C99-4137-98C9-EEDA6E9DE045}" type="pres">
      <dgm:prSet presAssocID="{16F60433-5A83-4379-837C-B3CCBD94743F}" presName="nodeFollowingNodes" presStyleLbl="node1" presStyleIdx="2" presStyleCnt="5">
        <dgm:presLayoutVars>
          <dgm:bulletEnabled val="1"/>
        </dgm:presLayoutVars>
      </dgm:prSet>
      <dgm:spPr/>
    </dgm:pt>
    <dgm:pt modelId="{622F5022-1F92-451A-B459-C6ED54C0EE95}" type="pres">
      <dgm:prSet presAssocID="{836993F6-860B-401F-B9B5-D995A4F51155}" presName="nodeFollowingNodes" presStyleLbl="node1" presStyleIdx="3" presStyleCnt="5">
        <dgm:presLayoutVars>
          <dgm:bulletEnabled val="1"/>
        </dgm:presLayoutVars>
      </dgm:prSet>
      <dgm:spPr/>
    </dgm:pt>
    <dgm:pt modelId="{7FEA08F9-3C17-468D-9EC0-811CA635D12E}" type="pres">
      <dgm:prSet presAssocID="{24B4CEB8-FBDF-429D-BC19-6AE7496564BF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693F6103-712B-4B28-9B3F-6A598E179BFC}" srcId="{4B2619C4-DE92-488C-8B47-55161DE4A7B3}" destId="{16F60433-5A83-4379-837C-B3CCBD94743F}" srcOrd="2" destOrd="0" parTransId="{D1893BBA-5EC6-4DA1-BB92-EF3FD4EA0206}" sibTransId="{E2C93883-60A4-4DEA-913C-C52BA8C85012}"/>
    <dgm:cxn modelId="{19E8A813-ED15-4DE5-881C-AACB0B3271AC}" type="presOf" srcId="{18FA10C7-8189-4C1C-95B6-9EBD42CEC38E}" destId="{A1077C35-FC72-43E5-ABFE-50243C678ECF}" srcOrd="0" destOrd="0" presId="urn:microsoft.com/office/officeart/2005/8/layout/cycle3#1"/>
    <dgm:cxn modelId="{C9DF781D-A3FA-4569-B4BF-BEEEE4A58D04}" srcId="{4B2619C4-DE92-488C-8B47-55161DE4A7B3}" destId="{E4A334FA-D1EC-45D8-8ED0-B70B81536749}" srcOrd="1" destOrd="0" parTransId="{385790B5-F37B-4D35-B97F-5500CBF89B24}" sibTransId="{FE1B62C5-76C1-45B9-AFC8-7BD6FA9D73E8}"/>
    <dgm:cxn modelId="{564D3829-8918-4045-BFCF-57D17AF650EC}" srcId="{4B2619C4-DE92-488C-8B47-55161DE4A7B3}" destId="{836993F6-860B-401F-B9B5-D995A4F51155}" srcOrd="3" destOrd="0" parTransId="{13B549DB-3E6C-43AF-9BB4-0B86C4BD4BB5}" sibTransId="{BAD3F8F6-0FF8-4C40-BA4A-BCA172815718}"/>
    <dgm:cxn modelId="{4C20C43D-39ED-4D53-B22D-D5907047FF36}" type="presOf" srcId="{32945B4E-061E-458A-8B9D-4FD1021BB1D0}" destId="{C582D46D-8B34-4805-B971-F52E03536744}" srcOrd="0" destOrd="0" presId="urn:microsoft.com/office/officeart/2005/8/layout/cycle3#1"/>
    <dgm:cxn modelId="{8E3A0C5E-5E1D-44A7-84ED-3734846F30FA}" srcId="{4B2619C4-DE92-488C-8B47-55161DE4A7B3}" destId="{32945B4E-061E-458A-8B9D-4FD1021BB1D0}" srcOrd="0" destOrd="0" parTransId="{212F2336-3210-4275-ACFA-4AE5CF97D462}" sibTransId="{18FA10C7-8189-4C1C-95B6-9EBD42CEC38E}"/>
    <dgm:cxn modelId="{B0ADDC46-DF76-49E3-9D27-8DB295786BCD}" type="presOf" srcId="{4B2619C4-DE92-488C-8B47-55161DE4A7B3}" destId="{673BDF6D-FCD0-4CF6-B017-68E8DCB02193}" srcOrd="0" destOrd="0" presId="urn:microsoft.com/office/officeart/2005/8/layout/cycle3#1"/>
    <dgm:cxn modelId="{14EC3F83-F530-46F3-9303-BB85EE996EDC}" type="presOf" srcId="{24B4CEB8-FBDF-429D-BC19-6AE7496564BF}" destId="{7FEA08F9-3C17-468D-9EC0-811CA635D12E}" srcOrd="0" destOrd="0" presId="urn:microsoft.com/office/officeart/2005/8/layout/cycle3#1"/>
    <dgm:cxn modelId="{8AC962BD-640F-4F87-A61C-2AAEFD0F0F76}" type="presOf" srcId="{E4A334FA-D1EC-45D8-8ED0-B70B81536749}" destId="{F47755E5-3CF7-42D2-B2AC-DB55966D281A}" srcOrd="0" destOrd="0" presId="urn:microsoft.com/office/officeart/2005/8/layout/cycle3#1"/>
    <dgm:cxn modelId="{37184DD2-7318-40B1-9DBB-1C4CECD332CF}" type="presOf" srcId="{16F60433-5A83-4379-837C-B3CCBD94743F}" destId="{00075228-9C99-4137-98C9-EEDA6E9DE045}" srcOrd="0" destOrd="0" presId="urn:microsoft.com/office/officeart/2005/8/layout/cycle3#1"/>
    <dgm:cxn modelId="{5B8F51EB-77D5-4C6B-974F-D594EDDAA2F8}" srcId="{4B2619C4-DE92-488C-8B47-55161DE4A7B3}" destId="{24B4CEB8-FBDF-429D-BC19-6AE7496564BF}" srcOrd="4" destOrd="0" parTransId="{5FAAE094-5AA0-4083-86B4-D3FB20210652}" sibTransId="{43632CE8-AAF2-4866-A812-4B54D61960E2}"/>
    <dgm:cxn modelId="{582A51EF-38D8-41EE-AB1C-9A91CA7043CB}" type="presOf" srcId="{836993F6-860B-401F-B9B5-D995A4F51155}" destId="{622F5022-1F92-451A-B459-C6ED54C0EE95}" srcOrd="0" destOrd="0" presId="urn:microsoft.com/office/officeart/2005/8/layout/cycle3#1"/>
    <dgm:cxn modelId="{83A68817-B8FF-45FC-8E35-8011B81E39E5}" type="presParOf" srcId="{673BDF6D-FCD0-4CF6-B017-68E8DCB02193}" destId="{DABFF00E-3C1C-4D57-A65A-B2D2D942D791}" srcOrd="0" destOrd="0" presId="urn:microsoft.com/office/officeart/2005/8/layout/cycle3#1"/>
    <dgm:cxn modelId="{810B5B27-1BE8-4288-B91D-1A7418A1B61F}" type="presParOf" srcId="{DABFF00E-3C1C-4D57-A65A-B2D2D942D791}" destId="{C582D46D-8B34-4805-B971-F52E03536744}" srcOrd="0" destOrd="0" presId="urn:microsoft.com/office/officeart/2005/8/layout/cycle3#1"/>
    <dgm:cxn modelId="{55683332-BD02-4DE1-9575-10FEFA43EC00}" type="presParOf" srcId="{DABFF00E-3C1C-4D57-A65A-B2D2D942D791}" destId="{A1077C35-FC72-43E5-ABFE-50243C678ECF}" srcOrd="1" destOrd="0" presId="urn:microsoft.com/office/officeart/2005/8/layout/cycle3#1"/>
    <dgm:cxn modelId="{FD5F376F-1406-454D-8A56-38C37BFA7988}" type="presParOf" srcId="{DABFF00E-3C1C-4D57-A65A-B2D2D942D791}" destId="{F47755E5-3CF7-42D2-B2AC-DB55966D281A}" srcOrd="2" destOrd="0" presId="urn:microsoft.com/office/officeart/2005/8/layout/cycle3#1"/>
    <dgm:cxn modelId="{285C662C-DC8C-46EC-8049-4D5B9374E40E}" type="presParOf" srcId="{DABFF00E-3C1C-4D57-A65A-B2D2D942D791}" destId="{00075228-9C99-4137-98C9-EEDA6E9DE045}" srcOrd="3" destOrd="0" presId="urn:microsoft.com/office/officeart/2005/8/layout/cycle3#1"/>
    <dgm:cxn modelId="{DC4240CC-2198-44C1-BBD2-49F7869B61A8}" type="presParOf" srcId="{DABFF00E-3C1C-4D57-A65A-B2D2D942D791}" destId="{622F5022-1F92-451A-B459-C6ED54C0EE95}" srcOrd="4" destOrd="0" presId="urn:microsoft.com/office/officeart/2005/8/layout/cycle3#1"/>
    <dgm:cxn modelId="{97B61C6B-4DBC-4E8C-96B6-1530CC3D1608}" type="presParOf" srcId="{DABFF00E-3C1C-4D57-A65A-B2D2D942D791}" destId="{7FEA08F9-3C17-468D-9EC0-811CA635D12E}" srcOrd="5" destOrd="0" presId="urn:microsoft.com/office/officeart/2005/8/layout/cycle3#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CB2E4C7-2DBC-45BC-B933-FAAF417E8C6B}" type="doc">
      <dgm:prSet loTypeId="urn:microsoft.com/office/officeart/2005/8/layout/hList6" loCatId="list" qsTypeId="urn:microsoft.com/office/officeart/2005/8/quickstyle/simple1#12" qsCatId="simple" csTypeId="urn:microsoft.com/office/officeart/2005/8/colors/accent1_2#4" csCatId="accent1" phldr="0"/>
      <dgm:spPr/>
      <dgm:t>
        <a:bodyPr/>
        <a:lstStyle/>
        <a:p>
          <a:endParaRPr lang="en-US"/>
        </a:p>
      </dgm:t>
    </dgm:pt>
    <dgm:pt modelId="{DA8A2D07-F387-4404-9FCB-397A6A028210}">
      <dgm:prSet phldrT="[Text]" phldr="0" custT="1"/>
      <dgm:spPr/>
      <dgm:t>
        <a:bodyPr vert="horz" wrap="square"/>
        <a:lstStyle/>
        <a:p>
          <a:pPr>
            <a:lnSpc>
              <a:spcPct val="20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dirty="0">
              <a:sym typeface="+mn-ea"/>
            </a:rPr>
            <a:t>Always communicate in English with your friends and in other classes too</a:t>
          </a:r>
          <a:r>
            <a:rPr lang="en-IN" sz="2200" b="1" dirty="0">
              <a:sym typeface="+mn-ea"/>
            </a:rPr>
            <a:t>.</a:t>
          </a:r>
          <a:endParaRPr lang="en-US" sz="2200"/>
        </a:p>
      </dgm:t>
    </dgm:pt>
    <dgm:pt modelId="{6834AA20-CCB2-4B69-B573-CB4D31C014E6}" type="parTrans" cxnId="{3E53C1C8-E47B-4100-9994-371D97D42A79}">
      <dgm:prSet/>
      <dgm:spPr/>
      <dgm:t>
        <a:bodyPr/>
        <a:lstStyle/>
        <a:p>
          <a:endParaRPr lang="en-US"/>
        </a:p>
      </dgm:t>
    </dgm:pt>
    <dgm:pt modelId="{8755279E-20A5-4AEE-BDD2-C54EFA6328A6}" type="sibTrans" cxnId="{3E53C1C8-E47B-4100-9994-371D97D42A79}">
      <dgm:prSet/>
      <dgm:spPr/>
      <dgm:t>
        <a:bodyPr/>
        <a:lstStyle/>
        <a:p>
          <a:endParaRPr lang="en-US"/>
        </a:p>
      </dgm:t>
    </dgm:pt>
    <dgm:pt modelId="{D7AF1C1D-144B-4B25-A777-792381B7ED5B}">
      <dgm:prSet phldrT="[Text]" phldr="0" custT="1"/>
      <dgm:spPr/>
      <dgm:t>
        <a:bodyPr vert="horz" wrap="square"/>
        <a:lstStyle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dirty="0">
              <a:sym typeface="+mn-ea"/>
            </a:rPr>
            <a:t>Be enthusiastic in participating in classroom activities and attempt practice tests for better  understanding and performance.</a:t>
          </a:r>
          <a:endParaRPr altLang="en-US" sz="2400"/>
        </a:p>
      </dgm:t>
    </dgm:pt>
    <dgm:pt modelId="{24B9E243-8415-4A77-8486-6B84ADEA7DB0}" type="parTrans" cxnId="{716D9758-8AFD-4578-95A3-ED4CCC59462C}">
      <dgm:prSet/>
      <dgm:spPr/>
      <dgm:t>
        <a:bodyPr/>
        <a:lstStyle/>
        <a:p>
          <a:endParaRPr lang="en-US"/>
        </a:p>
      </dgm:t>
    </dgm:pt>
    <dgm:pt modelId="{B5AE4F68-C44C-4384-AF42-66197C13C64E}" type="sibTrans" cxnId="{716D9758-8AFD-4578-95A3-ED4CCC59462C}">
      <dgm:prSet/>
      <dgm:spPr/>
      <dgm:t>
        <a:bodyPr/>
        <a:lstStyle/>
        <a:p>
          <a:endParaRPr lang="en-US"/>
        </a:p>
      </dgm:t>
    </dgm:pt>
    <dgm:pt modelId="{4C615A75-75C7-400A-867D-0943D4995E60}">
      <dgm:prSet phldr="0" custT="1"/>
      <dgm:spPr/>
      <dgm:t>
        <a:bodyPr vert="horz" wrap="square"/>
        <a:lstStyle/>
        <a:p>
          <a:pPr algn="ctr"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endParaRPr altLang="en-US" sz="2400"/>
        </a:p>
      </dgm:t>
    </dgm:pt>
    <dgm:pt modelId="{F657B958-8F31-4D7E-91BC-56C2D983DC1F}" type="parTrans" cxnId="{270A6FA9-3F2F-4DF7-9F0D-F71227D5D962}">
      <dgm:prSet/>
      <dgm:spPr/>
    </dgm:pt>
    <dgm:pt modelId="{6B5104FD-804A-4D38-93BA-0CA1F6D30BB2}" type="sibTrans" cxnId="{270A6FA9-3F2F-4DF7-9F0D-F71227D5D962}">
      <dgm:prSet/>
      <dgm:spPr/>
    </dgm:pt>
    <dgm:pt modelId="{5B75809F-F04F-44F4-86A6-F65D0BFADDA4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endParaRPr altLang="en-US" sz="2400"/>
        </a:p>
      </dgm:t>
    </dgm:pt>
    <dgm:pt modelId="{E010552F-E8FD-4313-B58D-A1AB53227624}" type="parTrans" cxnId="{BFD9AA77-FA3A-4C5A-A48B-59987E1CDD82}">
      <dgm:prSet/>
      <dgm:spPr/>
    </dgm:pt>
    <dgm:pt modelId="{571D4382-B952-4AE9-8A54-620B90DCB975}" type="sibTrans" cxnId="{BFD9AA77-FA3A-4C5A-A48B-59987E1CDD82}">
      <dgm:prSet/>
      <dgm:spPr/>
    </dgm:pt>
    <dgm:pt modelId="{DC536B5E-F5BD-4E91-98EB-08058AED463C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endParaRPr altLang="en-US" sz="2400"/>
        </a:p>
      </dgm:t>
    </dgm:pt>
    <dgm:pt modelId="{6F52D7CD-8FFF-4EB8-BCF3-75EADA6137D7}" type="parTrans" cxnId="{32DF2EEB-F8B1-49C0-9CB4-A1339CFD295B}">
      <dgm:prSet/>
      <dgm:spPr/>
    </dgm:pt>
    <dgm:pt modelId="{B734E01C-77CF-41B7-8035-342F734DC870}" type="sibTrans" cxnId="{32DF2EEB-F8B1-49C0-9CB4-A1339CFD295B}">
      <dgm:prSet/>
      <dgm:spPr/>
    </dgm:pt>
    <dgm:pt modelId="{1455CEC9-D65D-462F-ACB7-A17AA18D7B41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endParaRPr altLang="en-US" sz="2400"/>
        </a:p>
      </dgm:t>
    </dgm:pt>
    <dgm:pt modelId="{5D14242B-57BB-499A-ACF7-FF8743BC5092}" type="parTrans" cxnId="{A61D1F72-8428-451C-8F52-2B4A8E07E8FF}">
      <dgm:prSet/>
      <dgm:spPr/>
    </dgm:pt>
    <dgm:pt modelId="{C5B88AFC-E5A0-4C9A-A1BF-3A03A0B9362F}" type="sibTrans" cxnId="{A61D1F72-8428-451C-8F52-2B4A8E07E8FF}">
      <dgm:prSet/>
      <dgm:spPr/>
    </dgm:pt>
    <dgm:pt modelId="{7D5A1290-DED8-4D28-987B-D1DF5970D2F7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endParaRPr altLang="en-US" sz="2400"/>
        </a:p>
      </dgm:t>
    </dgm:pt>
    <dgm:pt modelId="{300BDEFF-2995-4F27-BC67-D91BF40841C9}" type="parTrans" cxnId="{00783DCE-9BCC-4524-93F0-5878FF963921}">
      <dgm:prSet/>
      <dgm:spPr/>
    </dgm:pt>
    <dgm:pt modelId="{8F16410D-583B-4725-93BD-7E872182AEC8}" type="sibTrans" cxnId="{00783DCE-9BCC-4524-93F0-5878FF963921}">
      <dgm:prSet/>
      <dgm:spPr/>
    </dgm:pt>
    <dgm:pt modelId="{41E25650-1933-456E-A3E8-57AA8AED0D4A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endParaRPr altLang="en-US" sz="2400"/>
        </a:p>
      </dgm:t>
    </dgm:pt>
    <dgm:pt modelId="{1B7C395F-B66C-4BAB-A2EA-E974D1265A2B}" type="parTrans" cxnId="{270E7525-F4AD-4263-94D2-692FEA72E05A}">
      <dgm:prSet/>
      <dgm:spPr/>
    </dgm:pt>
    <dgm:pt modelId="{F59FF57C-1B67-4544-8246-45E9A99FF6E4}" type="sibTrans" cxnId="{270E7525-F4AD-4263-94D2-692FEA72E05A}">
      <dgm:prSet/>
      <dgm:spPr/>
    </dgm:pt>
    <dgm:pt modelId="{2BD7A10C-B955-48DA-8551-E74EFE91777C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endParaRPr altLang="en-US" sz="2400"/>
        </a:p>
      </dgm:t>
    </dgm:pt>
    <dgm:pt modelId="{E6181286-2E7D-402D-AA42-AAE54906D992}" type="parTrans" cxnId="{8EE7501D-5ABB-47F6-BCCF-624DFAE1E356}">
      <dgm:prSet/>
      <dgm:spPr/>
    </dgm:pt>
    <dgm:pt modelId="{80A0699D-3709-4CF5-A4E6-A07E1C0AA7D8}" type="sibTrans" cxnId="{8EE7501D-5ABB-47F6-BCCF-624DFAE1E356}">
      <dgm:prSet/>
      <dgm:spPr/>
    </dgm:pt>
    <dgm:pt modelId="{121F0E7B-0635-447A-95C4-9B9440FCC2D9}">
      <dgm:prSet/>
      <dgm:spPr/>
      <dgm:t>
        <a:bodyPr/>
        <a:lstStyle/>
        <a:p>
          <a:endParaRPr altLang="en-US"/>
        </a:p>
      </dgm:t>
    </dgm:pt>
    <dgm:pt modelId="{F3C256C4-C490-4C4B-9FA6-36EA764643EE}" type="parTrans" cxnId="{B6A79048-6080-4FAE-8CD6-505EC7C06F2A}">
      <dgm:prSet/>
      <dgm:spPr/>
    </dgm:pt>
    <dgm:pt modelId="{44B084F7-B9A2-41D4-AFD3-3040F9701E6C}" type="sibTrans" cxnId="{B6A79048-6080-4FAE-8CD6-505EC7C06F2A}">
      <dgm:prSet/>
      <dgm:spPr/>
    </dgm:pt>
    <dgm:pt modelId="{E9399946-59F9-4AFF-876F-4C119D1CDC97}">
      <dgm:prSet/>
      <dgm:spPr/>
      <dgm:t>
        <a:bodyPr/>
        <a:lstStyle/>
        <a:p>
          <a:endParaRPr altLang="en-US"/>
        </a:p>
      </dgm:t>
    </dgm:pt>
    <dgm:pt modelId="{E40C101D-9D87-4D13-9D63-E33F4FDA3918}" type="parTrans" cxnId="{22624C38-8281-4759-AD8C-5B2877AD2846}">
      <dgm:prSet/>
      <dgm:spPr/>
    </dgm:pt>
    <dgm:pt modelId="{857E09F1-38CF-424A-83BE-07863F4C8250}" type="sibTrans" cxnId="{22624C38-8281-4759-AD8C-5B2877AD2846}">
      <dgm:prSet/>
      <dgm:spPr/>
    </dgm:pt>
    <dgm:pt modelId="{DE36D10E-86CD-4C6D-B150-31E525EF527D}" type="pres">
      <dgm:prSet presAssocID="{ACB2E4C7-2DBC-45BC-B933-FAAF417E8C6B}" presName="Name0" presStyleCnt="0">
        <dgm:presLayoutVars>
          <dgm:dir/>
          <dgm:resizeHandles val="exact"/>
        </dgm:presLayoutVars>
      </dgm:prSet>
      <dgm:spPr/>
    </dgm:pt>
    <dgm:pt modelId="{E561ED5B-86C5-4F33-9AFB-CF29287F5ADA}" type="pres">
      <dgm:prSet presAssocID="{DA8A2D07-F387-4404-9FCB-397A6A028210}" presName="node" presStyleLbl="node1" presStyleIdx="0" presStyleCnt="4">
        <dgm:presLayoutVars>
          <dgm:bulletEnabled val="1"/>
        </dgm:presLayoutVars>
      </dgm:prSet>
      <dgm:spPr/>
    </dgm:pt>
    <dgm:pt modelId="{2AE1D4D4-A63C-4622-84B0-74ED38324CB1}" type="pres">
      <dgm:prSet presAssocID="{8755279E-20A5-4AEE-BDD2-C54EFA6328A6}" presName="sibTrans" presStyleCnt="0"/>
      <dgm:spPr/>
    </dgm:pt>
    <dgm:pt modelId="{CB90536C-45AA-4FBE-BCAF-99890DDD97C8}" type="pres">
      <dgm:prSet presAssocID="{D7AF1C1D-144B-4B25-A777-792381B7ED5B}" presName="node" presStyleLbl="node1" presStyleIdx="1" presStyleCnt="4">
        <dgm:presLayoutVars>
          <dgm:bulletEnabled val="1"/>
        </dgm:presLayoutVars>
      </dgm:prSet>
      <dgm:spPr/>
    </dgm:pt>
    <dgm:pt modelId="{155DCBB0-73F9-4F8F-A361-B90F0294764B}" type="pres">
      <dgm:prSet presAssocID="{B5AE4F68-C44C-4384-AF42-66197C13C64E}" presName="sibTrans" presStyleCnt="0"/>
      <dgm:spPr/>
    </dgm:pt>
    <dgm:pt modelId="{D0DFB909-B405-4612-A9D3-E9988CAEE53F}" type="pres">
      <dgm:prSet presAssocID="{121F0E7B-0635-447A-95C4-9B9440FCC2D9}" presName="node" presStyleLbl="node1" presStyleIdx="2" presStyleCnt="4" custLinFactNeighborX="-22923" custLinFactNeighborY="11">
        <dgm:presLayoutVars>
          <dgm:bulletEnabled val="1"/>
        </dgm:presLayoutVars>
      </dgm:prSet>
      <dgm:spPr/>
    </dgm:pt>
    <dgm:pt modelId="{311EF680-40BD-41B1-965A-86064FE1E83E}" type="pres">
      <dgm:prSet presAssocID="{44B084F7-B9A2-41D4-AFD3-3040F9701E6C}" presName="sibTrans" presStyleCnt="0"/>
      <dgm:spPr/>
    </dgm:pt>
    <dgm:pt modelId="{E484ADE7-603D-4523-AB12-F5378F753AFF}" type="pres">
      <dgm:prSet presAssocID="{E9399946-59F9-4AFF-876F-4C119D1CDC97}" presName="node" presStyleLbl="node1" presStyleIdx="3" presStyleCnt="4" custLinFactNeighborX="5980">
        <dgm:presLayoutVars>
          <dgm:bulletEnabled val="1"/>
        </dgm:presLayoutVars>
      </dgm:prSet>
      <dgm:spPr/>
    </dgm:pt>
  </dgm:ptLst>
  <dgm:cxnLst>
    <dgm:cxn modelId="{0A86CB03-96BA-41DB-A5FF-2F232DB8AF6C}" type="presOf" srcId="{121F0E7B-0635-447A-95C4-9B9440FCC2D9}" destId="{D0DFB909-B405-4612-A9D3-E9988CAEE53F}" srcOrd="0" destOrd="0" presId="urn:microsoft.com/office/officeart/2005/8/layout/hList6"/>
    <dgm:cxn modelId="{EDD68614-72D5-4EFC-A461-15A9B311C969}" type="presOf" srcId="{4C615A75-75C7-400A-867D-0943D4995E60}" destId="{CB90536C-45AA-4FBE-BCAF-99890DDD97C8}" srcOrd="0" destOrd="1" presId="urn:microsoft.com/office/officeart/2005/8/layout/hList6"/>
    <dgm:cxn modelId="{E5001C1A-D692-4880-AE81-C1D7DCBBA315}" type="presOf" srcId="{41E25650-1933-456E-A3E8-57AA8AED0D4A}" destId="{CB90536C-45AA-4FBE-BCAF-99890DDD97C8}" srcOrd="0" destOrd="6" presId="urn:microsoft.com/office/officeart/2005/8/layout/hList6"/>
    <dgm:cxn modelId="{8EE7501D-5ABB-47F6-BCCF-624DFAE1E356}" srcId="{5B75809F-F04F-44F4-86A6-F65D0BFADDA4}" destId="{2BD7A10C-B955-48DA-8551-E74EFE91777C}" srcOrd="4" destOrd="0" parTransId="{E6181286-2E7D-402D-AA42-AAE54906D992}" sibTransId="{80A0699D-3709-4CF5-A4E6-A07E1C0AA7D8}"/>
    <dgm:cxn modelId="{2C7F0D22-5F30-4C57-B04C-F6EE2803A0B2}" type="presOf" srcId="{E9399946-59F9-4AFF-876F-4C119D1CDC97}" destId="{E484ADE7-603D-4523-AB12-F5378F753AFF}" srcOrd="0" destOrd="0" presId="urn:microsoft.com/office/officeart/2005/8/layout/hList6"/>
    <dgm:cxn modelId="{270E7525-F4AD-4263-94D2-692FEA72E05A}" srcId="{5B75809F-F04F-44F4-86A6-F65D0BFADDA4}" destId="{41E25650-1933-456E-A3E8-57AA8AED0D4A}" srcOrd="3" destOrd="0" parTransId="{1B7C395F-B66C-4BAB-A2EA-E974D1265A2B}" sibTransId="{F59FF57C-1B67-4544-8246-45E9A99FF6E4}"/>
    <dgm:cxn modelId="{22624C38-8281-4759-AD8C-5B2877AD2846}" srcId="{ACB2E4C7-2DBC-45BC-B933-FAAF417E8C6B}" destId="{E9399946-59F9-4AFF-876F-4C119D1CDC97}" srcOrd="3" destOrd="0" parTransId="{E40C101D-9D87-4D13-9D63-E33F4FDA3918}" sibTransId="{857E09F1-38CF-424A-83BE-07863F4C8250}"/>
    <dgm:cxn modelId="{0523DB3E-D1FA-4EAC-B291-6E9B5EAE676C}" type="presOf" srcId="{2BD7A10C-B955-48DA-8551-E74EFE91777C}" destId="{CB90536C-45AA-4FBE-BCAF-99890DDD97C8}" srcOrd="0" destOrd="7" presId="urn:microsoft.com/office/officeart/2005/8/layout/hList6"/>
    <dgm:cxn modelId="{BC9A125B-7A6A-4631-B306-B616107A887B}" type="presOf" srcId="{DC536B5E-F5BD-4E91-98EB-08058AED463C}" destId="{CB90536C-45AA-4FBE-BCAF-99890DDD97C8}" srcOrd="0" destOrd="3" presId="urn:microsoft.com/office/officeart/2005/8/layout/hList6"/>
    <dgm:cxn modelId="{85EDC942-4082-4EBE-8E87-121000C69950}" type="presOf" srcId="{DA8A2D07-F387-4404-9FCB-397A6A028210}" destId="{E561ED5B-86C5-4F33-9AFB-CF29287F5ADA}" srcOrd="0" destOrd="0" presId="urn:microsoft.com/office/officeart/2005/8/layout/hList6"/>
    <dgm:cxn modelId="{B6A79048-6080-4FAE-8CD6-505EC7C06F2A}" srcId="{ACB2E4C7-2DBC-45BC-B933-FAAF417E8C6B}" destId="{121F0E7B-0635-447A-95C4-9B9440FCC2D9}" srcOrd="2" destOrd="0" parTransId="{F3C256C4-C490-4C4B-9FA6-36EA764643EE}" sibTransId="{44B084F7-B9A2-41D4-AFD3-3040F9701E6C}"/>
    <dgm:cxn modelId="{A61D1F72-8428-451C-8F52-2B4A8E07E8FF}" srcId="{5B75809F-F04F-44F4-86A6-F65D0BFADDA4}" destId="{1455CEC9-D65D-462F-ACB7-A17AA18D7B41}" srcOrd="1" destOrd="0" parTransId="{5D14242B-57BB-499A-ACF7-FF8743BC5092}" sibTransId="{C5B88AFC-E5A0-4C9A-A1BF-3A03A0B9362F}"/>
    <dgm:cxn modelId="{08085552-FE17-453A-8AA8-A2CDD498662A}" type="presOf" srcId="{1455CEC9-D65D-462F-ACB7-A17AA18D7B41}" destId="{CB90536C-45AA-4FBE-BCAF-99890DDD97C8}" srcOrd="0" destOrd="4" presId="urn:microsoft.com/office/officeart/2005/8/layout/hList6"/>
    <dgm:cxn modelId="{BFD9AA77-FA3A-4C5A-A48B-59987E1CDD82}" srcId="{D7AF1C1D-144B-4B25-A777-792381B7ED5B}" destId="{5B75809F-F04F-44F4-86A6-F65D0BFADDA4}" srcOrd="1" destOrd="0" parTransId="{E010552F-E8FD-4313-B58D-A1AB53227624}" sibTransId="{571D4382-B952-4AE9-8A54-620B90DCB975}"/>
    <dgm:cxn modelId="{16140F78-0E82-4474-A86B-46166272D38D}" type="presOf" srcId="{5B75809F-F04F-44F4-86A6-F65D0BFADDA4}" destId="{CB90536C-45AA-4FBE-BCAF-99890DDD97C8}" srcOrd="0" destOrd="2" presId="urn:microsoft.com/office/officeart/2005/8/layout/hList6"/>
    <dgm:cxn modelId="{716D9758-8AFD-4578-95A3-ED4CCC59462C}" srcId="{ACB2E4C7-2DBC-45BC-B933-FAAF417E8C6B}" destId="{D7AF1C1D-144B-4B25-A777-792381B7ED5B}" srcOrd="1" destOrd="0" parTransId="{24B9E243-8415-4A77-8486-6B84ADEA7DB0}" sibTransId="{B5AE4F68-C44C-4384-AF42-66197C13C64E}"/>
    <dgm:cxn modelId="{58166D7D-843B-4B42-87CB-808DBB180A13}" type="presOf" srcId="{ACB2E4C7-2DBC-45BC-B933-FAAF417E8C6B}" destId="{DE36D10E-86CD-4C6D-B150-31E525EF527D}" srcOrd="0" destOrd="0" presId="urn:microsoft.com/office/officeart/2005/8/layout/hList6"/>
    <dgm:cxn modelId="{01018680-1D84-456C-B776-8B435632F5BB}" type="presOf" srcId="{7D5A1290-DED8-4D28-987B-D1DF5970D2F7}" destId="{CB90536C-45AA-4FBE-BCAF-99890DDD97C8}" srcOrd="0" destOrd="5" presId="urn:microsoft.com/office/officeart/2005/8/layout/hList6"/>
    <dgm:cxn modelId="{270A6FA9-3F2F-4DF7-9F0D-F71227D5D962}" srcId="{D7AF1C1D-144B-4B25-A777-792381B7ED5B}" destId="{4C615A75-75C7-400A-867D-0943D4995E60}" srcOrd="0" destOrd="0" parTransId="{F657B958-8F31-4D7E-91BC-56C2D983DC1F}" sibTransId="{6B5104FD-804A-4D38-93BA-0CA1F6D30BB2}"/>
    <dgm:cxn modelId="{3E53C1C8-E47B-4100-9994-371D97D42A79}" srcId="{ACB2E4C7-2DBC-45BC-B933-FAAF417E8C6B}" destId="{DA8A2D07-F387-4404-9FCB-397A6A028210}" srcOrd="0" destOrd="0" parTransId="{6834AA20-CCB2-4B69-B573-CB4D31C014E6}" sibTransId="{8755279E-20A5-4AEE-BDD2-C54EFA6328A6}"/>
    <dgm:cxn modelId="{00783DCE-9BCC-4524-93F0-5878FF963921}" srcId="{5B75809F-F04F-44F4-86A6-F65D0BFADDA4}" destId="{7D5A1290-DED8-4D28-987B-D1DF5970D2F7}" srcOrd="2" destOrd="0" parTransId="{300BDEFF-2995-4F27-BC67-D91BF40841C9}" sibTransId="{8F16410D-583B-4725-93BD-7E872182AEC8}"/>
    <dgm:cxn modelId="{2A02D3D2-1A33-46E4-AFE8-A5DF650ABB96}" type="presOf" srcId="{D7AF1C1D-144B-4B25-A777-792381B7ED5B}" destId="{CB90536C-45AA-4FBE-BCAF-99890DDD97C8}" srcOrd="0" destOrd="0" presId="urn:microsoft.com/office/officeart/2005/8/layout/hList6"/>
    <dgm:cxn modelId="{32DF2EEB-F8B1-49C0-9CB4-A1339CFD295B}" srcId="{5B75809F-F04F-44F4-86A6-F65D0BFADDA4}" destId="{DC536B5E-F5BD-4E91-98EB-08058AED463C}" srcOrd="0" destOrd="0" parTransId="{6F52D7CD-8FFF-4EB8-BCF3-75EADA6137D7}" sibTransId="{B734E01C-77CF-41B7-8035-342F734DC870}"/>
    <dgm:cxn modelId="{317E9D10-F2BB-47E6-A6F8-CB075E567191}" type="presParOf" srcId="{DE36D10E-86CD-4C6D-B150-31E525EF527D}" destId="{E561ED5B-86C5-4F33-9AFB-CF29287F5ADA}" srcOrd="0" destOrd="0" presId="urn:microsoft.com/office/officeart/2005/8/layout/hList6"/>
    <dgm:cxn modelId="{2D1E627B-5DFC-4547-BB5D-90CB23D6BDB9}" type="presParOf" srcId="{DE36D10E-86CD-4C6D-B150-31E525EF527D}" destId="{2AE1D4D4-A63C-4622-84B0-74ED38324CB1}" srcOrd="1" destOrd="0" presId="urn:microsoft.com/office/officeart/2005/8/layout/hList6"/>
    <dgm:cxn modelId="{DA22F108-2B6A-4AE5-823B-E0B49B1C21F8}" type="presParOf" srcId="{DE36D10E-86CD-4C6D-B150-31E525EF527D}" destId="{CB90536C-45AA-4FBE-BCAF-99890DDD97C8}" srcOrd="2" destOrd="0" presId="urn:microsoft.com/office/officeart/2005/8/layout/hList6"/>
    <dgm:cxn modelId="{F51F601A-5283-4748-8257-773BB1F2384D}" type="presParOf" srcId="{DE36D10E-86CD-4C6D-B150-31E525EF527D}" destId="{155DCBB0-73F9-4F8F-A361-B90F0294764B}" srcOrd="3" destOrd="0" presId="urn:microsoft.com/office/officeart/2005/8/layout/hList6"/>
    <dgm:cxn modelId="{D1BF43A5-F8D9-40C6-B149-B742FA9B8955}" type="presParOf" srcId="{DE36D10E-86CD-4C6D-B150-31E525EF527D}" destId="{D0DFB909-B405-4612-A9D3-E9988CAEE53F}" srcOrd="4" destOrd="0" presId="urn:microsoft.com/office/officeart/2005/8/layout/hList6"/>
    <dgm:cxn modelId="{BF662266-872E-4ED3-A2C8-1010F7FF1B02}" type="presParOf" srcId="{DE36D10E-86CD-4C6D-B150-31E525EF527D}" destId="{311EF680-40BD-41B1-965A-86064FE1E83E}" srcOrd="5" destOrd="0" presId="urn:microsoft.com/office/officeart/2005/8/layout/hList6"/>
    <dgm:cxn modelId="{F9FFE806-4254-4ADB-96FC-29E254A44FE6}" type="presParOf" srcId="{DE36D10E-86CD-4C6D-B150-31E525EF527D}" destId="{E484ADE7-603D-4523-AB12-F5378F753AFF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68C167-2C01-4B0B-81C4-726248B418D0}" type="doc">
      <dgm:prSet loTypeId="urn:microsoft.com/office/officeart/2005/8/layout/radial4#1" loCatId="relationship" qsTypeId="urn:microsoft.com/office/officeart/2005/8/quickstyle/simple1#8" qsCatId="simple" csTypeId="urn:microsoft.com/office/officeart/2005/8/colors/colorful3#1" csCatId="accent1" phldr="0"/>
      <dgm:spPr/>
      <dgm:t>
        <a:bodyPr/>
        <a:lstStyle/>
        <a:p>
          <a:endParaRPr lang="en-US"/>
        </a:p>
      </dgm:t>
    </dgm:pt>
    <dgm:pt modelId="{1D7F6E08-72A6-46CC-8870-C881D1493500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Credits: 3</a:t>
          </a:r>
        </a:p>
      </dgm:t>
    </dgm:pt>
    <dgm:pt modelId="{59A2FE02-4165-4339-BF9A-AEAE1424E52B}" type="parTrans" cxnId="{51222DBB-A2CE-42B1-9311-1D7FAC7752FF}">
      <dgm:prSet/>
      <dgm:spPr/>
      <dgm:t>
        <a:bodyPr/>
        <a:lstStyle/>
        <a:p>
          <a:endParaRPr lang="en-US"/>
        </a:p>
      </dgm:t>
    </dgm:pt>
    <dgm:pt modelId="{E44612D1-CAFE-4D30-B4AA-78C3474158AA}" type="sibTrans" cxnId="{51222DBB-A2CE-42B1-9311-1D7FAC7752FF}">
      <dgm:prSet/>
      <dgm:spPr/>
      <dgm:t>
        <a:bodyPr/>
        <a:lstStyle/>
        <a:p>
          <a:endParaRPr lang="en-US"/>
        </a:p>
      </dgm:t>
    </dgm:pt>
    <dgm:pt modelId="{D15727BE-4BB4-41E2-BFCD-1CE00CE9A014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L-1</a:t>
          </a:r>
        </a:p>
      </dgm:t>
    </dgm:pt>
    <dgm:pt modelId="{1F3BA15B-B772-426D-8549-F05D47B0B0FC}" type="parTrans" cxnId="{FA5C43E1-3A56-4052-9CD4-D90977E8B753}">
      <dgm:prSet/>
      <dgm:spPr/>
      <dgm:t>
        <a:bodyPr/>
        <a:lstStyle/>
        <a:p>
          <a:endParaRPr lang="en-US"/>
        </a:p>
      </dgm:t>
    </dgm:pt>
    <dgm:pt modelId="{021F6AB3-21C2-4079-A40A-CA1B5C51BD93}" type="sibTrans" cxnId="{FA5C43E1-3A56-4052-9CD4-D90977E8B753}">
      <dgm:prSet/>
      <dgm:spPr/>
      <dgm:t>
        <a:bodyPr/>
        <a:lstStyle/>
        <a:p>
          <a:endParaRPr lang="en-US"/>
        </a:p>
      </dgm:t>
    </dgm:pt>
    <dgm:pt modelId="{24DAAE02-02E7-4412-8074-A0C4CAA380D7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T-0</a:t>
          </a:r>
        </a:p>
      </dgm:t>
    </dgm:pt>
    <dgm:pt modelId="{A85E77B5-A1A5-43C8-9868-413E99F101A0}" type="parTrans" cxnId="{A0EDE0EA-2BD0-4B95-9F1C-3C4E7EC678B4}">
      <dgm:prSet/>
      <dgm:spPr/>
      <dgm:t>
        <a:bodyPr/>
        <a:lstStyle/>
        <a:p>
          <a:endParaRPr lang="en-US"/>
        </a:p>
      </dgm:t>
    </dgm:pt>
    <dgm:pt modelId="{E253A3F8-AA58-4BB8-A0BD-0BB7ECC546C3}" type="sibTrans" cxnId="{A0EDE0EA-2BD0-4B95-9F1C-3C4E7EC678B4}">
      <dgm:prSet/>
      <dgm:spPr/>
      <dgm:t>
        <a:bodyPr/>
        <a:lstStyle/>
        <a:p>
          <a:endParaRPr lang="en-US"/>
        </a:p>
      </dgm:t>
    </dgm:pt>
    <dgm:pt modelId="{A5880797-7454-4E44-8518-F4D8354F0963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P-3</a:t>
          </a:r>
        </a:p>
      </dgm:t>
    </dgm:pt>
    <dgm:pt modelId="{96CD46E7-D239-40C7-B5C4-376FEEE43C15}" type="parTrans" cxnId="{026F5A1B-113B-4DDE-896D-CFD4BD03CBF5}">
      <dgm:prSet/>
      <dgm:spPr/>
      <dgm:t>
        <a:bodyPr/>
        <a:lstStyle/>
        <a:p>
          <a:endParaRPr lang="en-US"/>
        </a:p>
      </dgm:t>
    </dgm:pt>
    <dgm:pt modelId="{0076998F-56E1-4A10-A709-E2811BD7C4FB}" type="sibTrans" cxnId="{026F5A1B-113B-4DDE-896D-CFD4BD03CBF5}">
      <dgm:prSet/>
      <dgm:spPr/>
      <dgm:t>
        <a:bodyPr/>
        <a:lstStyle/>
        <a:p>
          <a:endParaRPr lang="en-US"/>
        </a:p>
      </dgm:t>
    </dgm:pt>
    <dgm:pt modelId="{CF42B0CB-CDDD-42A1-B3A1-FBB34F262C63}" type="pres">
      <dgm:prSet presAssocID="{6068C167-2C01-4B0B-81C4-726248B418D0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52502C2-594A-4A13-A5FF-5CD5841BD847}" type="pres">
      <dgm:prSet presAssocID="{1D7F6E08-72A6-46CC-8870-C881D1493500}" presName="centerShape" presStyleLbl="node0" presStyleIdx="0" presStyleCnt="1"/>
      <dgm:spPr/>
    </dgm:pt>
    <dgm:pt modelId="{B849A6F3-9933-4C36-AF65-6098308CBC3C}" type="pres">
      <dgm:prSet presAssocID="{1F3BA15B-B772-426D-8549-F05D47B0B0FC}" presName="parTrans" presStyleLbl="bgSibTrans2D1" presStyleIdx="0" presStyleCnt="3"/>
      <dgm:spPr/>
    </dgm:pt>
    <dgm:pt modelId="{B1756079-1332-4090-9A47-D2C0EDB7FB22}" type="pres">
      <dgm:prSet presAssocID="{D15727BE-4BB4-41E2-BFCD-1CE00CE9A014}" presName="node" presStyleLbl="node1" presStyleIdx="0" presStyleCnt="3">
        <dgm:presLayoutVars>
          <dgm:bulletEnabled val="1"/>
        </dgm:presLayoutVars>
      </dgm:prSet>
      <dgm:spPr/>
    </dgm:pt>
    <dgm:pt modelId="{8A478794-BDE0-4AD6-9479-89CDBFC37EB7}" type="pres">
      <dgm:prSet presAssocID="{A85E77B5-A1A5-43C8-9868-413E99F101A0}" presName="parTrans" presStyleLbl="bgSibTrans2D1" presStyleIdx="1" presStyleCnt="3"/>
      <dgm:spPr/>
    </dgm:pt>
    <dgm:pt modelId="{3868CDED-247C-4EE9-95A2-ED400A267946}" type="pres">
      <dgm:prSet presAssocID="{24DAAE02-02E7-4412-8074-A0C4CAA380D7}" presName="node" presStyleLbl="node1" presStyleIdx="1" presStyleCnt="3">
        <dgm:presLayoutVars>
          <dgm:bulletEnabled val="1"/>
        </dgm:presLayoutVars>
      </dgm:prSet>
      <dgm:spPr/>
    </dgm:pt>
    <dgm:pt modelId="{D0718308-59AC-43E6-A882-4828EE4494C2}" type="pres">
      <dgm:prSet presAssocID="{96CD46E7-D239-40C7-B5C4-376FEEE43C15}" presName="parTrans" presStyleLbl="bgSibTrans2D1" presStyleIdx="2" presStyleCnt="3"/>
      <dgm:spPr/>
    </dgm:pt>
    <dgm:pt modelId="{5E0D0BC9-3E91-4623-8C1A-C4A70EB3594B}" type="pres">
      <dgm:prSet presAssocID="{A5880797-7454-4E44-8518-F4D8354F0963}" presName="node" presStyleLbl="node1" presStyleIdx="2" presStyleCnt="3">
        <dgm:presLayoutVars>
          <dgm:bulletEnabled val="1"/>
        </dgm:presLayoutVars>
      </dgm:prSet>
      <dgm:spPr/>
    </dgm:pt>
  </dgm:ptLst>
  <dgm:cxnLst>
    <dgm:cxn modelId="{5090BF03-7D0C-48F8-8016-862CC671AEC0}" type="presOf" srcId="{1F3BA15B-B772-426D-8549-F05D47B0B0FC}" destId="{B849A6F3-9933-4C36-AF65-6098308CBC3C}" srcOrd="0" destOrd="0" presId="urn:microsoft.com/office/officeart/2005/8/layout/radial4#1"/>
    <dgm:cxn modelId="{026F5A1B-113B-4DDE-896D-CFD4BD03CBF5}" srcId="{1D7F6E08-72A6-46CC-8870-C881D1493500}" destId="{A5880797-7454-4E44-8518-F4D8354F0963}" srcOrd="2" destOrd="0" parTransId="{96CD46E7-D239-40C7-B5C4-376FEEE43C15}" sibTransId="{0076998F-56E1-4A10-A709-E2811BD7C4FB}"/>
    <dgm:cxn modelId="{98108A73-7D90-4402-9A0A-CC88A4E03E0E}" type="presOf" srcId="{24DAAE02-02E7-4412-8074-A0C4CAA380D7}" destId="{3868CDED-247C-4EE9-95A2-ED400A267946}" srcOrd="0" destOrd="0" presId="urn:microsoft.com/office/officeart/2005/8/layout/radial4#1"/>
    <dgm:cxn modelId="{CAFA5D74-053F-4DE5-9440-984870589BB7}" type="presOf" srcId="{6068C167-2C01-4B0B-81C4-726248B418D0}" destId="{CF42B0CB-CDDD-42A1-B3A1-FBB34F262C63}" srcOrd="0" destOrd="0" presId="urn:microsoft.com/office/officeart/2005/8/layout/radial4#1"/>
    <dgm:cxn modelId="{8FA0B57E-F3AE-4742-8B18-BF42E0F37111}" type="presOf" srcId="{A85E77B5-A1A5-43C8-9868-413E99F101A0}" destId="{8A478794-BDE0-4AD6-9479-89CDBFC37EB7}" srcOrd="0" destOrd="0" presId="urn:microsoft.com/office/officeart/2005/8/layout/radial4#1"/>
    <dgm:cxn modelId="{AC7A549E-41D9-4ED8-BA97-B86A52033587}" type="presOf" srcId="{1D7F6E08-72A6-46CC-8870-C881D1493500}" destId="{B52502C2-594A-4A13-A5FF-5CD5841BD847}" srcOrd="0" destOrd="0" presId="urn:microsoft.com/office/officeart/2005/8/layout/radial4#1"/>
    <dgm:cxn modelId="{FBBAF7B6-6933-4B5D-B35E-7364FCF8330B}" type="presOf" srcId="{A5880797-7454-4E44-8518-F4D8354F0963}" destId="{5E0D0BC9-3E91-4623-8C1A-C4A70EB3594B}" srcOrd="0" destOrd="0" presId="urn:microsoft.com/office/officeart/2005/8/layout/radial4#1"/>
    <dgm:cxn modelId="{51222DBB-A2CE-42B1-9311-1D7FAC7752FF}" srcId="{6068C167-2C01-4B0B-81C4-726248B418D0}" destId="{1D7F6E08-72A6-46CC-8870-C881D1493500}" srcOrd="0" destOrd="0" parTransId="{59A2FE02-4165-4339-BF9A-AEAE1424E52B}" sibTransId="{E44612D1-CAFE-4D30-B4AA-78C3474158AA}"/>
    <dgm:cxn modelId="{5B7495C1-5216-4B33-9DBC-50B4D4DD6B15}" type="presOf" srcId="{D15727BE-4BB4-41E2-BFCD-1CE00CE9A014}" destId="{B1756079-1332-4090-9A47-D2C0EDB7FB22}" srcOrd="0" destOrd="0" presId="urn:microsoft.com/office/officeart/2005/8/layout/radial4#1"/>
    <dgm:cxn modelId="{0053F4D9-FE83-431F-8738-FA3E1667170C}" type="presOf" srcId="{96CD46E7-D239-40C7-B5C4-376FEEE43C15}" destId="{D0718308-59AC-43E6-A882-4828EE4494C2}" srcOrd="0" destOrd="0" presId="urn:microsoft.com/office/officeart/2005/8/layout/radial4#1"/>
    <dgm:cxn modelId="{FA5C43E1-3A56-4052-9CD4-D90977E8B753}" srcId="{1D7F6E08-72A6-46CC-8870-C881D1493500}" destId="{D15727BE-4BB4-41E2-BFCD-1CE00CE9A014}" srcOrd="0" destOrd="0" parTransId="{1F3BA15B-B772-426D-8549-F05D47B0B0FC}" sibTransId="{021F6AB3-21C2-4079-A40A-CA1B5C51BD93}"/>
    <dgm:cxn modelId="{A0EDE0EA-2BD0-4B95-9F1C-3C4E7EC678B4}" srcId="{1D7F6E08-72A6-46CC-8870-C881D1493500}" destId="{24DAAE02-02E7-4412-8074-A0C4CAA380D7}" srcOrd="1" destOrd="0" parTransId="{A85E77B5-A1A5-43C8-9868-413E99F101A0}" sibTransId="{E253A3F8-AA58-4BB8-A0BD-0BB7ECC546C3}"/>
    <dgm:cxn modelId="{50D7EAC2-619F-4D31-92CD-6FB6FF32CBC8}" type="presParOf" srcId="{CF42B0CB-CDDD-42A1-B3A1-FBB34F262C63}" destId="{B52502C2-594A-4A13-A5FF-5CD5841BD847}" srcOrd="0" destOrd="0" presId="urn:microsoft.com/office/officeart/2005/8/layout/radial4#1"/>
    <dgm:cxn modelId="{EC7DF8D4-4DB6-4720-AA70-28BAD7631225}" type="presParOf" srcId="{CF42B0CB-CDDD-42A1-B3A1-FBB34F262C63}" destId="{B849A6F3-9933-4C36-AF65-6098308CBC3C}" srcOrd="1" destOrd="0" presId="urn:microsoft.com/office/officeart/2005/8/layout/radial4#1"/>
    <dgm:cxn modelId="{623226B7-2B38-4BD0-8299-598BAAD60CAB}" type="presParOf" srcId="{CF42B0CB-CDDD-42A1-B3A1-FBB34F262C63}" destId="{B1756079-1332-4090-9A47-D2C0EDB7FB22}" srcOrd="2" destOrd="0" presId="urn:microsoft.com/office/officeart/2005/8/layout/radial4#1"/>
    <dgm:cxn modelId="{39D8ECE9-C517-40FE-94DC-268654F6679C}" type="presParOf" srcId="{CF42B0CB-CDDD-42A1-B3A1-FBB34F262C63}" destId="{8A478794-BDE0-4AD6-9479-89CDBFC37EB7}" srcOrd="3" destOrd="0" presId="urn:microsoft.com/office/officeart/2005/8/layout/radial4#1"/>
    <dgm:cxn modelId="{A781BCC3-5DB4-4BB8-9469-7697871FC849}" type="presParOf" srcId="{CF42B0CB-CDDD-42A1-B3A1-FBB34F262C63}" destId="{3868CDED-247C-4EE9-95A2-ED400A267946}" srcOrd="4" destOrd="0" presId="urn:microsoft.com/office/officeart/2005/8/layout/radial4#1"/>
    <dgm:cxn modelId="{F92C3967-9979-4D97-B82A-D81021E344B4}" type="presParOf" srcId="{CF42B0CB-CDDD-42A1-B3A1-FBB34F262C63}" destId="{D0718308-59AC-43E6-A882-4828EE4494C2}" srcOrd="5" destOrd="0" presId="urn:microsoft.com/office/officeart/2005/8/layout/radial4#1"/>
    <dgm:cxn modelId="{C6906F23-9729-40DB-A330-30B2FF2210EE}" type="presParOf" srcId="{CF42B0CB-CDDD-42A1-B3A1-FBB34F262C63}" destId="{5E0D0BC9-3E91-4623-8C1A-C4A70EB3594B}" srcOrd="6" destOrd="0" presId="urn:microsoft.com/office/officeart/2005/8/layout/radial4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60C299-16AF-4264-9FD3-67A4165F227F}" type="doc">
      <dgm:prSet loTypeId="urn:microsoft.com/office/officeart/2005/8/layout/venn3#1" loCatId="relationship" qsTypeId="urn:microsoft.com/office/officeart/2005/8/quickstyle/simple1#9" qsCatId="simple" csTypeId="urn:microsoft.com/office/officeart/2005/8/colors/colorful4#4" csCatId="colorful" phldr="1"/>
      <dgm:spPr/>
      <dgm:t>
        <a:bodyPr/>
        <a:lstStyle/>
        <a:p>
          <a:endParaRPr lang="en-US"/>
        </a:p>
      </dgm:t>
    </dgm:pt>
    <dgm:pt modelId="{9B13B087-FC54-43C7-95F4-026EBF85CBC2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chemeClr val="bg1"/>
              </a:solidFill>
              <a:sym typeface="+mn-ea"/>
            </a:rPr>
            <a:t>CO1 :: recognize the grammatical elements for appropriate use</a:t>
          </a:r>
          <a:endParaRPr lang="en-US" dirty="0"/>
        </a:p>
      </dgm:t>
    </dgm:pt>
    <dgm:pt modelId="{F06492B8-6133-42A7-8FA7-29CB64337DAC}" type="parTrans" cxnId="{8280DCC5-1D55-42DD-9EAF-171EF5F80E43}">
      <dgm:prSet/>
      <dgm:spPr/>
      <dgm:t>
        <a:bodyPr/>
        <a:lstStyle/>
        <a:p>
          <a:endParaRPr lang="en-US"/>
        </a:p>
      </dgm:t>
    </dgm:pt>
    <dgm:pt modelId="{BE795357-A933-4AAA-AC79-357C08C88AFE}" type="sibTrans" cxnId="{8280DCC5-1D55-42DD-9EAF-171EF5F80E43}">
      <dgm:prSet/>
      <dgm:spPr/>
      <dgm:t>
        <a:bodyPr/>
        <a:lstStyle/>
        <a:p>
          <a:endParaRPr lang="en-US"/>
        </a:p>
      </dgm:t>
    </dgm:pt>
    <dgm:pt modelId="{D3089333-6B98-41F0-BF12-995856D0CE4C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chemeClr val="bg1"/>
              </a:solidFill>
              <a:sym typeface="+mn-ea"/>
            </a:rPr>
            <a:t>CO2 :: understand the usage of language for social and professional purposes.</a:t>
          </a:r>
          <a:endParaRPr lang="en-US" dirty="0"/>
        </a:p>
      </dgm:t>
    </dgm:pt>
    <dgm:pt modelId="{0DCF56A4-3F8B-48E6-BC16-2DF217D87495}" type="parTrans" cxnId="{DB8E7C89-7BA4-456D-824F-0E5B70FA323E}">
      <dgm:prSet/>
      <dgm:spPr/>
      <dgm:t>
        <a:bodyPr/>
        <a:lstStyle/>
        <a:p>
          <a:endParaRPr lang="en-US"/>
        </a:p>
      </dgm:t>
    </dgm:pt>
    <dgm:pt modelId="{B7F7B266-CB46-47DD-A128-965B7BB60F41}" type="sibTrans" cxnId="{DB8E7C89-7BA4-456D-824F-0E5B70FA323E}">
      <dgm:prSet/>
      <dgm:spPr/>
      <dgm:t>
        <a:bodyPr/>
        <a:lstStyle/>
        <a:p>
          <a:endParaRPr lang="en-US"/>
        </a:p>
      </dgm:t>
    </dgm:pt>
    <dgm:pt modelId="{5F017DF3-861B-4EC2-B14A-F930C2E417D5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chemeClr val="bg1"/>
              </a:solidFill>
              <a:sym typeface="+mn-ea"/>
            </a:rPr>
            <a:t>CO3 :: use key grammatical concepts in written and oral discourse.</a:t>
          </a:r>
          <a:endParaRPr lang="en-US" dirty="0"/>
        </a:p>
      </dgm:t>
    </dgm:pt>
    <dgm:pt modelId="{A97A9EC4-07B0-4F2E-A756-FCC2B2324F9C}" type="parTrans" cxnId="{D86889C3-01EF-495A-8226-1518D54D746D}">
      <dgm:prSet/>
      <dgm:spPr/>
      <dgm:t>
        <a:bodyPr/>
        <a:lstStyle/>
        <a:p>
          <a:endParaRPr lang="en-US"/>
        </a:p>
      </dgm:t>
    </dgm:pt>
    <dgm:pt modelId="{F7F13DFC-7EBD-4F40-A1A5-203D7E375713}" type="sibTrans" cxnId="{D86889C3-01EF-495A-8226-1518D54D746D}">
      <dgm:prSet/>
      <dgm:spPr/>
      <dgm:t>
        <a:bodyPr/>
        <a:lstStyle/>
        <a:p>
          <a:endParaRPr lang="en-US"/>
        </a:p>
      </dgm:t>
    </dgm:pt>
    <dgm:pt modelId="{B3531B40-9366-4153-BCFD-5F2778879A28}" type="pres">
      <dgm:prSet presAssocID="{2160C299-16AF-4264-9FD3-67A4165F227F}" presName="Name0" presStyleCnt="0">
        <dgm:presLayoutVars>
          <dgm:dir/>
          <dgm:resizeHandles val="exact"/>
        </dgm:presLayoutVars>
      </dgm:prSet>
      <dgm:spPr/>
    </dgm:pt>
    <dgm:pt modelId="{F6614569-AE43-4301-AEEF-7D891B74F8BD}" type="pres">
      <dgm:prSet presAssocID="{9B13B087-FC54-43C7-95F4-026EBF85CBC2}" presName="Name5" presStyleLbl="vennNode1" presStyleIdx="0" presStyleCnt="3" custScaleY="63849">
        <dgm:presLayoutVars>
          <dgm:bulletEnabled val="1"/>
        </dgm:presLayoutVars>
      </dgm:prSet>
      <dgm:spPr/>
    </dgm:pt>
    <dgm:pt modelId="{33AD7840-9CA4-4CA2-A7F9-321C676BB73F}" type="pres">
      <dgm:prSet presAssocID="{BE795357-A933-4AAA-AC79-357C08C88AFE}" presName="space" presStyleCnt="0"/>
      <dgm:spPr/>
    </dgm:pt>
    <dgm:pt modelId="{91BC5AFA-1A91-4D3A-8BEE-7213C4E86970}" type="pres">
      <dgm:prSet presAssocID="{D3089333-6B98-41F0-BF12-995856D0CE4C}" presName="Name5" presStyleLbl="vennNode1" presStyleIdx="1" presStyleCnt="3" custScaleY="79247">
        <dgm:presLayoutVars>
          <dgm:bulletEnabled val="1"/>
        </dgm:presLayoutVars>
      </dgm:prSet>
      <dgm:spPr/>
    </dgm:pt>
    <dgm:pt modelId="{FEA50478-0401-47E3-8078-D3125AD59110}" type="pres">
      <dgm:prSet presAssocID="{B7F7B266-CB46-47DD-A128-965B7BB60F41}" presName="space" presStyleCnt="0"/>
      <dgm:spPr/>
    </dgm:pt>
    <dgm:pt modelId="{4BEE185B-35FA-4A3F-8BC9-D29513EEFB61}" type="pres">
      <dgm:prSet presAssocID="{5F017DF3-861B-4EC2-B14A-F930C2E417D5}" presName="Name5" presStyleLbl="vennNode1" presStyleIdx="2" presStyleCnt="3">
        <dgm:presLayoutVars>
          <dgm:bulletEnabled val="1"/>
        </dgm:presLayoutVars>
      </dgm:prSet>
      <dgm:spPr/>
    </dgm:pt>
  </dgm:ptLst>
  <dgm:cxnLst>
    <dgm:cxn modelId="{0E820409-B35E-42EB-8C04-220B013157DD}" type="presOf" srcId="{D3089333-6B98-41F0-BF12-995856D0CE4C}" destId="{91BC5AFA-1A91-4D3A-8BEE-7213C4E86970}" srcOrd="0" destOrd="0" presId="urn:microsoft.com/office/officeart/2005/8/layout/venn3#1"/>
    <dgm:cxn modelId="{67FB1E27-064C-4BDD-AE21-8303F6B38B8A}" type="presOf" srcId="{2160C299-16AF-4264-9FD3-67A4165F227F}" destId="{B3531B40-9366-4153-BCFD-5F2778879A28}" srcOrd="0" destOrd="0" presId="urn:microsoft.com/office/officeart/2005/8/layout/venn3#1"/>
    <dgm:cxn modelId="{BA796D41-359C-4E26-989F-C9BCA8ECD3E0}" type="presOf" srcId="{5F017DF3-861B-4EC2-B14A-F930C2E417D5}" destId="{4BEE185B-35FA-4A3F-8BC9-D29513EEFB61}" srcOrd="0" destOrd="0" presId="urn:microsoft.com/office/officeart/2005/8/layout/venn3#1"/>
    <dgm:cxn modelId="{2E88EA44-7C63-4F60-898B-D92F3C49229E}" type="presOf" srcId="{9B13B087-FC54-43C7-95F4-026EBF85CBC2}" destId="{F6614569-AE43-4301-AEEF-7D891B74F8BD}" srcOrd="0" destOrd="0" presId="urn:microsoft.com/office/officeart/2005/8/layout/venn3#1"/>
    <dgm:cxn modelId="{DB8E7C89-7BA4-456D-824F-0E5B70FA323E}" srcId="{2160C299-16AF-4264-9FD3-67A4165F227F}" destId="{D3089333-6B98-41F0-BF12-995856D0CE4C}" srcOrd="1" destOrd="0" parTransId="{0DCF56A4-3F8B-48E6-BC16-2DF217D87495}" sibTransId="{B7F7B266-CB46-47DD-A128-965B7BB60F41}"/>
    <dgm:cxn modelId="{D86889C3-01EF-495A-8226-1518D54D746D}" srcId="{2160C299-16AF-4264-9FD3-67A4165F227F}" destId="{5F017DF3-861B-4EC2-B14A-F930C2E417D5}" srcOrd="2" destOrd="0" parTransId="{A97A9EC4-07B0-4F2E-A756-FCC2B2324F9C}" sibTransId="{F7F13DFC-7EBD-4F40-A1A5-203D7E375713}"/>
    <dgm:cxn modelId="{8280DCC5-1D55-42DD-9EAF-171EF5F80E43}" srcId="{2160C299-16AF-4264-9FD3-67A4165F227F}" destId="{9B13B087-FC54-43C7-95F4-026EBF85CBC2}" srcOrd="0" destOrd="0" parTransId="{F06492B8-6133-42A7-8FA7-29CB64337DAC}" sibTransId="{BE795357-A933-4AAA-AC79-357C08C88AFE}"/>
    <dgm:cxn modelId="{8A37D7A9-CFE5-4099-8799-CDD737FA0235}" type="presParOf" srcId="{B3531B40-9366-4153-BCFD-5F2778879A28}" destId="{F6614569-AE43-4301-AEEF-7D891B74F8BD}" srcOrd="0" destOrd="0" presId="urn:microsoft.com/office/officeart/2005/8/layout/venn3#1"/>
    <dgm:cxn modelId="{B0F29FE6-6023-4DA6-BE43-A2E05FFFDBA1}" type="presParOf" srcId="{B3531B40-9366-4153-BCFD-5F2778879A28}" destId="{33AD7840-9CA4-4CA2-A7F9-321C676BB73F}" srcOrd="1" destOrd="0" presId="urn:microsoft.com/office/officeart/2005/8/layout/venn3#1"/>
    <dgm:cxn modelId="{A742AF61-EF18-476D-BD73-22DFF3E57241}" type="presParOf" srcId="{B3531B40-9366-4153-BCFD-5F2778879A28}" destId="{91BC5AFA-1A91-4D3A-8BEE-7213C4E86970}" srcOrd="2" destOrd="0" presId="urn:microsoft.com/office/officeart/2005/8/layout/venn3#1"/>
    <dgm:cxn modelId="{D96E0D35-CA6E-430B-BE79-BDD036C83845}" type="presParOf" srcId="{B3531B40-9366-4153-BCFD-5F2778879A28}" destId="{FEA50478-0401-47E3-8078-D3125AD59110}" srcOrd="3" destOrd="0" presId="urn:microsoft.com/office/officeart/2005/8/layout/venn3#1"/>
    <dgm:cxn modelId="{0C9F2C71-5995-418B-A4EB-FFD3881CA18F}" type="presParOf" srcId="{B3531B40-9366-4153-BCFD-5F2778879A28}" destId="{4BEE185B-35FA-4A3F-8BC9-D29513EEFB61}" srcOrd="4" destOrd="0" presId="urn:microsoft.com/office/officeart/2005/8/layout/venn3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160C299-16AF-4264-9FD3-67A4165F227F}" type="doc">
      <dgm:prSet loTypeId="urn:microsoft.com/office/officeart/2005/8/layout/venn3#2" loCatId="relationship" qsTypeId="urn:microsoft.com/office/officeart/2005/8/quickstyle/simple1#10" qsCatId="simple" csTypeId="urn:microsoft.com/office/officeart/2005/8/colors/accent2_3#1" csCatId="accent2" phldr="1"/>
      <dgm:spPr/>
      <dgm:t>
        <a:bodyPr/>
        <a:lstStyle/>
        <a:p>
          <a:endParaRPr lang="en-US"/>
        </a:p>
      </dgm:t>
    </dgm:pt>
    <dgm:pt modelId="{9B13B087-FC54-43C7-95F4-026EBF85CBC2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chemeClr val="bg1"/>
              </a:solidFill>
              <a:sym typeface="+mn-ea"/>
            </a:rPr>
            <a:t>CO4 :: analyze and correct the place and order of different grammatical </a:t>
          </a:r>
          <a:r>
            <a:rPr lang="en-IN" altLang="en-US" b="1">
              <a:solidFill>
                <a:schemeClr val="bg1"/>
              </a:solidFill>
              <a:sym typeface="+mn-ea"/>
            </a:rPr>
            <a:t> 	</a:t>
          </a:r>
          <a:r>
            <a:rPr lang="en-US" b="1">
              <a:solidFill>
                <a:schemeClr val="bg1"/>
              </a:solidFill>
              <a:sym typeface="+mn-ea"/>
            </a:rPr>
            <a:t>elements in verbal communication.</a:t>
          </a:r>
          <a:endParaRPr lang="en-US" dirty="0"/>
        </a:p>
      </dgm:t>
    </dgm:pt>
    <dgm:pt modelId="{F06492B8-6133-42A7-8FA7-29CB64337DAC}" type="parTrans" cxnId="{5B1E83BB-6C69-4837-BA7B-954F43279D27}">
      <dgm:prSet/>
      <dgm:spPr/>
      <dgm:t>
        <a:bodyPr/>
        <a:lstStyle/>
        <a:p>
          <a:endParaRPr lang="en-US"/>
        </a:p>
      </dgm:t>
    </dgm:pt>
    <dgm:pt modelId="{BE795357-A933-4AAA-AC79-357C08C88AFE}" type="sibTrans" cxnId="{5B1E83BB-6C69-4837-BA7B-954F43279D27}">
      <dgm:prSet/>
      <dgm:spPr/>
      <dgm:t>
        <a:bodyPr/>
        <a:lstStyle/>
        <a:p>
          <a:endParaRPr lang="en-US"/>
        </a:p>
      </dgm:t>
    </dgm:pt>
    <dgm:pt modelId="{D3089333-6B98-41F0-BF12-995856D0CE4C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chemeClr val="bg1"/>
              </a:solidFill>
              <a:sym typeface="+mn-ea"/>
            </a:rPr>
            <a:t>CO5 :: appraise and articulate with effective vocabulary and aesthetically </a:t>
          </a:r>
          <a:r>
            <a:rPr lang="en-IN" altLang="en-US" b="1">
              <a:solidFill>
                <a:schemeClr val="bg1"/>
              </a:solidFill>
              <a:sym typeface="+mn-ea"/>
            </a:rPr>
            <a:t>	</a:t>
          </a:r>
          <a:r>
            <a:rPr lang="en-US" b="1">
              <a:solidFill>
                <a:schemeClr val="bg1"/>
              </a:solidFill>
              <a:sym typeface="+mn-ea"/>
            </a:rPr>
            <a:t>pleasing language</a:t>
          </a:r>
          <a:endParaRPr lang="en-US" dirty="0"/>
        </a:p>
      </dgm:t>
    </dgm:pt>
    <dgm:pt modelId="{0DCF56A4-3F8B-48E6-BC16-2DF217D87495}" type="parTrans" cxnId="{133AE010-3868-4B29-A2EC-10DAE7A24502}">
      <dgm:prSet/>
      <dgm:spPr/>
      <dgm:t>
        <a:bodyPr/>
        <a:lstStyle/>
        <a:p>
          <a:endParaRPr lang="en-US"/>
        </a:p>
      </dgm:t>
    </dgm:pt>
    <dgm:pt modelId="{B7F7B266-CB46-47DD-A128-965B7BB60F41}" type="sibTrans" cxnId="{133AE010-3868-4B29-A2EC-10DAE7A24502}">
      <dgm:prSet/>
      <dgm:spPr/>
      <dgm:t>
        <a:bodyPr/>
        <a:lstStyle/>
        <a:p>
          <a:endParaRPr lang="en-US"/>
        </a:p>
      </dgm:t>
    </dgm:pt>
    <dgm:pt modelId="{5F017DF3-861B-4EC2-B14A-F930C2E417D5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chemeClr val="bg1"/>
              </a:solidFill>
              <a:sym typeface="+mn-ea"/>
            </a:rPr>
            <a:t>CO6 :: express effectively by becoming more competent in English grammar, </a:t>
          </a:r>
          <a:r>
            <a:rPr lang="en-IN" altLang="en-US" b="1">
              <a:solidFill>
                <a:schemeClr val="bg1"/>
              </a:solidFill>
              <a:sym typeface="+mn-ea"/>
            </a:rPr>
            <a:t>	</a:t>
          </a:r>
          <a:r>
            <a:rPr lang="en-US" b="1">
              <a:solidFill>
                <a:schemeClr val="bg1"/>
              </a:solidFill>
              <a:sym typeface="+mn-ea"/>
            </a:rPr>
            <a:t>writing and speaking</a:t>
          </a:r>
          <a:endParaRPr lang="en-US" dirty="0"/>
        </a:p>
      </dgm:t>
    </dgm:pt>
    <dgm:pt modelId="{A97A9EC4-07B0-4F2E-A756-FCC2B2324F9C}" type="parTrans" cxnId="{6D5A6314-E1FD-43D2-A814-8A0F919AE7FB}">
      <dgm:prSet/>
      <dgm:spPr/>
      <dgm:t>
        <a:bodyPr/>
        <a:lstStyle/>
        <a:p>
          <a:endParaRPr lang="en-US"/>
        </a:p>
      </dgm:t>
    </dgm:pt>
    <dgm:pt modelId="{F7F13DFC-7EBD-4F40-A1A5-203D7E375713}" type="sibTrans" cxnId="{6D5A6314-E1FD-43D2-A814-8A0F919AE7FB}">
      <dgm:prSet/>
      <dgm:spPr/>
      <dgm:t>
        <a:bodyPr/>
        <a:lstStyle/>
        <a:p>
          <a:endParaRPr lang="en-US"/>
        </a:p>
      </dgm:t>
    </dgm:pt>
    <dgm:pt modelId="{B3531B40-9366-4153-BCFD-5F2778879A28}" type="pres">
      <dgm:prSet presAssocID="{2160C299-16AF-4264-9FD3-67A4165F227F}" presName="Name0" presStyleCnt="0">
        <dgm:presLayoutVars>
          <dgm:dir/>
          <dgm:resizeHandles val="exact"/>
        </dgm:presLayoutVars>
      </dgm:prSet>
      <dgm:spPr/>
    </dgm:pt>
    <dgm:pt modelId="{F6614569-AE43-4301-AEEF-7D891B74F8BD}" type="pres">
      <dgm:prSet presAssocID="{9B13B087-FC54-43C7-95F4-026EBF85CBC2}" presName="Name5" presStyleLbl="vennNode1" presStyleIdx="0" presStyleCnt="3" custScaleY="63849">
        <dgm:presLayoutVars>
          <dgm:bulletEnabled val="1"/>
        </dgm:presLayoutVars>
      </dgm:prSet>
      <dgm:spPr/>
    </dgm:pt>
    <dgm:pt modelId="{33AD7840-9CA4-4CA2-A7F9-321C676BB73F}" type="pres">
      <dgm:prSet presAssocID="{BE795357-A933-4AAA-AC79-357C08C88AFE}" presName="space" presStyleCnt="0"/>
      <dgm:spPr/>
    </dgm:pt>
    <dgm:pt modelId="{91BC5AFA-1A91-4D3A-8BEE-7213C4E86970}" type="pres">
      <dgm:prSet presAssocID="{D3089333-6B98-41F0-BF12-995856D0CE4C}" presName="Name5" presStyleLbl="vennNode1" presStyleIdx="1" presStyleCnt="3" custScaleY="79247">
        <dgm:presLayoutVars>
          <dgm:bulletEnabled val="1"/>
        </dgm:presLayoutVars>
      </dgm:prSet>
      <dgm:spPr/>
    </dgm:pt>
    <dgm:pt modelId="{FEA50478-0401-47E3-8078-D3125AD59110}" type="pres">
      <dgm:prSet presAssocID="{B7F7B266-CB46-47DD-A128-965B7BB60F41}" presName="space" presStyleCnt="0"/>
      <dgm:spPr/>
    </dgm:pt>
    <dgm:pt modelId="{4BEE185B-35FA-4A3F-8BC9-D29513EEFB61}" type="pres">
      <dgm:prSet presAssocID="{5F017DF3-861B-4EC2-B14A-F930C2E417D5}" presName="Name5" presStyleLbl="vennNode1" presStyleIdx="2" presStyleCnt="3">
        <dgm:presLayoutVars>
          <dgm:bulletEnabled val="1"/>
        </dgm:presLayoutVars>
      </dgm:prSet>
      <dgm:spPr/>
    </dgm:pt>
  </dgm:ptLst>
  <dgm:cxnLst>
    <dgm:cxn modelId="{133AE010-3868-4B29-A2EC-10DAE7A24502}" srcId="{2160C299-16AF-4264-9FD3-67A4165F227F}" destId="{D3089333-6B98-41F0-BF12-995856D0CE4C}" srcOrd="1" destOrd="0" parTransId="{0DCF56A4-3F8B-48E6-BC16-2DF217D87495}" sibTransId="{B7F7B266-CB46-47DD-A128-965B7BB60F41}"/>
    <dgm:cxn modelId="{6D5A6314-E1FD-43D2-A814-8A0F919AE7FB}" srcId="{2160C299-16AF-4264-9FD3-67A4165F227F}" destId="{5F017DF3-861B-4EC2-B14A-F930C2E417D5}" srcOrd="2" destOrd="0" parTransId="{A97A9EC4-07B0-4F2E-A756-FCC2B2324F9C}" sibTransId="{F7F13DFC-7EBD-4F40-A1A5-203D7E375713}"/>
    <dgm:cxn modelId="{6617F715-1DF3-447B-998C-F481C92ED36A}" type="presOf" srcId="{D3089333-6B98-41F0-BF12-995856D0CE4C}" destId="{91BC5AFA-1A91-4D3A-8BEE-7213C4E86970}" srcOrd="0" destOrd="0" presId="urn:microsoft.com/office/officeart/2005/8/layout/venn3#2"/>
    <dgm:cxn modelId="{97BDBD22-623D-46D6-8E3C-DF34F1C6FF50}" type="presOf" srcId="{9B13B087-FC54-43C7-95F4-026EBF85CBC2}" destId="{F6614569-AE43-4301-AEEF-7D891B74F8BD}" srcOrd="0" destOrd="0" presId="urn:microsoft.com/office/officeart/2005/8/layout/venn3#2"/>
    <dgm:cxn modelId="{9B489533-3CBE-4DA0-B316-071752A54D50}" type="presOf" srcId="{5F017DF3-861B-4EC2-B14A-F930C2E417D5}" destId="{4BEE185B-35FA-4A3F-8BC9-D29513EEFB61}" srcOrd="0" destOrd="0" presId="urn:microsoft.com/office/officeart/2005/8/layout/venn3#2"/>
    <dgm:cxn modelId="{5B1E83BB-6C69-4837-BA7B-954F43279D27}" srcId="{2160C299-16AF-4264-9FD3-67A4165F227F}" destId="{9B13B087-FC54-43C7-95F4-026EBF85CBC2}" srcOrd="0" destOrd="0" parTransId="{F06492B8-6133-42A7-8FA7-29CB64337DAC}" sibTransId="{BE795357-A933-4AAA-AC79-357C08C88AFE}"/>
    <dgm:cxn modelId="{E1FBB5D2-3B4B-49D2-87D2-0363BAFDB2DD}" type="presOf" srcId="{2160C299-16AF-4264-9FD3-67A4165F227F}" destId="{B3531B40-9366-4153-BCFD-5F2778879A28}" srcOrd="0" destOrd="0" presId="urn:microsoft.com/office/officeart/2005/8/layout/venn3#2"/>
    <dgm:cxn modelId="{BFE8F8E0-5580-4710-B5B0-4D9FE45084F9}" type="presParOf" srcId="{B3531B40-9366-4153-BCFD-5F2778879A28}" destId="{F6614569-AE43-4301-AEEF-7D891B74F8BD}" srcOrd="0" destOrd="0" presId="urn:microsoft.com/office/officeart/2005/8/layout/venn3#2"/>
    <dgm:cxn modelId="{B5553525-332E-463A-A561-88E9A1EBC0DE}" type="presParOf" srcId="{B3531B40-9366-4153-BCFD-5F2778879A28}" destId="{33AD7840-9CA4-4CA2-A7F9-321C676BB73F}" srcOrd="1" destOrd="0" presId="urn:microsoft.com/office/officeart/2005/8/layout/venn3#2"/>
    <dgm:cxn modelId="{375E52F5-CEC4-4E2E-88CC-C6D11098C6AA}" type="presParOf" srcId="{B3531B40-9366-4153-BCFD-5F2778879A28}" destId="{91BC5AFA-1A91-4D3A-8BEE-7213C4E86970}" srcOrd="2" destOrd="0" presId="urn:microsoft.com/office/officeart/2005/8/layout/venn3#2"/>
    <dgm:cxn modelId="{CF0AAB4C-D984-44DD-B8EC-633E9F847212}" type="presParOf" srcId="{B3531B40-9366-4153-BCFD-5F2778879A28}" destId="{FEA50478-0401-47E3-8078-D3125AD59110}" srcOrd="3" destOrd="0" presId="urn:microsoft.com/office/officeart/2005/8/layout/venn3#2"/>
    <dgm:cxn modelId="{47570D64-316E-49F5-A362-A1FC9B90BE96}" type="presParOf" srcId="{B3531B40-9366-4153-BCFD-5F2778879A28}" destId="{4BEE185B-35FA-4A3F-8BC9-D29513EEFB61}" srcOrd="4" destOrd="0" presId="urn:microsoft.com/office/officeart/2005/8/layout/venn3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CDC076B-3099-407F-83FE-FF9283AA2A9B}" type="doc">
      <dgm:prSet loTypeId="urn:microsoft.com/office/officeart/2005/8/layout/chevron1" loCatId="process" qsTypeId="urn:microsoft.com/office/officeart/2005/8/quickstyle/simple1#1" qsCatId="simple" csTypeId="urn:microsoft.com/office/officeart/2005/8/colors/accent1_2#1" csCatId="accent1" phldr="1"/>
      <dgm:spPr/>
    </dgm:pt>
    <dgm:pt modelId="{6105AC53-44C5-4AA7-AB64-222BD4B8605A}" type="pres">
      <dgm:prSet presAssocID="{CCDC076B-3099-407F-83FE-FF9283AA2A9B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76C0B0AD-8D86-4E17-BA2B-4FC7A6694F0E}" type="presOf" srcId="{CCDC076B-3099-407F-83FE-FF9283AA2A9B}" destId="{6105AC53-44C5-4AA7-AB64-222BD4B8605A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3B61304-4A0F-4E11-8080-599F9186F6A5}" type="doc">
      <dgm:prSet loTypeId="urn:microsoft.com/office/officeart/2005/8/layout/hProcess4#1" loCatId="process" qsTypeId="urn:microsoft.com/office/officeart/2005/8/quickstyle/simple1#2" qsCatId="simple" csTypeId="urn:microsoft.com/office/officeart/2005/8/colors/colorful4#1" csCatId="accent1" phldr="0"/>
      <dgm:spPr/>
      <dgm:t>
        <a:bodyPr/>
        <a:lstStyle/>
        <a:p>
          <a:endParaRPr lang="en-US"/>
        </a:p>
      </dgm:t>
    </dgm:pt>
    <dgm:pt modelId="{06475F0D-9D1A-4BF5-AEE3-CD3F880BC44A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/>
            <a:t>Unit-1</a:t>
          </a:r>
        </a:p>
      </dgm:t>
    </dgm:pt>
    <dgm:pt modelId="{E99562FF-418F-46D1-8F86-E0992ED7BA8E}" type="parTrans" cxnId="{9B848142-A123-4F15-88AC-EB7EA3F1E048}">
      <dgm:prSet/>
      <dgm:spPr/>
      <dgm:t>
        <a:bodyPr/>
        <a:lstStyle/>
        <a:p>
          <a:endParaRPr lang="en-US"/>
        </a:p>
      </dgm:t>
    </dgm:pt>
    <dgm:pt modelId="{4BD710C9-2F9D-441E-B548-A9989C0147D7}" type="sibTrans" cxnId="{9B848142-A123-4F15-88AC-EB7EA3F1E048}">
      <dgm:prSet/>
      <dgm:spPr/>
      <dgm:t>
        <a:bodyPr/>
        <a:lstStyle/>
        <a:p>
          <a:endParaRPr lang="en-US"/>
        </a:p>
      </dgm:t>
    </dgm:pt>
    <dgm:pt modelId="{FE2A3430-07B7-4AF8-8050-E9E6630C707F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IN"/>
            <a:t>Parts of Speech</a:t>
          </a:r>
        </a:p>
      </dgm:t>
    </dgm:pt>
    <dgm:pt modelId="{FB51E315-BC56-4135-BA1D-66E640931F3A}" type="parTrans" cxnId="{3181015E-D6E0-40A6-9FA4-AEEEA8C549D7}">
      <dgm:prSet/>
      <dgm:spPr/>
      <dgm:t>
        <a:bodyPr/>
        <a:lstStyle/>
        <a:p>
          <a:endParaRPr lang="en-US"/>
        </a:p>
      </dgm:t>
    </dgm:pt>
    <dgm:pt modelId="{9ADD2677-777A-4E9D-AE48-B83F0BAD6874}" type="sibTrans" cxnId="{3181015E-D6E0-40A6-9FA4-AEEEA8C549D7}">
      <dgm:prSet/>
      <dgm:spPr/>
      <dgm:t>
        <a:bodyPr/>
        <a:lstStyle/>
        <a:p>
          <a:endParaRPr lang="en-US"/>
        </a:p>
      </dgm:t>
    </dgm:pt>
    <dgm:pt modelId="{C17EA81B-EE8F-4BEA-9D93-831900C89C00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/>
            <a:t>Unit-2</a:t>
          </a:r>
        </a:p>
      </dgm:t>
    </dgm:pt>
    <dgm:pt modelId="{D73C192A-A373-4ACC-BFC9-76609E41CF4E}" type="parTrans" cxnId="{CD3633FC-1616-4664-A49D-7DF03BA957A4}">
      <dgm:prSet/>
      <dgm:spPr/>
      <dgm:t>
        <a:bodyPr/>
        <a:lstStyle/>
        <a:p>
          <a:endParaRPr lang="en-US"/>
        </a:p>
      </dgm:t>
    </dgm:pt>
    <dgm:pt modelId="{40C2F390-CB3F-4BF4-827D-B8018A5F3BB7}" type="sibTrans" cxnId="{CD3633FC-1616-4664-A49D-7DF03BA957A4}">
      <dgm:prSet/>
      <dgm:spPr/>
      <dgm:t>
        <a:bodyPr/>
        <a:lstStyle/>
        <a:p>
          <a:endParaRPr lang="en-US"/>
        </a:p>
      </dgm:t>
    </dgm:pt>
    <dgm:pt modelId="{2E055442-BDF6-42BD-8A8A-460CDF6F5C5E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IN" altLang="en-US"/>
            <a:t>Articles, determiners &amp; quantifiers</a:t>
          </a:r>
        </a:p>
      </dgm:t>
    </dgm:pt>
    <dgm:pt modelId="{291EBA52-15FB-4985-9632-D5F9BE62ACD1}" type="parTrans" cxnId="{24457E80-4352-4904-BA7D-336E316B1766}">
      <dgm:prSet/>
      <dgm:spPr/>
      <dgm:t>
        <a:bodyPr/>
        <a:lstStyle/>
        <a:p>
          <a:endParaRPr lang="en-US"/>
        </a:p>
      </dgm:t>
    </dgm:pt>
    <dgm:pt modelId="{87346316-64F3-4945-9984-33BC77341C9F}" type="sibTrans" cxnId="{24457E80-4352-4904-BA7D-336E316B1766}">
      <dgm:prSet/>
      <dgm:spPr/>
      <dgm:t>
        <a:bodyPr/>
        <a:lstStyle/>
        <a:p>
          <a:endParaRPr lang="en-US"/>
        </a:p>
      </dgm:t>
    </dgm:pt>
    <dgm:pt modelId="{89CF50F2-3EE8-4308-BA46-57745656A4AA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/>
            <a:t>Unit-3</a:t>
          </a:r>
        </a:p>
      </dgm:t>
    </dgm:pt>
    <dgm:pt modelId="{D242A0FB-DF73-49CA-BA3C-BD459F366127}" type="parTrans" cxnId="{31CB48A4-7CE3-404F-8F96-EE7BE2CB5167}">
      <dgm:prSet/>
      <dgm:spPr/>
      <dgm:t>
        <a:bodyPr/>
        <a:lstStyle/>
        <a:p>
          <a:endParaRPr lang="en-US"/>
        </a:p>
      </dgm:t>
    </dgm:pt>
    <dgm:pt modelId="{9604C662-124F-4916-B7BB-4DF131431D56}" type="sibTrans" cxnId="{31CB48A4-7CE3-404F-8F96-EE7BE2CB5167}">
      <dgm:prSet/>
      <dgm:spPr/>
      <dgm:t>
        <a:bodyPr/>
        <a:lstStyle/>
        <a:p>
          <a:endParaRPr lang="en-US"/>
        </a:p>
      </dgm:t>
    </dgm:pt>
    <dgm:pt modelId="{A4CBB6B8-84E6-41DA-A253-F380CBF4C16F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IN" altLang="en-US"/>
            <a:t>Tenses</a:t>
          </a:r>
        </a:p>
      </dgm:t>
    </dgm:pt>
    <dgm:pt modelId="{6BF9AA0B-A851-4ABD-9BE8-1336C9738AB8}" type="parTrans" cxnId="{C05E0051-92B3-4ABB-85F6-501BABF99DB2}">
      <dgm:prSet/>
      <dgm:spPr/>
      <dgm:t>
        <a:bodyPr/>
        <a:lstStyle/>
        <a:p>
          <a:endParaRPr lang="en-US"/>
        </a:p>
      </dgm:t>
    </dgm:pt>
    <dgm:pt modelId="{B71ACFC2-160E-4438-99B2-0295109B5775}" type="sibTrans" cxnId="{C05E0051-92B3-4ABB-85F6-501BABF99DB2}">
      <dgm:prSet/>
      <dgm:spPr/>
      <dgm:t>
        <a:bodyPr/>
        <a:lstStyle/>
        <a:p>
          <a:endParaRPr lang="en-US"/>
        </a:p>
      </dgm:t>
    </dgm:pt>
    <dgm:pt modelId="{7894115B-AABB-46F2-A52E-C27597016790}" type="pres">
      <dgm:prSet presAssocID="{B3B61304-4A0F-4E11-8080-599F9186F6A5}" presName="Name0" presStyleCnt="0">
        <dgm:presLayoutVars>
          <dgm:dir/>
          <dgm:animLvl val="lvl"/>
          <dgm:resizeHandles val="exact"/>
        </dgm:presLayoutVars>
      </dgm:prSet>
      <dgm:spPr/>
    </dgm:pt>
    <dgm:pt modelId="{56D916F2-6768-419D-835D-0E92CC7C803C}" type="pres">
      <dgm:prSet presAssocID="{B3B61304-4A0F-4E11-8080-599F9186F6A5}" presName="tSp" presStyleCnt="0"/>
      <dgm:spPr/>
    </dgm:pt>
    <dgm:pt modelId="{ECD0F423-0D40-44D8-AF71-D97C3F9DF26B}" type="pres">
      <dgm:prSet presAssocID="{B3B61304-4A0F-4E11-8080-599F9186F6A5}" presName="bSp" presStyleCnt="0"/>
      <dgm:spPr/>
    </dgm:pt>
    <dgm:pt modelId="{77157E72-C09D-4CF2-AEC0-0324FBF39226}" type="pres">
      <dgm:prSet presAssocID="{B3B61304-4A0F-4E11-8080-599F9186F6A5}" presName="process" presStyleCnt="0"/>
      <dgm:spPr/>
    </dgm:pt>
    <dgm:pt modelId="{29C62E5B-77E6-4FD6-95C8-E16514EA592F}" type="pres">
      <dgm:prSet presAssocID="{06475F0D-9D1A-4BF5-AEE3-CD3F880BC44A}" presName="composite1" presStyleCnt="0"/>
      <dgm:spPr/>
    </dgm:pt>
    <dgm:pt modelId="{24BEEBBD-4900-44F6-A6F9-3F722A9F3012}" type="pres">
      <dgm:prSet presAssocID="{06475F0D-9D1A-4BF5-AEE3-CD3F880BC44A}" presName="dummyNode1" presStyleLbl="node1" presStyleIdx="0" presStyleCnt="3"/>
      <dgm:spPr/>
    </dgm:pt>
    <dgm:pt modelId="{EA4C33C9-9B7B-4236-9D97-1954A4D46745}" type="pres">
      <dgm:prSet presAssocID="{06475F0D-9D1A-4BF5-AEE3-CD3F880BC44A}" presName="childNode1" presStyleLbl="bgAcc1" presStyleIdx="0" presStyleCnt="3">
        <dgm:presLayoutVars>
          <dgm:bulletEnabled val="1"/>
        </dgm:presLayoutVars>
      </dgm:prSet>
      <dgm:spPr/>
    </dgm:pt>
    <dgm:pt modelId="{1E8A37B1-D464-40AA-8171-F21D027B523A}" type="pres">
      <dgm:prSet presAssocID="{06475F0D-9D1A-4BF5-AEE3-CD3F880BC44A}" presName="childNode1tx" presStyleLbl="bgAcc1" presStyleIdx="0" presStyleCnt="3">
        <dgm:presLayoutVars>
          <dgm:bulletEnabled val="1"/>
        </dgm:presLayoutVars>
      </dgm:prSet>
      <dgm:spPr/>
    </dgm:pt>
    <dgm:pt modelId="{50F89035-D090-4CAD-827E-5FE864D0CC7D}" type="pres">
      <dgm:prSet presAssocID="{06475F0D-9D1A-4BF5-AEE3-CD3F880BC44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920CA769-40FC-4401-A1E0-FD4D856E9B21}" type="pres">
      <dgm:prSet presAssocID="{06475F0D-9D1A-4BF5-AEE3-CD3F880BC44A}" presName="connSite1" presStyleCnt="0"/>
      <dgm:spPr/>
    </dgm:pt>
    <dgm:pt modelId="{B871E909-CC84-4270-8398-F5F049AEA932}" type="pres">
      <dgm:prSet presAssocID="{4BD710C9-2F9D-441E-B548-A9989C0147D7}" presName="Name9" presStyleLbl="sibTrans2D1" presStyleIdx="0" presStyleCnt="2"/>
      <dgm:spPr/>
    </dgm:pt>
    <dgm:pt modelId="{5381038C-A52C-40F2-AE25-892F98A4F272}" type="pres">
      <dgm:prSet presAssocID="{C17EA81B-EE8F-4BEA-9D93-831900C89C00}" presName="composite2" presStyleCnt="0"/>
      <dgm:spPr/>
    </dgm:pt>
    <dgm:pt modelId="{8C60EF28-DEE2-471E-9110-F1DE84254762}" type="pres">
      <dgm:prSet presAssocID="{C17EA81B-EE8F-4BEA-9D93-831900C89C00}" presName="dummyNode2" presStyleLbl="node1" presStyleIdx="0" presStyleCnt="3"/>
      <dgm:spPr/>
    </dgm:pt>
    <dgm:pt modelId="{8C4A7715-D8F8-4D2B-94CE-98F25CB35172}" type="pres">
      <dgm:prSet presAssocID="{C17EA81B-EE8F-4BEA-9D93-831900C89C00}" presName="childNode2" presStyleLbl="bgAcc1" presStyleIdx="1" presStyleCnt="3">
        <dgm:presLayoutVars>
          <dgm:bulletEnabled val="1"/>
        </dgm:presLayoutVars>
      </dgm:prSet>
      <dgm:spPr/>
    </dgm:pt>
    <dgm:pt modelId="{E6E63E6B-9802-4903-9CE3-5D4A716AEA02}" type="pres">
      <dgm:prSet presAssocID="{C17EA81B-EE8F-4BEA-9D93-831900C89C00}" presName="childNode2tx" presStyleLbl="bgAcc1" presStyleIdx="1" presStyleCnt="3">
        <dgm:presLayoutVars>
          <dgm:bulletEnabled val="1"/>
        </dgm:presLayoutVars>
      </dgm:prSet>
      <dgm:spPr/>
    </dgm:pt>
    <dgm:pt modelId="{D48BF050-6660-4D4F-AF7C-757C782402D6}" type="pres">
      <dgm:prSet presAssocID="{C17EA81B-EE8F-4BEA-9D93-831900C89C00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0D59B193-1E3C-4187-9E9F-A2912DCADAC6}" type="pres">
      <dgm:prSet presAssocID="{C17EA81B-EE8F-4BEA-9D93-831900C89C00}" presName="connSite2" presStyleCnt="0"/>
      <dgm:spPr/>
    </dgm:pt>
    <dgm:pt modelId="{FB15DAFD-B404-4CB3-9791-947A7CB3C00D}" type="pres">
      <dgm:prSet presAssocID="{40C2F390-CB3F-4BF4-827D-B8018A5F3BB7}" presName="Name18" presStyleLbl="sibTrans2D1" presStyleIdx="1" presStyleCnt="2"/>
      <dgm:spPr/>
    </dgm:pt>
    <dgm:pt modelId="{754F4C32-447F-4E14-8ED3-35A922A043A5}" type="pres">
      <dgm:prSet presAssocID="{89CF50F2-3EE8-4308-BA46-57745656A4AA}" presName="composite1" presStyleCnt="0"/>
      <dgm:spPr/>
    </dgm:pt>
    <dgm:pt modelId="{020AEDA5-DA09-4A53-AF58-AED2EF90E935}" type="pres">
      <dgm:prSet presAssocID="{89CF50F2-3EE8-4308-BA46-57745656A4AA}" presName="dummyNode1" presStyleLbl="node1" presStyleIdx="1" presStyleCnt="3"/>
      <dgm:spPr/>
    </dgm:pt>
    <dgm:pt modelId="{0428F0A0-98D5-457A-BE43-28F46915FA56}" type="pres">
      <dgm:prSet presAssocID="{89CF50F2-3EE8-4308-BA46-57745656A4AA}" presName="childNode1" presStyleLbl="bgAcc1" presStyleIdx="2" presStyleCnt="3">
        <dgm:presLayoutVars>
          <dgm:bulletEnabled val="1"/>
        </dgm:presLayoutVars>
      </dgm:prSet>
      <dgm:spPr/>
    </dgm:pt>
    <dgm:pt modelId="{F4682735-7E21-4BD6-A94E-5C31E3B718FD}" type="pres">
      <dgm:prSet presAssocID="{89CF50F2-3EE8-4308-BA46-57745656A4AA}" presName="childNode1tx" presStyleLbl="bgAcc1" presStyleIdx="2" presStyleCnt="3">
        <dgm:presLayoutVars>
          <dgm:bulletEnabled val="1"/>
        </dgm:presLayoutVars>
      </dgm:prSet>
      <dgm:spPr/>
    </dgm:pt>
    <dgm:pt modelId="{E8647766-AE1D-45F8-B3AB-5EEE3BDE8498}" type="pres">
      <dgm:prSet presAssocID="{89CF50F2-3EE8-4308-BA46-57745656A4AA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96D6127B-1D73-45CB-82BD-67878CD7892E}" type="pres">
      <dgm:prSet presAssocID="{89CF50F2-3EE8-4308-BA46-57745656A4AA}" presName="connSite1" presStyleCnt="0"/>
      <dgm:spPr/>
    </dgm:pt>
  </dgm:ptLst>
  <dgm:cxnLst>
    <dgm:cxn modelId="{1E4A6710-FAB5-409A-A76B-14670B3E539A}" type="presOf" srcId="{06475F0D-9D1A-4BF5-AEE3-CD3F880BC44A}" destId="{50F89035-D090-4CAD-827E-5FE864D0CC7D}" srcOrd="0" destOrd="0" presId="urn:microsoft.com/office/officeart/2005/8/layout/hProcess4#1"/>
    <dgm:cxn modelId="{67BD6E10-B127-41D4-BA26-E1D36CF6EE22}" type="presOf" srcId="{C17EA81B-EE8F-4BEA-9D93-831900C89C00}" destId="{D48BF050-6660-4D4F-AF7C-757C782402D6}" srcOrd="0" destOrd="0" presId="urn:microsoft.com/office/officeart/2005/8/layout/hProcess4#1"/>
    <dgm:cxn modelId="{0C693F2B-0BFE-4E1E-80EA-4DACE0D9158B}" type="presOf" srcId="{40C2F390-CB3F-4BF4-827D-B8018A5F3BB7}" destId="{FB15DAFD-B404-4CB3-9791-947A7CB3C00D}" srcOrd="0" destOrd="0" presId="urn:microsoft.com/office/officeart/2005/8/layout/hProcess4#1"/>
    <dgm:cxn modelId="{B2C7692D-82BA-4D54-82C1-D97B6D8470D9}" type="presOf" srcId="{A4CBB6B8-84E6-41DA-A253-F380CBF4C16F}" destId="{F4682735-7E21-4BD6-A94E-5C31E3B718FD}" srcOrd="1" destOrd="0" presId="urn:microsoft.com/office/officeart/2005/8/layout/hProcess4#1"/>
    <dgm:cxn modelId="{3181015E-D6E0-40A6-9FA4-AEEEA8C549D7}" srcId="{06475F0D-9D1A-4BF5-AEE3-CD3F880BC44A}" destId="{FE2A3430-07B7-4AF8-8050-E9E6630C707F}" srcOrd="0" destOrd="0" parTransId="{FB51E315-BC56-4135-BA1D-66E640931F3A}" sibTransId="{9ADD2677-777A-4E9D-AE48-B83F0BAD6874}"/>
    <dgm:cxn modelId="{9B848142-A123-4F15-88AC-EB7EA3F1E048}" srcId="{B3B61304-4A0F-4E11-8080-599F9186F6A5}" destId="{06475F0D-9D1A-4BF5-AEE3-CD3F880BC44A}" srcOrd="0" destOrd="0" parTransId="{E99562FF-418F-46D1-8F86-E0992ED7BA8E}" sibTransId="{4BD710C9-2F9D-441E-B548-A9989C0147D7}"/>
    <dgm:cxn modelId="{CF568A42-0C97-4411-9E70-2AAB2619AC45}" type="presOf" srcId="{2E055442-BDF6-42BD-8A8A-460CDF6F5C5E}" destId="{E6E63E6B-9802-4903-9CE3-5D4A716AEA02}" srcOrd="1" destOrd="0" presId="urn:microsoft.com/office/officeart/2005/8/layout/hProcess4#1"/>
    <dgm:cxn modelId="{1F4DBF44-5761-4082-872F-955FDD69DB5F}" type="presOf" srcId="{4BD710C9-2F9D-441E-B548-A9989C0147D7}" destId="{B871E909-CC84-4270-8398-F5F049AEA932}" srcOrd="0" destOrd="0" presId="urn:microsoft.com/office/officeart/2005/8/layout/hProcess4#1"/>
    <dgm:cxn modelId="{C05E0051-92B3-4ABB-85F6-501BABF99DB2}" srcId="{89CF50F2-3EE8-4308-BA46-57745656A4AA}" destId="{A4CBB6B8-84E6-41DA-A253-F380CBF4C16F}" srcOrd="0" destOrd="0" parTransId="{6BF9AA0B-A851-4ABD-9BE8-1336C9738AB8}" sibTransId="{B71ACFC2-160E-4438-99B2-0295109B5775}"/>
    <dgm:cxn modelId="{24457E80-4352-4904-BA7D-336E316B1766}" srcId="{C17EA81B-EE8F-4BEA-9D93-831900C89C00}" destId="{2E055442-BDF6-42BD-8A8A-460CDF6F5C5E}" srcOrd="0" destOrd="0" parTransId="{291EBA52-15FB-4985-9632-D5F9BE62ACD1}" sibTransId="{87346316-64F3-4945-9984-33BC77341C9F}"/>
    <dgm:cxn modelId="{3D14F488-0F79-4812-A212-16A8A5313B13}" type="presOf" srcId="{FE2A3430-07B7-4AF8-8050-E9E6630C707F}" destId="{1E8A37B1-D464-40AA-8171-F21D027B523A}" srcOrd="1" destOrd="0" presId="urn:microsoft.com/office/officeart/2005/8/layout/hProcess4#1"/>
    <dgm:cxn modelId="{7A7BE79E-C2AC-4B76-BBB2-C3AC3B7E7C45}" type="presOf" srcId="{2E055442-BDF6-42BD-8A8A-460CDF6F5C5E}" destId="{8C4A7715-D8F8-4D2B-94CE-98F25CB35172}" srcOrd="0" destOrd="0" presId="urn:microsoft.com/office/officeart/2005/8/layout/hProcess4#1"/>
    <dgm:cxn modelId="{31CB48A4-7CE3-404F-8F96-EE7BE2CB5167}" srcId="{B3B61304-4A0F-4E11-8080-599F9186F6A5}" destId="{89CF50F2-3EE8-4308-BA46-57745656A4AA}" srcOrd="2" destOrd="0" parTransId="{D242A0FB-DF73-49CA-BA3C-BD459F366127}" sibTransId="{9604C662-124F-4916-B7BB-4DF131431D56}"/>
    <dgm:cxn modelId="{43A235B1-4765-4206-AD16-5A4B968ACF69}" type="presOf" srcId="{A4CBB6B8-84E6-41DA-A253-F380CBF4C16F}" destId="{0428F0A0-98D5-457A-BE43-28F46915FA56}" srcOrd="0" destOrd="0" presId="urn:microsoft.com/office/officeart/2005/8/layout/hProcess4#1"/>
    <dgm:cxn modelId="{4F643EBC-9DB3-4C41-9BA0-55EC2A2AD87C}" type="presOf" srcId="{B3B61304-4A0F-4E11-8080-599F9186F6A5}" destId="{7894115B-AABB-46F2-A52E-C27597016790}" srcOrd="0" destOrd="0" presId="urn:microsoft.com/office/officeart/2005/8/layout/hProcess4#1"/>
    <dgm:cxn modelId="{77E416C0-2236-420B-B94D-66F6934A6EE0}" type="presOf" srcId="{89CF50F2-3EE8-4308-BA46-57745656A4AA}" destId="{E8647766-AE1D-45F8-B3AB-5EEE3BDE8498}" srcOrd="0" destOrd="0" presId="urn:microsoft.com/office/officeart/2005/8/layout/hProcess4#1"/>
    <dgm:cxn modelId="{B1C954D3-1384-4F81-AA07-21D77D80A8F9}" type="presOf" srcId="{FE2A3430-07B7-4AF8-8050-E9E6630C707F}" destId="{EA4C33C9-9B7B-4236-9D97-1954A4D46745}" srcOrd="0" destOrd="0" presId="urn:microsoft.com/office/officeart/2005/8/layout/hProcess4#1"/>
    <dgm:cxn modelId="{CD3633FC-1616-4664-A49D-7DF03BA957A4}" srcId="{B3B61304-4A0F-4E11-8080-599F9186F6A5}" destId="{C17EA81B-EE8F-4BEA-9D93-831900C89C00}" srcOrd="1" destOrd="0" parTransId="{D73C192A-A373-4ACC-BFC9-76609E41CF4E}" sibTransId="{40C2F390-CB3F-4BF4-827D-B8018A5F3BB7}"/>
    <dgm:cxn modelId="{953D50D6-2F40-49E4-912E-CF043A43A44C}" type="presParOf" srcId="{7894115B-AABB-46F2-A52E-C27597016790}" destId="{56D916F2-6768-419D-835D-0E92CC7C803C}" srcOrd="0" destOrd="0" presId="urn:microsoft.com/office/officeart/2005/8/layout/hProcess4#1"/>
    <dgm:cxn modelId="{752E3E9A-69C8-4C05-9794-BF12A66553CC}" type="presParOf" srcId="{7894115B-AABB-46F2-A52E-C27597016790}" destId="{ECD0F423-0D40-44D8-AF71-D97C3F9DF26B}" srcOrd="1" destOrd="0" presId="urn:microsoft.com/office/officeart/2005/8/layout/hProcess4#1"/>
    <dgm:cxn modelId="{F7055023-2F67-4AFD-9D0C-1C4EF7990583}" type="presParOf" srcId="{7894115B-AABB-46F2-A52E-C27597016790}" destId="{77157E72-C09D-4CF2-AEC0-0324FBF39226}" srcOrd="2" destOrd="0" presId="urn:microsoft.com/office/officeart/2005/8/layout/hProcess4#1"/>
    <dgm:cxn modelId="{9ABD6F39-7474-4943-BB67-C910B42EFB06}" type="presParOf" srcId="{77157E72-C09D-4CF2-AEC0-0324FBF39226}" destId="{29C62E5B-77E6-4FD6-95C8-E16514EA592F}" srcOrd="0" destOrd="0" presId="urn:microsoft.com/office/officeart/2005/8/layout/hProcess4#1"/>
    <dgm:cxn modelId="{2D31AB08-3E27-42D2-B049-66E548317A3B}" type="presParOf" srcId="{29C62E5B-77E6-4FD6-95C8-E16514EA592F}" destId="{24BEEBBD-4900-44F6-A6F9-3F722A9F3012}" srcOrd="0" destOrd="0" presId="urn:microsoft.com/office/officeart/2005/8/layout/hProcess4#1"/>
    <dgm:cxn modelId="{397DB225-9F86-4A65-8FA9-F3F830166E08}" type="presParOf" srcId="{29C62E5B-77E6-4FD6-95C8-E16514EA592F}" destId="{EA4C33C9-9B7B-4236-9D97-1954A4D46745}" srcOrd="1" destOrd="0" presId="urn:microsoft.com/office/officeart/2005/8/layout/hProcess4#1"/>
    <dgm:cxn modelId="{B0F29BA7-BB39-446F-83F2-EF390B0AE929}" type="presParOf" srcId="{29C62E5B-77E6-4FD6-95C8-E16514EA592F}" destId="{1E8A37B1-D464-40AA-8171-F21D027B523A}" srcOrd="2" destOrd="0" presId="urn:microsoft.com/office/officeart/2005/8/layout/hProcess4#1"/>
    <dgm:cxn modelId="{9CE533B6-6804-4CBA-8F38-6E7B64CB3AC1}" type="presParOf" srcId="{29C62E5B-77E6-4FD6-95C8-E16514EA592F}" destId="{50F89035-D090-4CAD-827E-5FE864D0CC7D}" srcOrd="3" destOrd="0" presId="urn:microsoft.com/office/officeart/2005/8/layout/hProcess4#1"/>
    <dgm:cxn modelId="{5414EED4-5FC3-47DF-BFA1-C37F83F43EF5}" type="presParOf" srcId="{29C62E5B-77E6-4FD6-95C8-E16514EA592F}" destId="{920CA769-40FC-4401-A1E0-FD4D856E9B21}" srcOrd="4" destOrd="0" presId="urn:microsoft.com/office/officeart/2005/8/layout/hProcess4#1"/>
    <dgm:cxn modelId="{96FCD4D9-05F5-4344-804E-86D1C2725033}" type="presParOf" srcId="{77157E72-C09D-4CF2-AEC0-0324FBF39226}" destId="{B871E909-CC84-4270-8398-F5F049AEA932}" srcOrd="1" destOrd="0" presId="urn:microsoft.com/office/officeart/2005/8/layout/hProcess4#1"/>
    <dgm:cxn modelId="{3BC709A9-BFD6-4A93-9DC4-117293344AB4}" type="presParOf" srcId="{77157E72-C09D-4CF2-AEC0-0324FBF39226}" destId="{5381038C-A52C-40F2-AE25-892F98A4F272}" srcOrd="2" destOrd="0" presId="urn:microsoft.com/office/officeart/2005/8/layout/hProcess4#1"/>
    <dgm:cxn modelId="{E6636454-ED9F-4948-86FA-59CC20685619}" type="presParOf" srcId="{5381038C-A52C-40F2-AE25-892F98A4F272}" destId="{8C60EF28-DEE2-471E-9110-F1DE84254762}" srcOrd="0" destOrd="0" presId="urn:microsoft.com/office/officeart/2005/8/layout/hProcess4#1"/>
    <dgm:cxn modelId="{A782CB88-08AD-4F7C-83EE-E7AA383E2017}" type="presParOf" srcId="{5381038C-A52C-40F2-AE25-892F98A4F272}" destId="{8C4A7715-D8F8-4D2B-94CE-98F25CB35172}" srcOrd="1" destOrd="0" presId="urn:microsoft.com/office/officeart/2005/8/layout/hProcess4#1"/>
    <dgm:cxn modelId="{61FF262D-06BB-4379-B4AF-A9C74F00D031}" type="presParOf" srcId="{5381038C-A52C-40F2-AE25-892F98A4F272}" destId="{E6E63E6B-9802-4903-9CE3-5D4A716AEA02}" srcOrd="2" destOrd="0" presId="urn:microsoft.com/office/officeart/2005/8/layout/hProcess4#1"/>
    <dgm:cxn modelId="{BEC55FE7-DDD5-475A-B1E5-FC9706B78A4D}" type="presParOf" srcId="{5381038C-A52C-40F2-AE25-892F98A4F272}" destId="{D48BF050-6660-4D4F-AF7C-757C782402D6}" srcOrd="3" destOrd="0" presId="urn:microsoft.com/office/officeart/2005/8/layout/hProcess4#1"/>
    <dgm:cxn modelId="{7958D6B9-EE5B-4D25-A116-E8F47801FDC0}" type="presParOf" srcId="{5381038C-A52C-40F2-AE25-892F98A4F272}" destId="{0D59B193-1E3C-4187-9E9F-A2912DCADAC6}" srcOrd="4" destOrd="0" presId="urn:microsoft.com/office/officeart/2005/8/layout/hProcess4#1"/>
    <dgm:cxn modelId="{570BC42E-A789-4467-95B9-8BAFDEDEE334}" type="presParOf" srcId="{77157E72-C09D-4CF2-AEC0-0324FBF39226}" destId="{FB15DAFD-B404-4CB3-9791-947A7CB3C00D}" srcOrd="3" destOrd="0" presId="urn:microsoft.com/office/officeart/2005/8/layout/hProcess4#1"/>
    <dgm:cxn modelId="{6C6ECEC2-E780-408F-88FE-0753703D43D4}" type="presParOf" srcId="{77157E72-C09D-4CF2-AEC0-0324FBF39226}" destId="{754F4C32-447F-4E14-8ED3-35A922A043A5}" srcOrd="4" destOrd="0" presId="urn:microsoft.com/office/officeart/2005/8/layout/hProcess4#1"/>
    <dgm:cxn modelId="{33795C63-7CC8-465D-AD5A-B5C886EC8CE7}" type="presParOf" srcId="{754F4C32-447F-4E14-8ED3-35A922A043A5}" destId="{020AEDA5-DA09-4A53-AF58-AED2EF90E935}" srcOrd="0" destOrd="0" presId="urn:microsoft.com/office/officeart/2005/8/layout/hProcess4#1"/>
    <dgm:cxn modelId="{37343D59-4D97-4CD8-8039-D472C9F0193E}" type="presParOf" srcId="{754F4C32-447F-4E14-8ED3-35A922A043A5}" destId="{0428F0A0-98D5-457A-BE43-28F46915FA56}" srcOrd="1" destOrd="0" presId="urn:microsoft.com/office/officeart/2005/8/layout/hProcess4#1"/>
    <dgm:cxn modelId="{8EAC4DC3-D5FA-408B-9604-12AFB74771AF}" type="presParOf" srcId="{754F4C32-447F-4E14-8ED3-35A922A043A5}" destId="{F4682735-7E21-4BD6-A94E-5C31E3B718FD}" srcOrd="2" destOrd="0" presId="urn:microsoft.com/office/officeart/2005/8/layout/hProcess4#1"/>
    <dgm:cxn modelId="{24E81E26-DE22-471F-A77C-D95A7CD63EE9}" type="presParOf" srcId="{754F4C32-447F-4E14-8ED3-35A922A043A5}" destId="{E8647766-AE1D-45F8-B3AB-5EEE3BDE8498}" srcOrd="3" destOrd="0" presId="urn:microsoft.com/office/officeart/2005/8/layout/hProcess4#1"/>
    <dgm:cxn modelId="{BE68522B-BCE5-48F4-89F4-A4A1D28BBE02}" type="presParOf" srcId="{754F4C32-447F-4E14-8ED3-35A922A043A5}" destId="{96D6127B-1D73-45CB-82BD-67878CD7892E}" srcOrd="4" destOrd="0" presId="urn:microsoft.com/office/officeart/2005/8/layout/hProcess4#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CDC076B-3099-407F-83FE-FF9283AA2A9B}" type="doc">
      <dgm:prSet loTypeId="urn:microsoft.com/office/officeart/2005/8/layout/chevron1" loCatId="process" qsTypeId="urn:microsoft.com/office/officeart/2005/8/quickstyle/simple1#3" qsCatId="simple" csTypeId="urn:microsoft.com/office/officeart/2005/8/colors/accent1_2#2" csCatId="accent1" phldr="1"/>
      <dgm:spPr/>
    </dgm:pt>
    <dgm:pt modelId="{6105AC53-44C5-4AA7-AB64-222BD4B8605A}" type="pres">
      <dgm:prSet presAssocID="{CCDC076B-3099-407F-83FE-FF9283AA2A9B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76C0B0AD-8D86-4E17-BA2B-4FC7A6694F0E}" type="presOf" srcId="{CCDC076B-3099-407F-83FE-FF9283AA2A9B}" destId="{6105AC53-44C5-4AA7-AB64-222BD4B8605A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3B61304-4A0F-4E11-8080-599F9186F6A5}" type="doc">
      <dgm:prSet loTypeId="urn:microsoft.com/office/officeart/2005/8/layout/hProcess4#2" loCatId="process" qsTypeId="urn:microsoft.com/office/officeart/2005/8/quickstyle/simple1#4" qsCatId="simple" csTypeId="urn:microsoft.com/office/officeart/2005/8/colors/colorful4#2" csCatId="accent1" phldr="0"/>
      <dgm:spPr/>
      <dgm:t>
        <a:bodyPr/>
        <a:lstStyle/>
        <a:p>
          <a:endParaRPr lang="en-US"/>
        </a:p>
      </dgm:t>
    </dgm:pt>
    <dgm:pt modelId="{06475F0D-9D1A-4BF5-AEE3-CD3F880BC44A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/>
            <a:t>Unit-4</a:t>
          </a:r>
        </a:p>
      </dgm:t>
    </dgm:pt>
    <dgm:pt modelId="{E99562FF-418F-46D1-8F86-E0992ED7BA8E}" type="parTrans" cxnId="{12889650-9EA8-4B13-AA5D-BE687DF8FEFF}">
      <dgm:prSet/>
      <dgm:spPr/>
      <dgm:t>
        <a:bodyPr/>
        <a:lstStyle/>
        <a:p>
          <a:endParaRPr lang="en-US"/>
        </a:p>
      </dgm:t>
    </dgm:pt>
    <dgm:pt modelId="{4BD710C9-2F9D-441E-B548-A9989C0147D7}" type="sibTrans" cxnId="{12889650-9EA8-4B13-AA5D-BE687DF8FEFF}">
      <dgm:prSet/>
      <dgm:spPr/>
      <dgm:t>
        <a:bodyPr/>
        <a:lstStyle/>
        <a:p>
          <a:endParaRPr lang="en-US"/>
        </a:p>
      </dgm:t>
    </dgm:pt>
    <dgm:pt modelId="{FE2A3430-07B7-4AF8-8050-E9E6630C707F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IN"/>
            <a:t>Sentences, clauses &amp; direct speech</a:t>
          </a:r>
        </a:p>
      </dgm:t>
    </dgm:pt>
    <dgm:pt modelId="{FB51E315-BC56-4135-BA1D-66E640931F3A}" type="parTrans" cxnId="{BF9DEC17-FB2B-43C1-B7D0-D1BE8779E95E}">
      <dgm:prSet/>
      <dgm:spPr/>
      <dgm:t>
        <a:bodyPr/>
        <a:lstStyle/>
        <a:p>
          <a:endParaRPr lang="en-US"/>
        </a:p>
      </dgm:t>
    </dgm:pt>
    <dgm:pt modelId="{9ADD2677-777A-4E9D-AE48-B83F0BAD6874}" type="sibTrans" cxnId="{BF9DEC17-FB2B-43C1-B7D0-D1BE8779E95E}">
      <dgm:prSet/>
      <dgm:spPr/>
      <dgm:t>
        <a:bodyPr/>
        <a:lstStyle/>
        <a:p>
          <a:endParaRPr lang="en-US"/>
        </a:p>
      </dgm:t>
    </dgm:pt>
    <dgm:pt modelId="{C17EA81B-EE8F-4BEA-9D93-831900C89C00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/>
            <a:t>Unit-5</a:t>
          </a:r>
        </a:p>
      </dgm:t>
    </dgm:pt>
    <dgm:pt modelId="{D73C192A-A373-4ACC-BFC9-76609E41CF4E}" type="parTrans" cxnId="{9403B727-F462-4BF2-93EB-9A1DCDC8DB85}">
      <dgm:prSet/>
      <dgm:spPr/>
      <dgm:t>
        <a:bodyPr/>
        <a:lstStyle/>
        <a:p>
          <a:endParaRPr lang="en-US"/>
        </a:p>
      </dgm:t>
    </dgm:pt>
    <dgm:pt modelId="{40C2F390-CB3F-4BF4-827D-B8018A5F3BB7}" type="sibTrans" cxnId="{9403B727-F462-4BF2-93EB-9A1DCDC8DB85}">
      <dgm:prSet/>
      <dgm:spPr/>
      <dgm:t>
        <a:bodyPr/>
        <a:lstStyle/>
        <a:p>
          <a:endParaRPr lang="en-US"/>
        </a:p>
      </dgm:t>
    </dgm:pt>
    <dgm:pt modelId="{2E055442-BDF6-42BD-8A8A-460CDF6F5C5E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IN" altLang="en-US"/>
            <a:t>Modals</a:t>
          </a:r>
        </a:p>
      </dgm:t>
    </dgm:pt>
    <dgm:pt modelId="{291EBA52-15FB-4985-9632-D5F9BE62ACD1}" type="parTrans" cxnId="{21253397-C096-4895-9D42-F80B482D6508}">
      <dgm:prSet/>
      <dgm:spPr/>
      <dgm:t>
        <a:bodyPr/>
        <a:lstStyle/>
        <a:p>
          <a:endParaRPr lang="en-US"/>
        </a:p>
      </dgm:t>
    </dgm:pt>
    <dgm:pt modelId="{87346316-64F3-4945-9984-33BC77341C9F}" type="sibTrans" cxnId="{21253397-C096-4895-9D42-F80B482D6508}">
      <dgm:prSet/>
      <dgm:spPr/>
      <dgm:t>
        <a:bodyPr/>
        <a:lstStyle/>
        <a:p>
          <a:endParaRPr lang="en-US"/>
        </a:p>
      </dgm:t>
    </dgm:pt>
    <dgm:pt modelId="{701FAE37-2AA7-4124-9D12-1C71F1B2E3F9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IN" altLang="en-US"/>
            <a:t>Punctuation</a:t>
          </a:r>
        </a:p>
      </dgm:t>
    </dgm:pt>
    <dgm:pt modelId="{552D27FA-B92D-4FC0-ABBD-A992CAFB613E}" type="parTrans" cxnId="{6386F608-115C-4256-80C1-B77EFE68C41F}">
      <dgm:prSet/>
      <dgm:spPr/>
    </dgm:pt>
    <dgm:pt modelId="{40922387-C17A-4AA7-81BF-9A77414310D0}" type="sibTrans" cxnId="{6386F608-115C-4256-80C1-B77EFE68C41F}">
      <dgm:prSet/>
      <dgm:spPr/>
    </dgm:pt>
    <dgm:pt modelId="{89CF50F2-3EE8-4308-BA46-57745656A4AA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/>
            <a:t>Unit-6</a:t>
          </a:r>
        </a:p>
      </dgm:t>
    </dgm:pt>
    <dgm:pt modelId="{D242A0FB-DF73-49CA-BA3C-BD459F366127}" type="parTrans" cxnId="{E35C8F53-49B2-4CE0-A01A-F84B93CF821A}">
      <dgm:prSet/>
      <dgm:spPr/>
      <dgm:t>
        <a:bodyPr/>
        <a:lstStyle/>
        <a:p>
          <a:endParaRPr lang="en-US"/>
        </a:p>
      </dgm:t>
    </dgm:pt>
    <dgm:pt modelId="{9604C662-124F-4916-B7BB-4DF131431D56}" type="sibTrans" cxnId="{E35C8F53-49B2-4CE0-A01A-F84B93CF821A}">
      <dgm:prSet/>
      <dgm:spPr/>
      <dgm:t>
        <a:bodyPr/>
        <a:lstStyle/>
        <a:p>
          <a:endParaRPr lang="en-US"/>
        </a:p>
      </dgm:t>
    </dgm:pt>
    <dgm:pt modelId="{A4CBB6B8-84E6-41DA-A253-F380CBF4C16F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IN" altLang="en-US"/>
            <a:t>Vocabulary</a:t>
          </a:r>
        </a:p>
      </dgm:t>
    </dgm:pt>
    <dgm:pt modelId="{6BF9AA0B-A851-4ABD-9BE8-1336C9738AB8}" type="parTrans" cxnId="{30E29C9B-1959-4508-91EC-42BDA5D23A53}">
      <dgm:prSet/>
      <dgm:spPr/>
      <dgm:t>
        <a:bodyPr/>
        <a:lstStyle/>
        <a:p>
          <a:endParaRPr lang="en-US"/>
        </a:p>
      </dgm:t>
    </dgm:pt>
    <dgm:pt modelId="{B71ACFC2-160E-4438-99B2-0295109B5775}" type="sibTrans" cxnId="{30E29C9B-1959-4508-91EC-42BDA5D23A53}">
      <dgm:prSet/>
      <dgm:spPr/>
      <dgm:t>
        <a:bodyPr/>
        <a:lstStyle/>
        <a:p>
          <a:endParaRPr lang="en-US"/>
        </a:p>
      </dgm:t>
    </dgm:pt>
    <dgm:pt modelId="{7894115B-AABB-46F2-A52E-C27597016790}" type="pres">
      <dgm:prSet presAssocID="{B3B61304-4A0F-4E11-8080-599F9186F6A5}" presName="Name0" presStyleCnt="0">
        <dgm:presLayoutVars>
          <dgm:dir/>
          <dgm:animLvl val="lvl"/>
          <dgm:resizeHandles val="exact"/>
        </dgm:presLayoutVars>
      </dgm:prSet>
      <dgm:spPr/>
    </dgm:pt>
    <dgm:pt modelId="{56D916F2-6768-419D-835D-0E92CC7C803C}" type="pres">
      <dgm:prSet presAssocID="{B3B61304-4A0F-4E11-8080-599F9186F6A5}" presName="tSp" presStyleCnt="0"/>
      <dgm:spPr/>
    </dgm:pt>
    <dgm:pt modelId="{ECD0F423-0D40-44D8-AF71-D97C3F9DF26B}" type="pres">
      <dgm:prSet presAssocID="{B3B61304-4A0F-4E11-8080-599F9186F6A5}" presName="bSp" presStyleCnt="0"/>
      <dgm:spPr/>
    </dgm:pt>
    <dgm:pt modelId="{77157E72-C09D-4CF2-AEC0-0324FBF39226}" type="pres">
      <dgm:prSet presAssocID="{B3B61304-4A0F-4E11-8080-599F9186F6A5}" presName="process" presStyleCnt="0"/>
      <dgm:spPr/>
    </dgm:pt>
    <dgm:pt modelId="{29C62E5B-77E6-4FD6-95C8-E16514EA592F}" type="pres">
      <dgm:prSet presAssocID="{06475F0D-9D1A-4BF5-AEE3-CD3F880BC44A}" presName="composite1" presStyleCnt="0"/>
      <dgm:spPr/>
    </dgm:pt>
    <dgm:pt modelId="{24BEEBBD-4900-44F6-A6F9-3F722A9F3012}" type="pres">
      <dgm:prSet presAssocID="{06475F0D-9D1A-4BF5-AEE3-CD3F880BC44A}" presName="dummyNode1" presStyleLbl="node1" presStyleIdx="0" presStyleCnt="3"/>
      <dgm:spPr/>
    </dgm:pt>
    <dgm:pt modelId="{EA4C33C9-9B7B-4236-9D97-1954A4D46745}" type="pres">
      <dgm:prSet presAssocID="{06475F0D-9D1A-4BF5-AEE3-CD3F880BC44A}" presName="childNode1" presStyleLbl="bgAcc1" presStyleIdx="0" presStyleCnt="3">
        <dgm:presLayoutVars>
          <dgm:bulletEnabled val="1"/>
        </dgm:presLayoutVars>
      </dgm:prSet>
      <dgm:spPr/>
    </dgm:pt>
    <dgm:pt modelId="{1E8A37B1-D464-40AA-8171-F21D027B523A}" type="pres">
      <dgm:prSet presAssocID="{06475F0D-9D1A-4BF5-AEE3-CD3F880BC44A}" presName="childNode1tx" presStyleLbl="bgAcc1" presStyleIdx="0" presStyleCnt="3">
        <dgm:presLayoutVars>
          <dgm:bulletEnabled val="1"/>
        </dgm:presLayoutVars>
      </dgm:prSet>
      <dgm:spPr/>
    </dgm:pt>
    <dgm:pt modelId="{50F89035-D090-4CAD-827E-5FE864D0CC7D}" type="pres">
      <dgm:prSet presAssocID="{06475F0D-9D1A-4BF5-AEE3-CD3F880BC44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920CA769-40FC-4401-A1E0-FD4D856E9B21}" type="pres">
      <dgm:prSet presAssocID="{06475F0D-9D1A-4BF5-AEE3-CD3F880BC44A}" presName="connSite1" presStyleCnt="0"/>
      <dgm:spPr/>
    </dgm:pt>
    <dgm:pt modelId="{B871E909-CC84-4270-8398-F5F049AEA932}" type="pres">
      <dgm:prSet presAssocID="{4BD710C9-2F9D-441E-B548-A9989C0147D7}" presName="Name9" presStyleLbl="sibTrans2D1" presStyleIdx="0" presStyleCnt="2"/>
      <dgm:spPr/>
    </dgm:pt>
    <dgm:pt modelId="{5381038C-A52C-40F2-AE25-892F98A4F272}" type="pres">
      <dgm:prSet presAssocID="{C17EA81B-EE8F-4BEA-9D93-831900C89C00}" presName="composite2" presStyleCnt="0"/>
      <dgm:spPr/>
    </dgm:pt>
    <dgm:pt modelId="{8C60EF28-DEE2-471E-9110-F1DE84254762}" type="pres">
      <dgm:prSet presAssocID="{C17EA81B-EE8F-4BEA-9D93-831900C89C00}" presName="dummyNode2" presStyleLbl="node1" presStyleIdx="0" presStyleCnt="3"/>
      <dgm:spPr/>
    </dgm:pt>
    <dgm:pt modelId="{8C4A7715-D8F8-4D2B-94CE-98F25CB35172}" type="pres">
      <dgm:prSet presAssocID="{C17EA81B-EE8F-4BEA-9D93-831900C89C00}" presName="childNode2" presStyleLbl="bgAcc1" presStyleIdx="1" presStyleCnt="3">
        <dgm:presLayoutVars>
          <dgm:bulletEnabled val="1"/>
        </dgm:presLayoutVars>
      </dgm:prSet>
      <dgm:spPr/>
    </dgm:pt>
    <dgm:pt modelId="{E6E63E6B-9802-4903-9CE3-5D4A716AEA02}" type="pres">
      <dgm:prSet presAssocID="{C17EA81B-EE8F-4BEA-9D93-831900C89C00}" presName="childNode2tx" presStyleLbl="bgAcc1" presStyleIdx="1" presStyleCnt="3">
        <dgm:presLayoutVars>
          <dgm:bulletEnabled val="1"/>
        </dgm:presLayoutVars>
      </dgm:prSet>
      <dgm:spPr/>
    </dgm:pt>
    <dgm:pt modelId="{D48BF050-6660-4D4F-AF7C-757C782402D6}" type="pres">
      <dgm:prSet presAssocID="{C17EA81B-EE8F-4BEA-9D93-831900C89C00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0D59B193-1E3C-4187-9E9F-A2912DCADAC6}" type="pres">
      <dgm:prSet presAssocID="{C17EA81B-EE8F-4BEA-9D93-831900C89C00}" presName="connSite2" presStyleCnt="0"/>
      <dgm:spPr/>
    </dgm:pt>
    <dgm:pt modelId="{FB15DAFD-B404-4CB3-9791-947A7CB3C00D}" type="pres">
      <dgm:prSet presAssocID="{40C2F390-CB3F-4BF4-827D-B8018A5F3BB7}" presName="Name18" presStyleLbl="sibTrans2D1" presStyleIdx="1" presStyleCnt="2"/>
      <dgm:spPr/>
    </dgm:pt>
    <dgm:pt modelId="{754F4C32-447F-4E14-8ED3-35A922A043A5}" type="pres">
      <dgm:prSet presAssocID="{89CF50F2-3EE8-4308-BA46-57745656A4AA}" presName="composite1" presStyleCnt="0"/>
      <dgm:spPr/>
    </dgm:pt>
    <dgm:pt modelId="{020AEDA5-DA09-4A53-AF58-AED2EF90E935}" type="pres">
      <dgm:prSet presAssocID="{89CF50F2-3EE8-4308-BA46-57745656A4AA}" presName="dummyNode1" presStyleLbl="node1" presStyleIdx="1" presStyleCnt="3"/>
      <dgm:spPr/>
    </dgm:pt>
    <dgm:pt modelId="{0428F0A0-98D5-457A-BE43-28F46915FA56}" type="pres">
      <dgm:prSet presAssocID="{89CF50F2-3EE8-4308-BA46-57745656A4AA}" presName="childNode1" presStyleLbl="bgAcc1" presStyleIdx="2" presStyleCnt="3">
        <dgm:presLayoutVars>
          <dgm:bulletEnabled val="1"/>
        </dgm:presLayoutVars>
      </dgm:prSet>
      <dgm:spPr/>
    </dgm:pt>
    <dgm:pt modelId="{F4682735-7E21-4BD6-A94E-5C31E3B718FD}" type="pres">
      <dgm:prSet presAssocID="{89CF50F2-3EE8-4308-BA46-57745656A4AA}" presName="childNode1tx" presStyleLbl="bgAcc1" presStyleIdx="2" presStyleCnt="3">
        <dgm:presLayoutVars>
          <dgm:bulletEnabled val="1"/>
        </dgm:presLayoutVars>
      </dgm:prSet>
      <dgm:spPr/>
    </dgm:pt>
    <dgm:pt modelId="{E8647766-AE1D-45F8-B3AB-5EEE3BDE8498}" type="pres">
      <dgm:prSet presAssocID="{89CF50F2-3EE8-4308-BA46-57745656A4AA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96D6127B-1D73-45CB-82BD-67878CD7892E}" type="pres">
      <dgm:prSet presAssocID="{89CF50F2-3EE8-4308-BA46-57745656A4AA}" presName="connSite1" presStyleCnt="0"/>
      <dgm:spPr/>
    </dgm:pt>
  </dgm:ptLst>
  <dgm:cxnLst>
    <dgm:cxn modelId="{C636F805-A282-4490-BE22-98AA7558B281}" type="presOf" srcId="{06475F0D-9D1A-4BF5-AEE3-CD3F880BC44A}" destId="{50F89035-D090-4CAD-827E-5FE864D0CC7D}" srcOrd="0" destOrd="0" presId="urn:microsoft.com/office/officeart/2005/8/layout/hProcess4#2"/>
    <dgm:cxn modelId="{6386F608-115C-4256-80C1-B77EFE68C41F}" srcId="{C17EA81B-EE8F-4BEA-9D93-831900C89C00}" destId="{701FAE37-2AA7-4124-9D12-1C71F1B2E3F9}" srcOrd="1" destOrd="0" parTransId="{552D27FA-B92D-4FC0-ABBD-A992CAFB613E}" sibTransId="{40922387-C17A-4AA7-81BF-9A77414310D0}"/>
    <dgm:cxn modelId="{C551C211-F3EC-4B54-9812-A47D1627BCBD}" type="presOf" srcId="{2E055442-BDF6-42BD-8A8A-460CDF6F5C5E}" destId="{E6E63E6B-9802-4903-9CE3-5D4A716AEA02}" srcOrd="1" destOrd="0" presId="urn:microsoft.com/office/officeart/2005/8/layout/hProcess4#2"/>
    <dgm:cxn modelId="{BF9DEC17-FB2B-43C1-B7D0-D1BE8779E95E}" srcId="{06475F0D-9D1A-4BF5-AEE3-CD3F880BC44A}" destId="{FE2A3430-07B7-4AF8-8050-E9E6630C707F}" srcOrd="0" destOrd="0" parTransId="{FB51E315-BC56-4135-BA1D-66E640931F3A}" sibTransId="{9ADD2677-777A-4E9D-AE48-B83F0BAD6874}"/>
    <dgm:cxn modelId="{9403B727-F462-4BF2-93EB-9A1DCDC8DB85}" srcId="{B3B61304-4A0F-4E11-8080-599F9186F6A5}" destId="{C17EA81B-EE8F-4BEA-9D93-831900C89C00}" srcOrd="1" destOrd="0" parTransId="{D73C192A-A373-4ACC-BFC9-76609E41CF4E}" sibTransId="{40C2F390-CB3F-4BF4-827D-B8018A5F3BB7}"/>
    <dgm:cxn modelId="{2F16952A-3D83-444F-AACD-CE4D191549AE}" type="presOf" srcId="{2E055442-BDF6-42BD-8A8A-460CDF6F5C5E}" destId="{8C4A7715-D8F8-4D2B-94CE-98F25CB35172}" srcOrd="0" destOrd="0" presId="urn:microsoft.com/office/officeart/2005/8/layout/hProcess4#2"/>
    <dgm:cxn modelId="{29A4585D-0A9C-4AC5-B3C0-B07E06250555}" type="presOf" srcId="{4BD710C9-2F9D-441E-B548-A9989C0147D7}" destId="{B871E909-CC84-4270-8398-F5F049AEA932}" srcOrd="0" destOrd="0" presId="urn:microsoft.com/office/officeart/2005/8/layout/hProcess4#2"/>
    <dgm:cxn modelId="{77207564-9E61-4894-9630-4E3E394FE3FB}" type="presOf" srcId="{A4CBB6B8-84E6-41DA-A253-F380CBF4C16F}" destId="{F4682735-7E21-4BD6-A94E-5C31E3B718FD}" srcOrd="1" destOrd="0" presId="urn:microsoft.com/office/officeart/2005/8/layout/hProcess4#2"/>
    <dgm:cxn modelId="{CED20A4A-9EAB-46B9-B862-07443D7608E8}" type="presOf" srcId="{89CF50F2-3EE8-4308-BA46-57745656A4AA}" destId="{E8647766-AE1D-45F8-B3AB-5EEE3BDE8498}" srcOrd="0" destOrd="0" presId="urn:microsoft.com/office/officeart/2005/8/layout/hProcess4#2"/>
    <dgm:cxn modelId="{12889650-9EA8-4B13-AA5D-BE687DF8FEFF}" srcId="{B3B61304-4A0F-4E11-8080-599F9186F6A5}" destId="{06475F0D-9D1A-4BF5-AEE3-CD3F880BC44A}" srcOrd="0" destOrd="0" parTransId="{E99562FF-418F-46D1-8F86-E0992ED7BA8E}" sibTransId="{4BD710C9-2F9D-441E-B548-A9989C0147D7}"/>
    <dgm:cxn modelId="{E35C8F53-49B2-4CE0-A01A-F84B93CF821A}" srcId="{B3B61304-4A0F-4E11-8080-599F9186F6A5}" destId="{89CF50F2-3EE8-4308-BA46-57745656A4AA}" srcOrd="2" destOrd="0" parTransId="{D242A0FB-DF73-49CA-BA3C-BD459F366127}" sibTransId="{9604C662-124F-4916-B7BB-4DF131431D56}"/>
    <dgm:cxn modelId="{04DBB075-55DE-45E9-AF95-BFD2296223D3}" type="presOf" srcId="{C17EA81B-EE8F-4BEA-9D93-831900C89C00}" destId="{D48BF050-6660-4D4F-AF7C-757C782402D6}" srcOrd="0" destOrd="0" presId="urn:microsoft.com/office/officeart/2005/8/layout/hProcess4#2"/>
    <dgm:cxn modelId="{D2254281-6849-4ECB-828A-B285CD6DAD85}" type="presOf" srcId="{B3B61304-4A0F-4E11-8080-599F9186F6A5}" destId="{7894115B-AABB-46F2-A52E-C27597016790}" srcOrd="0" destOrd="0" presId="urn:microsoft.com/office/officeart/2005/8/layout/hProcess4#2"/>
    <dgm:cxn modelId="{DDD0AE8E-7DE4-4CF8-AD72-3ABF8E259FFD}" type="presOf" srcId="{FE2A3430-07B7-4AF8-8050-E9E6630C707F}" destId="{EA4C33C9-9B7B-4236-9D97-1954A4D46745}" srcOrd="0" destOrd="0" presId="urn:microsoft.com/office/officeart/2005/8/layout/hProcess4#2"/>
    <dgm:cxn modelId="{21253397-C096-4895-9D42-F80B482D6508}" srcId="{C17EA81B-EE8F-4BEA-9D93-831900C89C00}" destId="{2E055442-BDF6-42BD-8A8A-460CDF6F5C5E}" srcOrd="0" destOrd="0" parTransId="{291EBA52-15FB-4985-9632-D5F9BE62ACD1}" sibTransId="{87346316-64F3-4945-9984-33BC77341C9F}"/>
    <dgm:cxn modelId="{30E29C9B-1959-4508-91EC-42BDA5D23A53}" srcId="{89CF50F2-3EE8-4308-BA46-57745656A4AA}" destId="{A4CBB6B8-84E6-41DA-A253-F380CBF4C16F}" srcOrd="0" destOrd="0" parTransId="{6BF9AA0B-A851-4ABD-9BE8-1336C9738AB8}" sibTransId="{B71ACFC2-160E-4438-99B2-0295109B5775}"/>
    <dgm:cxn modelId="{2323A6B2-8F48-4848-8644-4BEC45F76594}" type="presOf" srcId="{A4CBB6B8-84E6-41DA-A253-F380CBF4C16F}" destId="{0428F0A0-98D5-457A-BE43-28F46915FA56}" srcOrd="0" destOrd="0" presId="urn:microsoft.com/office/officeart/2005/8/layout/hProcess4#2"/>
    <dgm:cxn modelId="{AC7E59DF-B91D-4E00-B37C-6C6674FF46FB}" type="presOf" srcId="{701FAE37-2AA7-4124-9D12-1C71F1B2E3F9}" destId="{8C4A7715-D8F8-4D2B-94CE-98F25CB35172}" srcOrd="0" destOrd="1" presId="urn:microsoft.com/office/officeart/2005/8/layout/hProcess4#2"/>
    <dgm:cxn modelId="{D65B22E8-580A-4D7E-8989-5A28760D58A7}" type="presOf" srcId="{40C2F390-CB3F-4BF4-827D-B8018A5F3BB7}" destId="{FB15DAFD-B404-4CB3-9791-947A7CB3C00D}" srcOrd="0" destOrd="0" presId="urn:microsoft.com/office/officeart/2005/8/layout/hProcess4#2"/>
    <dgm:cxn modelId="{5F723BEF-0322-4FC3-BF22-4D04C0EB9617}" type="presOf" srcId="{FE2A3430-07B7-4AF8-8050-E9E6630C707F}" destId="{1E8A37B1-D464-40AA-8171-F21D027B523A}" srcOrd="1" destOrd="0" presId="urn:microsoft.com/office/officeart/2005/8/layout/hProcess4#2"/>
    <dgm:cxn modelId="{D5A301FC-7CAA-427C-808E-BF94FC8B287E}" type="presOf" srcId="{701FAE37-2AA7-4124-9D12-1C71F1B2E3F9}" destId="{E6E63E6B-9802-4903-9CE3-5D4A716AEA02}" srcOrd="1" destOrd="1" presId="urn:microsoft.com/office/officeart/2005/8/layout/hProcess4#2"/>
    <dgm:cxn modelId="{B2ACFC41-DE24-4A09-B36D-F4CDFA038C0A}" type="presParOf" srcId="{7894115B-AABB-46F2-A52E-C27597016790}" destId="{56D916F2-6768-419D-835D-0E92CC7C803C}" srcOrd="0" destOrd="0" presId="urn:microsoft.com/office/officeart/2005/8/layout/hProcess4#2"/>
    <dgm:cxn modelId="{AC0CD48A-551C-44F5-A723-C96F5C599857}" type="presParOf" srcId="{7894115B-AABB-46F2-A52E-C27597016790}" destId="{ECD0F423-0D40-44D8-AF71-D97C3F9DF26B}" srcOrd="1" destOrd="0" presId="urn:microsoft.com/office/officeart/2005/8/layout/hProcess4#2"/>
    <dgm:cxn modelId="{D7761E5F-B662-4F36-87DC-5322E238FDE9}" type="presParOf" srcId="{7894115B-AABB-46F2-A52E-C27597016790}" destId="{77157E72-C09D-4CF2-AEC0-0324FBF39226}" srcOrd="2" destOrd="0" presId="urn:microsoft.com/office/officeart/2005/8/layout/hProcess4#2"/>
    <dgm:cxn modelId="{334717BC-7BC4-4D9C-BC0D-F3642D7EEA3C}" type="presParOf" srcId="{77157E72-C09D-4CF2-AEC0-0324FBF39226}" destId="{29C62E5B-77E6-4FD6-95C8-E16514EA592F}" srcOrd="0" destOrd="0" presId="urn:microsoft.com/office/officeart/2005/8/layout/hProcess4#2"/>
    <dgm:cxn modelId="{8FD7F0F8-5B9A-477D-BF58-A2A8E2C7F67B}" type="presParOf" srcId="{29C62E5B-77E6-4FD6-95C8-E16514EA592F}" destId="{24BEEBBD-4900-44F6-A6F9-3F722A9F3012}" srcOrd="0" destOrd="0" presId="urn:microsoft.com/office/officeart/2005/8/layout/hProcess4#2"/>
    <dgm:cxn modelId="{2C19B73F-1D0D-4999-A595-3D8049F75940}" type="presParOf" srcId="{29C62E5B-77E6-4FD6-95C8-E16514EA592F}" destId="{EA4C33C9-9B7B-4236-9D97-1954A4D46745}" srcOrd="1" destOrd="0" presId="urn:microsoft.com/office/officeart/2005/8/layout/hProcess4#2"/>
    <dgm:cxn modelId="{D7E7A0B7-F2E8-44A1-9820-9A7A6A1900EF}" type="presParOf" srcId="{29C62E5B-77E6-4FD6-95C8-E16514EA592F}" destId="{1E8A37B1-D464-40AA-8171-F21D027B523A}" srcOrd="2" destOrd="0" presId="urn:microsoft.com/office/officeart/2005/8/layout/hProcess4#2"/>
    <dgm:cxn modelId="{A5192C80-FABD-49B3-9C38-1ECF51C1687E}" type="presParOf" srcId="{29C62E5B-77E6-4FD6-95C8-E16514EA592F}" destId="{50F89035-D090-4CAD-827E-5FE864D0CC7D}" srcOrd="3" destOrd="0" presId="urn:microsoft.com/office/officeart/2005/8/layout/hProcess4#2"/>
    <dgm:cxn modelId="{A5CA6E2D-99BA-4F54-97EB-997C4D0AF8C0}" type="presParOf" srcId="{29C62E5B-77E6-4FD6-95C8-E16514EA592F}" destId="{920CA769-40FC-4401-A1E0-FD4D856E9B21}" srcOrd="4" destOrd="0" presId="urn:microsoft.com/office/officeart/2005/8/layout/hProcess4#2"/>
    <dgm:cxn modelId="{E69FCCBF-01E2-4E85-B24F-5AC82FE9E2D1}" type="presParOf" srcId="{77157E72-C09D-4CF2-AEC0-0324FBF39226}" destId="{B871E909-CC84-4270-8398-F5F049AEA932}" srcOrd="1" destOrd="0" presId="urn:microsoft.com/office/officeart/2005/8/layout/hProcess4#2"/>
    <dgm:cxn modelId="{774ED8AC-52D1-45F1-A021-D1B829BFEF42}" type="presParOf" srcId="{77157E72-C09D-4CF2-AEC0-0324FBF39226}" destId="{5381038C-A52C-40F2-AE25-892F98A4F272}" srcOrd="2" destOrd="0" presId="urn:microsoft.com/office/officeart/2005/8/layout/hProcess4#2"/>
    <dgm:cxn modelId="{4AD96E2D-27FB-4107-BEDE-3D9E37D41654}" type="presParOf" srcId="{5381038C-A52C-40F2-AE25-892F98A4F272}" destId="{8C60EF28-DEE2-471E-9110-F1DE84254762}" srcOrd="0" destOrd="0" presId="urn:microsoft.com/office/officeart/2005/8/layout/hProcess4#2"/>
    <dgm:cxn modelId="{6F8187FD-A52A-4357-8D86-9598C437B937}" type="presParOf" srcId="{5381038C-A52C-40F2-AE25-892F98A4F272}" destId="{8C4A7715-D8F8-4D2B-94CE-98F25CB35172}" srcOrd="1" destOrd="0" presId="urn:microsoft.com/office/officeart/2005/8/layout/hProcess4#2"/>
    <dgm:cxn modelId="{A355644B-CEE3-4CFD-8981-78A570D820CE}" type="presParOf" srcId="{5381038C-A52C-40F2-AE25-892F98A4F272}" destId="{E6E63E6B-9802-4903-9CE3-5D4A716AEA02}" srcOrd="2" destOrd="0" presId="urn:microsoft.com/office/officeart/2005/8/layout/hProcess4#2"/>
    <dgm:cxn modelId="{EAD4979E-A2AB-4693-A42C-15A6D7AC776C}" type="presParOf" srcId="{5381038C-A52C-40F2-AE25-892F98A4F272}" destId="{D48BF050-6660-4D4F-AF7C-757C782402D6}" srcOrd="3" destOrd="0" presId="urn:microsoft.com/office/officeart/2005/8/layout/hProcess4#2"/>
    <dgm:cxn modelId="{CC25039D-5A65-486C-A98F-50AC75FEC7DC}" type="presParOf" srcId="{5381038C-A52C-40F2-AE25-892F98A4F272}" destId="{0D59B193-1E3C-4187-9E9F-A2912DCADAC6}" srcOrd="4" destOrd="0" presId="urn:microsoft.com/office/officeart/2005/8/layout/hProcess4#2"/>
    <dgm:cxn modelId="{ABA6B443-499A-49F8-A434-75E7C47BC90C}" type="presParOf" srcId="{77157E72-C09D-4CF2-AEC0-0324FBF39226}" destId="{FB15DAFD-B404-4CB3-9791-947A7CB3C00D}" srcOrd="3" destOrd="0" presId="urn:microsoft.com/office/officeart/2005/8/layout/hProcess4#2"/>
    <dgm:cxn modelId="{99500E70-2C04-468B-A4C4-36CA0B60406C}" type="presParOf" srcId="{77157E72-C09D-4CF2-AEC0-0324FBF39226}" destId="{754F4C32-447F-4E14-8ED3-35A922A043A5}" srcOrd="4" destOrd="0" presId="urn:microsoft.com/office/officeart/2005/8/layout/hProcess4#2"/>
    <dgm:cxn modelId="{CB8A5C97-7633-4443-A10A-91C455847D5D}" type="presParOf" srcId="{754F4C32-447F-4E14-8ED3-35A922A043A5}" destId="{020AEDA5-DA09-4A53-AF58-AED2EF90E935}" srcOrd="0" destOrd="0" presId="urn:microsoft.com/office/officeart/2005/8/layout/hProcess4#2"/>
    <dgm:cxn modelId="{2E9548E0-F2BC-4DD8-9C1E-3B219CD654AB}" type="presParOf" srcId="{754F4C32-447F-4E14-8ED3-35A922A043A5}" destId="{0428F0A0-98D5-457A-BE43-28F46915FA56}" srcOrd="1" destOrd="0" presId="urn:microsoft.com/office/officeart/2005/8/layout/hProcess4#2"/>
    <dgm:cxn modelId="{B194356E-835E-49BD-8DB1-059AB2454BB3}" type="presParOf" srcId="{754F4C32-447F-4E14-8ED3-35A922A043A5}" destId="{F4682735-7E21-4BD6-A94E-5C31E3B718FD}" srcOrd="2" destOrd="0" presId="urn:microsoft.com/office/officeart/2005/8/layout/hProcess4#2"/>
    <dgm:cxn modelId="{4EFB61A0-6A17-4B5B-8F1C-254A30F1A867}" type="presParOf" srcId="{754F4C32-447F-4E14-8ED3-35A922A043A5}" destId="{E8647766-AE1D-45F8-B3AB-5EEE3BDE8498}" srcOrd="3" destOrd="0" presId="urn:microsoft.com/office/officeart/2005/8/layout/hProcess4#2"/>
    <dgm:cxn modelId="{2C8321AC-1A2A-4730-82C7-91202C73F6EF}" type="presParOf" srcId="{754F4C32-447F-4E14-8ED3-35A922A043A5}" destId="{96D6127B-1D73-45CB-82BD-67878CD7892E}" srcOrd="4" destOrd="0" presId="urn:microsoft.com/office/officeart/2005/8/layout/hProcess4#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3CA1C45-565B-45C3-A4D3-B239028FD3DE}" type="doc">
      <dgm:prSet loTypeId="urn:microsoft.com/office/officeart/2005/8/layout/pyramid2#1" loCatId="list" qsTypeId="urn:microsoft.com/office/officeart/2005/8/quickstyle/simple1#11" qsCatId="simple" csTypeId="urn:microsoft.com/office/officeart/2005/8/colors/colorful4#5" csCatId="colorful" phldr="1"/>
      <dgm:spPr/>
    </dgm:pt>
    <dgm:pt modelId="{C5424BD2-0152-4EEF-BE8C-5C12631BBFA6}">
      <dgm:prSet phldrT="[Text]"/>
      <dgm:spPr/>
      <dgm:t>
        <a:bodyPr/>
        <a:lstStyle/>
        <a:p>
          <a:r>
            <a:rPr lang="en-US" b="1" spc="-5" dirty="0">
              <a:latin typeface="Times New Roman" panose="02020603050405020304"/>
              <a:cs typeface="Times New Roman" panose="02020603050405020304"/>
              <a:sym typeface="+mn-ea"/>
            </a:rPr>
            <a:t>Grammatical</a:t>
          </a:r>
          <a:r>
            <a:rPr lang="en-US" b="1" spc="-25" dirty="0">
              <a:latin typeface="Times New Roman" panose="02020603050405020304"/>
              <a:cs typeface="Times New Roman" panose="02020603050405020304"/>
              <a:sym typeface="+mn-ea"/>
            </a:rPr>
            <a:t> </a:t>
          </a:r>
          <a:r>
            <a:rPr lang="en-US" b="1" dirty="0">
              <a:latin typeface="Times New Roman" panose="02020603050405020304"/>
              <a:cs typeface="Times New Roman" panose="02020603050405020304"/>
              <a:sym typeface="+mn-ea"/>
            </a:rPr>
            <a:t>and</a:t>
          </a:r>
          <a:r>
            <a:rPr lang="en-US" b="1" spc="-20" dirty="0">
              <a:latin typeface="Times New Roman" panose="02020603050405020304"/>
              <a:cs typeface="Times New Roman" panose="02020603050405020304"/>
              <a:sym typeface="+mn-ea"/>
            </a:rPr>
            <a:t> </a:t>
          </a:r>
          <a:r>
            <a:rPr lang="en-US" b="1" spc="-5" dirty="0">
              <a:latin typeface="Times New Roman" panose="02020603050405020304"/>
              <a:cs typeface="Times New Roman" panose="02020603050405020304"/>
              <a:sym typeface="+mn-ea"/>
            </a:rPr>
            <a:t>communicative </a:t>
          </a:r>
          <a:r>
            <a:rPr lang="en-US" b="1" spc="-585" dirty="0">
              <a:latin typeface="Times New Roman" panose="02020603050405020304"/>
              <a:cs typeface="Times New Roman" panose="02020603050405020304"/>
              <a:sym typeface="+mn-ea"/>
            </a:rPr>
            <a:t> </a:t>
          </a:r>
          <a:r>
            <a:rPr lang="en-US" b="1" spc="-5" dirty="0">
              <a:latin typeface="Times New Roman" panose="02020603050405020304"/>
              <a:cs typeface="Times New Roman" panose="02020603050405020304"/>
              <a:sym typeface="+mn-ea"/>
            </a:rPr>
            <a:t>competence </a:t>
          </a:r>
          <a:endParaRPr lang="en-US" dirty="0"/>
        </a:p>
      </dgm:t>
    </dgm:pt>
    <dgm:pt modelId="{5FAC9C5C-391C-4ECE-AE03-042240653656}" type="parTrans" cxnId="{933D47F4-A972-4EF3-A5E2-45B1034011DC}">
      <dgm:prSet/>
      <dgm:spPr/>
      <dgm:t>
        <a:bodyPr/>
        <a:lstStyle/>
        <a:p>
          <a:endParaRPr lang="en-US"/>
        </a:p>
      </dgm:t>
    </dgm:pt>
    <dgm:pt modelId="{5AD72E0D-2EB2-41DD-962C-F70A0188BB09}" type="sibTrans" cxnId="{933D47F4-A972-4EF3-A5E2-45B1034011DC}">
      <dgm:prSet/>
      <dgm:spPr/>
      <dgm:t>
        <a:bodyPr/>
        <a:lstStyle/>
        <a:p>
          <a:endParaRPr lang="en-US"/>
        </a:p>
      </dgm:t>
    </dgm:pt>
    <dgm:pt modelId="{32ED068B-3E69-4451-B592-A9F9CC5C790D}">
      <dgm:prSet phldrT="[Text]"/>
      <dgm:spPr/>
      <dgm:t>
        <a:bodyPr/>
        <a:lstStyle/>
        <a:p>
          <a:r>
            <a:rPr lang="en-US" b="1" spc="-15">
              <a:latin typeface="Times New Roman" panose="02020603050405020304"/>
              <a:cs typeface="Times New Roman" panose="02020603050405020304"/>
              <a:sym typeface="+mn-ea"/>
            </a:rPr>
            <a:t>Effective written and oral</a:t>
          </a:r>
          <a:r>
            <a:rPr lang="en-US" b="1" spc="-45">
              <a:latin typeface="Times New Roman" panose="02020603050405020304"/>
              <a:cs typeface="Times New Roman" panose="02020603050405020304"/>
              <a:sym typeface="+mn-ea"/>
            </a:rPr>
            <a:t> </a:t>
          </a:r>
          <a:r>
            <a:rPr lang="en-US" b="1" spc="-5">
              <a:latin typeface="Times New Roman" panose="02020603050405020304"/>
              <a:cs typeface="Times New Roman" panose="02020603050405020304"/>
              <a:sym typeface="+mn-ea"/>
            </a:rPr>
            <a:t>communication</a:t>
          </a:r>
          <a:endParaRPr lang="en-US" dirty="0"/>
        </a:p>
      </dgm:t>
    </dgm:pt>
    <dgm:pt modelId="{4882BDB6-DEC5-4024-94A2-31EEE173C4E1}" type="parTrans" cxnId="{978559B0-952E-4C1F-98CD-4FC4D5F26B25}">
      <dgm:prSet/>
      <dgm:spPr/>
      <dgm:t>
        <a:bodyPr/>
        <a:lstStyle/>
        <a:p>
          <a:endParaRPr lang="en-US"/>
        </a:p>
      </dgm:t>
    </dgm:pt>
    <dgm:pt modelId="{BBA8CE36-6B80-4F81-9F44-F69EDD620703}" type="sibTrans" cxnId="{978559B0-952E-4C1F-98CD-4FC4D5F26B25}">
      <dgm:prSet/>
      <dgm:spPr/>
      <dgm:t>
        <a:bodyPr/>
        <a:lstStyle/>
        <a:p>
          <a:endParaRPr lang="en-US"/>
        </a:p>
      </dgm:t>
    </dgm:pt>
    <dgm:pt modelId="{03693BBE-B963-42D0-9450-91B448BC9CE3}">
      <dgm:prSet phldrT="[Text]"/>
      <dgm:spPr/>
      <dgm:t>
        <a:bodyPr/>
        <a:lstStyle/>
        <a:p>
          <a:r>
            <a:rPr lang="en-US" b="1" spc="-55">
              <a:latin typeface="Times New Roman" panose="02020603050405020304"/>
              <a:cs typeface="Times New Roman" panose="02020603050405020304"/>
              <a:sym typeface="+mn-ea"/>
            </a:rPr>
            <a:t>Enriched verbal</a:t>
          </a:r>
          <a:r>
            <a:rPr lang="en-US" b="1" spc="10">
              <a:latin typeface="Times New Roman" panose="02020603050405020304"/>
              <a:cs typeface="Times New Roman" panose="02020603050405020304"/>
              <a:sym typeface="+mn-ea"/>
            </a:rPr>
            <a:t> </a:t>
          </a:r>
          <a:r>
            <a:rPr lang="en-US" b="1" spc="-30">
              <a:latin typeface="Times New Roman" panose="02020603050405020304"/>
              <a:cs typeface="Times New Roman" panose="02020603050405020304"/>
              <a:sym typeface="+mn-ea"/>
            </a:rPr>
            <a:t>ability, and</a:t>
          </a:r>
          <a:r>
            <a:rPr lang="en-US" b="1" spc="30">
              <a:latin typeface="Times New Roman" panose="02020603050405020304"/>
              <a:cs typeface="Times New Roman" panose="02020603050405020304"/>
              <a:sym typeface="+mn-ea"/>
            </a:rPr>
            <a:t> enhanced </a:t>
          </a:r>
          <a:r>
            <a:rPr lang="en-US" b="1" spc="-5">
              <a:latin typeface="Times New Roman" panose="02020603050405020304"/>
              <a:cs typeface="Times New Roman" panose="02020603050405020304"/>
              <a:sym typeface="+mn-ea"/>
            </a:rPr>
            <a:t>vocabulary</a:t>
          </a:r>
          <a:r>
            <a:rPr lang="en-US" b="1" spc="10">
              <a:latin typeface="Times New Roman" panose="02020603050405020304"/>
              <a:cs typeface="Times New Roman" panose="02020603050405020304"/>
              <a:sym typeface="+mn-ea"/>
            </a:rPr>
            <a:t> </a:t>
          </a:r>
          <a:endParaRPr lang="en-US" dirty="0"/>
        </a:p>
      </dgm:t>
    </dgm:pt>
    <dgm:pt modelId="{B6F20044-F6D6-49BC-966B-D17342DD0FBB}" type="parTrans" cxnId="{4FB67E98-2EF7-4A6E-9C36-01C23CAC9901}">
      <dgm:prSet/>
      <dgm:spPr/>
      <dgm:t>
        <a:bodyPr/>
        <a:lstStyle/>
        <a:p>
          <a:endParaRPr lang="en-US"/>
        </a:p>
      </dgm:t>
    </dgm:pt>
    <dgm:pt modelId="{7C81C6F8-E99A-4091-8486-0393D33BE2E7}" type="sibTrans" cxnId="{4FB67E98-2EF7-4A6E-9C36-01C23CAC9901}">
      <dgm:prSet/>
      <dgm:spPr/>
      <dgm:t>
        <a:bodyPr/>
        <a:lstStyle/>
        <a:p>
          <a:endParaRPr lang="en-US"/>
        </a:p>
      </dgm:t>
    </dgm:pt>
    <dgm:pt modelId="{475B5B92-891A-4F35-BD86-D612EE60351F}" type="pres">
      <dgm:prSet presAssocID="{73CA1C45-565B-45C3-A4D3-B239028FD3DE}" presName="compositeShape" presStyleCnt="0">
        <dgm:presLayoutVars>
          <dgm:dir/>
          <dgm:resizeHandles/>
        </dgm:presLayoutVars>
      </dgm:prSet>
      <dgm:spPr/>
    </dgm:pt>
    <dgm:pt modelId="{DAE9112A-5FCE-43BF-835B-F8AECEDA7A27}" type="pres">
      <dgm:prSet presAssocID="{73CA1C45-565B-45C3-A4D3-B239028FD3DE}" presName="pyramid" presStyleLbl="node1" presStyleIdx="0" presStyleCnt="1"/>
      <dgm:spPr/>
    </dgm:pt>
    <dgm:pt modelId="{504EAF60-D300-43F6-82EE-AE77251493B5}" type="pres">
      <dgm:prSet presAssocID="{73CA1C45-565B-45C3-A4D3-B239028FD3DE}" presName="theList" presStyleCnt="0"/>
      <dgm:spPr/>
    </dgm:pt>
    <dgm:pt modelId="{2342F4A1-E193-4CF1-9880-31CB937A2937}" type="pres">
      <dgm:prSet presAssocID="{C5424BD2-0152-4EEF-BE8C-5C12631BBFA6}" presName="aNode" presStyleLbl="fgAcc1" presStyleIdx="0" presStyleCnt="3">
        <dgm:presLayoutVars>
          <dgm:bulletEnabled val="1"/>
        </dgm:presLayoutVars>
      </dgm:prSet>
      <dgm:spPr/>
    </dgm:pt>
    <dgm:pt modelId="{6870482E-BA1E-4131-A298-9F035B960C51}" type="pres">
      <dgm:prSet presAssocID="{C5424BD2-0152-4EEF-BE8C-5C12631BBFA6}" presName="aSpace" presStyleCnt="0"/>
      <dgm:spPr/>
    </dgm:pt>
    <dgm:pt modelId="{3BEFD13A-F2BB-4AB0-92A4-6B58E8E10959}" type="pres">
      <dgm:prSet presAssocID="{32ED068B-3E69-4451-B592-A9F9CC5C790D}" presName="aNode" presStyleLbl="fgAcc1" presStyleIdx="1" presStyleCnt="3">
        <dgm:presLayoutVars>
          <dgm:bulletEnabled val="1"/>
        </dgm:presLayoutVars>
      </dgm:prSet>
      <dgm:spPr/>
    </dgm:pt>
    <dgm:pt modelId="{5FF7A7AB-9B5B-4C55-88AA-F3C894154FD2}" type="pres">
      <dgm:prSet presAssocID="{32ED068B-3E69-4451-B592-A9F9CC5C790D}" presName="aSpace" presStyleCnt="0"/>
      <dgm:spPr/>
    </dgm:pt>
    <dgm:pt modelId="{C3FFCDFF-DF0F-4C73-AB20-98EC8CA50768}" type="pres">
      <dgm:prSet presAssocID="{03693BBE-B963-42D0-9450-91B448BC9CE3}" presName="aNode" presStyleLbl="fgAcc1" presStyleIdx="2" presStyleCnt="3">
        <dgm:presLayoutVars>
          <dgm:bulletEnabled val="1"/>
        </dgm:presLayoutVars>
      </dgm:prSet>
      <dgm:spPr/>
    </dgm:pt>
    <dgm:pt modelId="{FFD6DA1E-7434-41F8-A5BE-0A4C74282F1D}" type="pres">
      <dgm:prSet presAssocID="{03693BBE-B963-42D0-9450-91B448BC9CE3}" presName="aSpace" presStyleCnt="0"/>
      <dgm:spPr/>
    </dgm:pt>
  </dgm:ptLst>
  <dgm:cxnLst>
    <dgm:cxn modelId="{9C2C7A47-1048-4534-9E8B-7F9FA92FFD5E}" type="presOf" srcId="{03693BBE-B963-42D0-9450-91B448BC9CE3}" destId="{C3FFCDFF-DF0F-4C73-AB20-98EC8CA50768}" srcOrd="0" destOrd="0" presId="urn:microsoft.com/office/officeart/2005/8/layout/pyramid2#1"/>
    <dgm:cxn modelId="{FF431B6F-FF1A-4B0E-B45B-626FE3D957B9}" type="presOf" srcId="{C5424BD2-0152-4EEF-BE8C-5C12631BBFA6}" destId="{2342F4A1-E193-4CF1-9880-31CB937A2937}" srcOrd="0" destOrd="0" presId="urn:microsoft.com/office/officeart/2005/8/layout/pyramid2#1"/>
    <dgm:cxn modelId="{DE9D9859-241D-4024-AA4A-201530070247}" type="presOf" srcId="{32ED068B-3E69-4451-B592-A9F9CC5C790D}" destId="{3BEFD13A-F2BB-4AB0-92A4-6B58E8E10959}" srcOrd="0" destOrd="0" presId="urn:microsoft.com/office/officeart/2005/8/layout/pyramid2#1"/>
    <dgm:cxn modelId="{FF88CA7D-A803-43E6-8E38-A4A871A9FDAC}" type="presOf" srcId="{73CA1C45-565B-45C3-A4D3-B239028FD3DE}" destId="{475B5B92-891A-4F35-BD86-D612EE60351F}" srcOrd="0" destOrd="0" presId="urn:microsoft.com/office/officeart/2005/8/layout/pyramid2#1"/>
    <dgm:cxn modelId="{4FB67E98-2EF7-4A6E-9C36-01C23CAC9901}" srcId="{73CA1C45-565B-45C3-A4D3-B239028FD3DE}" destId="{03693BBE-B963-42D0-9450-91B448BC9CE3}" srcOrd="2" destOrd="0" parTransId="{B6F20044-F6D6-49BC-966B-D17342DD0FBB}" sibTransId="{7C81C6F8-E99A-4091-8486-0393D33BE2E7}"/>
    <dgm:cxn modelId="{978559B0-952E-4C1F-98CD-4FC4D5F26B25}" srcId="{73CA1C45-565B-45C3-A4D3-B239028FD3DE}" destId="{32ED068B-3E69-4451-B592-A9F9CC5C790D}" srcOrd="1" destOrd="0" parTransId="{4882BDB6-DEC5-4024-94A2-31EEE173C4E1}" sibTransId="{BBA8CE36-6B80-4F81-9F44-F69EDD620703}"/>
    <dgm:cxn modelId="{933D47F4-A972-4EF3-A5E2-45B1034011DC}" srcId="{73CA1C45-565B-45C3-A4D3-B239028FD3DE}" destId="{C5424BD2-0152-4EEF-BE8C-5C12631BBFA6}" srcOrd="0" destOrd="0" parTransId="{5FAC9C5C-391C-4ECE-AE03-042240653656}" sibTransId="{5AD72E0D-2EB2-41DD-962C-F70A0188BB09}"/>
    <dgm:cxn modelId="{8CD1AD54-DFEA-402C-8488-46F5BB828719}" type="presParOf" srcId="{475B5B92-891A-4F35-BD86-D612EE60351F}" destId="{DAE9112A-5FCE-43BF-835B-F8AECEDA7A27}" srcOrd="0" destOrd="0" presId="urn:microsoft.com/office/officeart/2005/8/layout/pyramid2#1"/>
    <dgm:cxn modelId="{0C526740-071E-40B3-8D21-4BA97A4654AB}" type="presParOf" srcId="{475B5B92-891A-4F35-BD86-D612EE60351F}" destId="{504EAF60-D300-43F6-82EE-AE77251493B5}" srcOrd="1" destOrd="0" presId="urn:microsoft.com/office/officeart/2005/8/layout/pyramid2#1"/>
    <dgm:cxn modelId="{D5A98CD9-462E-48EF-9DCC-4F104BE8AA8A}" type="presParOf" srcId="{504EAF60-D300-43F6-82EE-AE77251493B5}" destId="{2342F4A1-E193-4CF1-9880-31CB937A2937}" srcOrd="0" destOrd="0" presId="urn:microsoft.com/office/officeart/2005/8/layout/pyramid2#1"/>
    <dgm:cxn modelId="{0357A7DD-3AA0-475D-88C5-9D3DF78BEBF2}" type="presParOf" srcId="{504EAF60-D300-43F6-82EE-AE77251493B5}" destId="{6870482E-BA1E-4131-A298-9F035B960C51}" srcOrd="1" destOrd="0" presId="urn:microsoft.com/office/officeart/2005/8/layout/pyramid2#1"/>
    <dgm:cxn modelId="{AE5BBDA0-EDD4-4BFC-B93D-663871B3B0CF}" type="presParOf" srcId="{504EAF60-D300-43F6-82EE-AE77251493B5}" destId="{3BEFD13A-F2BB-4AB0-92A4-6B58E8E10959}" srcOrd="2" destOrd="0" presId="urn:microsoft.com/office/officeart/2005/8/layout/pyramid2#1"/>
    <dgm:cxn modelId="{01002ABD-4463-4F95-A3C4-A0FA3A665F35}" type="presParOf" srcId="{504EAF60-D300-43F6-82EE-AE77251493B5}" destId="{5FF7A7AB-9B5B-4C55-88AA-F3C894154FD2}" srcOrd="3" destOrd="0" presId="urn:microsoft.com/office/officeart/2005/8/layout/pyramid2#1"/>
    <dgm:cxn modelId="{34C1284D-86C2-462C-83E4-378B1C848873}" type="presParOf" srcId="{504EAF60-D300-43F6-82EE-AE77251493B5}" destId="{C3FFCDFF-DF0F-4C73-AB20-98EC8CA50768}" srcOrd="4" destOrd="0" presId="urn:microsoft.com/office/officeart/2005/8/layout/pyramid2#1"/>
    <dgm:cxn modelId="{E8B92423-3453-483F-9AAD-D85D232280A8}" type="presParOf" srcId="{504EAF60-D300-43F6-82EE-AE77251493B5}" destId="{FFD6DA1E-7434-41F8-A5BE-0A4C74282F1D}" srcOrd="5" destOrd="0" presId="urn:microsoft.com/office/officeart/2005/8/layout/pyramid2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055725-8984-42CB-98CB-8E7728DD5EAB}">
      <dsp:nvSpPr>
        <dsp:cNvPr id="0" name=""/>
        <dsp:cNvSpPr/>
      </dsp:nvSpPr>
      <dsp:spPr>
        <a:xfrm>
          <a:off x="0" y="660639"/>
          <a:ext cx="1108456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971512-D8E1-4E4B-89F4-FF2EB164C196}">
      <dsp:nvSpPr>
        <dsp:cNvPr id="0" name=""/>
        <dsp:cNvSpPr/>
      </dsp:nvSpPr>
      <dsp:spPr>
        <a:xfrm>
          <a:off x="554228" y="276879"/>
          <a:ext cx="7759192" cy="7675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279" tIns="0" rIns="293279" bIns="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ym typeface="+mn-ea"/>
            </a:rPr>
            <a:t>Strong grammatical foundation</a:t>
          </a:r>
        </a:p>
      </dsp:txBody>
      <dsp:txXfrm>
        <a:off x="591695" y="314346"/>
        <a:ext cx="7684258" cy="692586"/>
      </dsp:txXfrm>
    </dsp:sp>
    <dsp:sp modelId="{FB20FF5F-D131-4A8A-AEBC-01A2B84D6655}">
      <dsp:nvSpPr>
        <dsp:cNvPr id="0" name=""/>
        <dsp:cNvSpPr/>
      </dsp:nvSpPr>
      <dsp:spPr>
        <a:xfrm>
          <a:off x="0" y="1839999"/>
          <a:ext cx="1108456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465231"/>
              <a:satOff val="-15989"/>
              <a:lumOff val="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07B078-3354-4F1B-9438-E4F95C4B43A6}">
      <dsp:nvSpPr>
        <dsp:cNvPr id="0" name=""/>
        <dsp:cNvSpPr/>
      </dsp:nvSpPr>
      <dsp:spPr>
        <a:xfrm>
          <a:off x="554228" y="1456239"/>
          <a:ext cx="7759192" cy="767520"/>
        </a:xfrm>
        <a:prstGeom prst="roundRect">
          <a:avLst/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279" tIns="0" rIns="293279" bIns="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altLang="en-US" sz="2600" kern="1200" dirty="0">
              <a:sym typeface="+mn-ea"/>
            </a:rPr>
            <a:t>Building </a:t>
          </a:r>
          <a:r>
            <a:rPr lang="en-US" sz="2600" kern="1200" dirty="0">
              <a:sym typeface="+mn-ea"/>
            </a:rPr>
            <a:t>Confidence based on language  competence</a:t>
          </a:r>
        </a:p>
      </dsp:txBody>
      <dsp:txXfrm>
        <a:off x="591695" y="1493706"/>
        <a:ext cx="7684258" cy="692586"/>
      </dsp:txXfrm>
    </dsp:sp>
    <dsp:sp modelId="{F855875C-E8B4-4273-8C6C-6A8EC3091B3C}">
      <dsp:nvSpPr>
        <dsp:cNvPr id="0" name=""/>
        <dsp:cNvSpPr/>
      </dsp:nvSpPr>
      <dsp:spPr>
        <a:xfrm>
          <a:off x="0" y="3019359"/>
          <a:ext cx="1108456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930461"/>
              <a:satOff val="-31979"/>
              <a:lumOff val="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B30F84-9FC1-4455-B8FC-CA5DC2189586}">
      <dsp:nvSpPr>
        <dsp:cNvPr id="0" name=""/>
        <dsp:cNvSpPr/>
      </dsp:nvSpPr>
      <dsp:spPr>
        <a:xfrm>
          <a:off x="554228" y="2635600"/>
          <a:ext cx="7759192" cy="767520"/>
        </a:xfrm>
        <a:prstGeom prst="roundRect">
          <a:avLst/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279" tIns="0" rIns="293279" bIns="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ym typeface="+mn-ea"/>
            </a:rPr>
            <a:t>Impressive Communication skills</a:t>
          </a:r>
        </a:p>
      </dsp:txBody>
      <dsp:txXfrm>
        <a:off x="591695" y="2673067"/>
        <a:ext cx="7684258" cy="692586"/>
      </dsp:txXfrm>
    </dsp:sp>
    <dsp:sp modelId="{11B82D79-3B56-4155-B5E9-9790FEE8ED8D}">
      <dsp:nvSpPr>
        <dsp:cNvPr id="0" name=""/>
        <dsp:cNvSpPr/>
      </dsp:nvSpPr>
      <dsp:spPr>
        <a:xfrm>
          <a:off x="0" y="4198720"/>
          <a:ext cx="1108456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8A9A44-1869-4B5D-9A0F-7A2EF9D93DF1}">
      <dsp:nvSpPr>
        <dsp:cNvPr id="0" name=""/>
        <dsp:cNvSpPr/>
      </dsp:nvSpPr>
      <dsp:spPr>
        <a:xfrm>
          <a:off x="554228" y="3814959"/>
          <a:ext cx="7759192" cy="767520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279" tIns="0" rIns="293279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altLang="en-US" sz="2600" kern="1200"/>
        </a:p>
      </dsp:txBody>
      <dsp:txXfrm>
        <a:off x="591695" y="3852426"/>
        <a:ext cx="7684258" cy="69258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077C35-FC72-43E5-ABFE-50243C678ECF}">
      <dsp:nvSpPr>
        <dsp:cNvPr id="0" name=""/>
        <dsp:cNvSpPr/>
      </dsp:nvSpPr>
      <dsp:spPr bwMode="white">
        <a:xfrm>
          <a:off x="1858669" y="5963"/>
          <a:ext cx="4410662" cy="4410662"/>
        </a:xfrm>
        <a:prstGeom prst="circularArrow">
          <a:avLst>
            <a:gd name="adj1" fmla="val 5000"/>
            <a:gd name="adj2" fmla="val 360000"/>
            <a:gd name="adj3" fmla="val 13727780"/>
            <a:gd name="adj4" fmla="val 17352119"/>
            <a:gd name="adj5" fmla="val 5500"/>
          </a:avLst>
        </a:prstGeom>
        <a:solidFill>
          <a:schemeClr val="accent2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hemeClr val="dk1"/>
        </a:lnRef>
        <a:fillRef idx="1">
          <a:schemeClr val="accent2">
            <a:tint val="55000"/>
          </a:schemeClr>
        </a:fillRef>
        <a:effectRef idx="0">
          <a:scrgbClr r="0" g="0" b="0"/>
        </a:effectRef>
        <a:fontRef idx="minor"/>
      </dsp:style>
    </dsp:sp>
    <dsp:sp modelId="{C582D46D-8B34-4805-B971-F52E03536744}">
      <dsp:nvSpPr>
        <dsp:cNvPr id="0" name=""/>
        <dsp:cNvSpPr/>
      </dsp:nvSpPr>
      <dsp:spPr bwMode="white">
        <a:xfrm>
          <a:off x="3011067" y="0"/>
          <a:ext cx="2105867" cy="1052933"/>
        </a:xfrm>
        <a:prstGeom prst="round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hemeClr val="lt1"/>
        </a:lnRef>
        <a:fillRef idx="1">
          <a:schemeClr val="accent2">
            <a:shade val="50000"/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Total=100</a:t>
          </a:r>
        </a:p>
      </dsp:txBody>
      <dsp:txXfrm>
        <a:off x="3011067" y="0"/>
        <a:ext cx="2105867" cy="1052933"/>
      </dsp:txXfrm>
    </dsp:sp>
    <dsp:sp modelId="{F47755E5-3CF7-42D2-B2AC-DB55966D281A}">
      <dsp:nvSpPr>
        <dsp:cNvPr id="0" name=""/>
        <dsp:cNvSpPr/>
      </dsp:nvSpPr>
      <dsp:spPr bwMode="white">
        <a:xfrm>
          <a:off x="4827936" y="1320033"/>
          <a:ext cx="2105867" cy="1052933"/>
        </a:xfrm>
        <a:prstGeom prst="roundRect">
          <a:avLst/>
        </a:prstGeom>
        <a:solidFill>
          <a:schemeClr val="accent2">
            <a:shade val="50000"/>
            <a:hueOff val="-236469"/>
            <a:satOff val="3113"/>
            <a:lumOff val="186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hemeClr val="lt1"/>
        </a:lnRef>
        <a:fillRef idx="1">
          <a:schemeClr val="accent2">
            <a:shade val="50000"/>
            <a:hueOff val="-240000"/>
            <a:satOff val="2824"/>
            <a:lumOff val="18824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spc="-5">
              <a:latin typeface="Times New Roman" panose="02020603050405020304"/>
              <a:cs typeface="Times New Roman" panose="02020603050405020304"/>
            </a:rPr>
            <a:t>Class</a:t>
          </a:r>
          <a:r>
            <a:rPr lang="en-US" sz="3600" b="1" kern="1200" spc="-10">
              <a:latin typeface="Times New Roman" panose="02020603050405020304"/>
              <a:cs typeface="Times New Roman" panose="02020603050405020304"/>
            </a:rPr>
            <a:t> </a:t>
          </a:r>
          <a:r>
            <a:rPr lang="en-US" sz="3600" b="1" kern="1200" spc="-5">
              <a:latin typeface="Times New Roman" panose="02020603050405020304"/>
              <a:cs typeface="Times New Roman" panose="02020603050405020304"/>
            </a:rPr>
            <a:t>participation:15</a:t>
          </a:r>
          <a:endParaRPr lang="en-US" sz="3600" kern="1200" dirty="0"/>
        </a:p>
      </dsp:txBody>
      <dsp:txXfrm>
        <a:off x="4827936" y="1320033"/>
        <a:ext cx="2105867" cy="1052933"/>
      </dsp:txXfrm>
    </dsp:sp>
    <dsp:sp modelId="{00075228-9C99-4137-98C9-EEDA6E9DE045}">
      <dsp:nvSpPr>
        <dsp:cNvPr id="0" name=""/>
        <dsp:cNvSpPr/>
      </dsp:nvSpPr>
      <dsp:spPr bwMode="white">
        <a:xfrm>
          <a:off x="4133954" y="3455892"/>
          <a:ext cx="2105867" cy="1052933"/>
        </a:xfrm>
        <a:prstGeom prst="roundRect">
          <a:avLst/>
        </a:prstGeom>
        <a:solidFill>
          <a:schemeClr val="accent2">
            <a:shade val="50000"/>
            <a:hueOff val="-472938"/>
            <a:satOff val="6226"/>
            <a:lumOff val="37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hemeClr val="lt1"/>
        </a:lnRef>
        <a:fillRef idx="1">
          <a:schemeClr val="accent2">
            <a:shade val="50000"/>
            <a:hueOff val="-480000"/>
            <a:satOff val="5647"/>
            <a:lumOff val="37647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spc="-5">
              <a:latin typeface="Times New Roman" panose="02020603050405020304"/>
              <a:cs typeface="Times New Roman" panose="02020603050405020304"/>
            </a:rPr>
            <a:t>CA</a:t>
          </a:r>
          <a:r>
            <a:rPr lang="en-US" sz="3600" b="1" kern="1200" spc="-175">
              <a:latin typeface="Times New Roman" panose="02020603050405020304"/>
              <a:cs typeface="Times New Roman" panose="02020603050405020304"/>
            </a:rPr>
            <a:t> </a:t>
          </a:r>
          <a:r>
            <a:rPr lang="en-US" sz="3600" b="1" kern="1200" spc="-5">
              <a:latin typeface="Times New Roman" panose="02020603050405020304"/>
              <a:cs typeface="Times New Roman" panose="02020603050405020304"/>
            </a:rPr>
            <a:t>(4</a:t>
          </a:r>
          <a:r>
            <a:rPr lang="en-US" sz="3600" b="1" kern="1200" spc="-15">
              <a:latin typeface="Times New Roman" panose="02020603050405020304"/>
              <a:cs typeface="Times New Roman" panose="02020603050405020304"/>
            </a:rPr>
            <a:t> </a:t>
          </a:r>
          <a:r>
            <a:rPr lang="en-US" sz="3600" b="1" kern="1200" spc="-5">
              <a:latin typeface="Times New Roman" panose="02020603050405020304"/>
              <a:cs typeface="Times New Roman" panose="02020603050405020304"/>
            </a:rPr>
            <a:t>out</a:t>
          </a:r>
          <a:r>
            <a:rPr lang="en-US" sz="3600" b="1" kern="1200" spc="-15">
              <a:latin typeface="Times New Roman" panose="02020603050405020304"/>
              <a:cs typeface="Times New Roman" panose="02020603050405020304"/>
            </a:rPr>
            <a:t> </a:t>
          </a:r>
          <a:r>
            <a:rPr lang="en-US" sz="3600" b="1" kern="1200" spc="-5">
              <a:latin typeface="Times New Roman" panose="02020603050405020304"/>
              <a:cs typeface="Times New Roman" panose="02020603050405020304"/>
            </a:rPr>
            <a:t>of</a:t>
          </a:r>
          <a:r>
            <a:rPr lang="en-US" sz="3600" b="1" kern="1200" spc="-25">
              <a:latin typeface="Times New Roman" panose="02020603050405020304"/>
              <a:cs typeface="Times New Roman" panose="02020603050405020304"/>
            </a:rPr>
            <a:t> </a:t>
          </a:r>
          <a:r>
            <a:rPr lang="en-US" sz="3600" b="1" kern="1200" spc="-5">
              <a:latin typeface="Times New Roman" panose="02020603050405020304"/>
              <a:cs typeface="Times New Roman" panose="02020603050405020304"/>
            </a:rPr>
            <a:t>4</a:t>
          </a:r>
          <a:r>
            <a:rPr lang="en-US" sz="3600" b="1" kern="1200">
              <a:latin typeface="Times New Roman" panose="02020603050405020304"/>
              <a:cs typeface="Times New Roman" panose="02020603050405020304"/>
            </a:rPr>
            <a:t> </a:t>
          </a:r>
          <a:r>
            <a:rPr lang="en-US" sz="3600" b="1" kern="1200" spc="-10">
              <a:latin typeface="Times New Roman" panose="02020603050405020304"/>
              <a:cs typeface="Times New Roman" panose="02020603050405020304"/>
            </a:rPr>
            <a:t>tasks):30</a:t>
          </a:r>
          <a:endParaRPr lang="en-US" sz="3600" kern="1200" dirty="0"/>
        </a:p>
      </dsp:txBody>
      <dsp:txXfrm>
        <a:off x="4133954" y="3455892"/>
        <a:ext cx="2105867" cy="1052933"/>
      </dsp:txXfrm>
    </dsp:sp>
    <dsp:sp modelId="{622F5022-1F92-451A-B459-C6ED54C0EE95}">
      <dsp:nvSpPr>
        <dsp:cNvPr id="0" name=""/>
        <dsp:cNvSpPr/>
      </dsp:nvSpPr>
      <dsp:spPr bwMode="white">
        <a:xfrm>
          <a:off x="1888179" y="3455892"/>
          <a:ext cx="2105867" cy="1052933"/>
        </a:xfrm>
        <a:prstGeom prst="roundRect">
          <a:avLst/>
        </a:prstGeom>
        <a:solidFill>
          <a:schemeClr val="accent2">
            <a:shade val="50000"/>
            <a:hueOff val="-472938"/>
            <a:satOff val="6226"/>
            <a:lumOff val="37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hemeClr val="lt1"/>
        </a:lnRef>
        <a:fillRef idx="1">
          <a:schemeClr val="accent2">
            <a:tint val="45000"/>
            <a:hueOff val="120000"/>
            <a:satOff val="-1411"/>
            <a:lumOff val="-9411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spc="-5">
              <a:latin typeface="Times New Roman" panose="02020603050405020304"/>
              <a:cs typeface="Times New Roman" panose="02020603050405020304"/>
            </a:rPr>
            <a:t>MTE:15</a:t>
          </a:r>
          <a:endParaRPr lang="en-US" sz="3600" kern="1200" dirty="0"/>
        </a:p>
      </dsp:txBody>
      <dsp:txXfrm>
        <a:off x="1888179" y="3455892"/>
        <a:ext cx="2105867" cy="1052933"/>
      </dsp:txXfrm>
    </dsp:sp>
    <dsp:sp modelId="{7FEA08F9-3C17-468D-9EC0-811CA635D12E}">
      <dsp:nvSpPr>
        <dsp:cNvPr id="0" name=""/>
        <dsp:cNvSpPr/>
      </dsp:nvSpPr>
      <dsp:spPr bwMode="white">
        <a:xfrm>
          <a:off x="1194197" y="1320033"/>
          <a:ext cx="2105867" cy="1052933"/>
        </a:xfrm>
        <a:prstGeom prst="roundRect">
          <a:avLst/>
        </a:prstGeom>
        <a:solidFill>
          <a:schemeClr val="accent2">
            <a:shade val="50000"/>
            <a:hueOff val="-236469"/>
            <a:satOff val="3113"/>
            <a:lumOff val="186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hemeClr val="lt1"/>
        </a:lnRef>
        <a:fillRef idx="1">
          <a:schemeClr val="accent2">
            <a:tint val="45000"/>
            <a:hueOff val="360000"/>
            <a:satOff val="-4234"/>
            <a:lumOff val="-28234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spc="-5">
              <a:latin typeface="Times New Roman" panose="02020603050405020304"/>
              <a:cs typeface="Times New Roman" panose="02020603050405020304"/>
            </a:rPr>
            <a:t>ETE:40</a:t>
          </a:r>
          <a:endParaRPr lang="en-US" sz="3600" kern="1200" dirty="0"/>
        </a:p>
      </dsp:txBody>
      <dsp:txXfrm>
        <a:off x="1194197" y="1320033"/>
        <a:ext cx="2105867" cy="105293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61ED5B-86C5-4F33-9AFB-CF29287F5ADA}">
      <dsp:nvSpPr>
        <dsp:cNvPr id="0" name=""/>
        <dsp:cNvSpPr/>
      </dsp:nvSpPr>
      <dsp:spPr>
        <a:xfrm rot="16200000">
          <a:off x="-1433037" y="1435633"/>
          <a:ext cx="5418455" cy="2547187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39700" bIns="0" numCol="1" spcCol="1270" anchor="ctr" anchorCtr="0">
          <a:noAutofit/>
        </a:bodyPr>
        <a:lstStyle/>
        <a:p>
          <a:pPr marL="0" lvl="0" indent="0" algn="ctr" defTabSz="977900">
            <a:lnSpc>
              <a:spcPct val="2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ym typeface="+mn-ea"/>
            </a:rPr>
            <a:t>Always communicate in English with your friends and in other classes too</a:t>
          </a:r>
          <a:r>
            <a:rPr lang="en-IN" sz="2200" b="1" kern="1200" dirty="0">
              <a:sym typeface="+mn-ea"/>
            </a:rPr>
            <a:t>.</a:t>
          </a:r>
          <a:endParaRPr lang="en-US" sz="2200" kern="1200"/>
        </a:p>
      </dsp:txBody>
      <dsp:txXfrm rot="5400000">
        <a:off x="2597" y="1083690"/>
        <a:ext cx="2547187" cy="3251073"/>
      </dsp:txXfrm>
    </dsp:sp>
    <dsp:sp modelId="{CB90536C-45AA-4FBE-BCAF-99890DDD97C8}">
      <dsp:nvSpPr>
        <dsp:cNvPr id="0" name=""/>
        <dsp:cNvSpPr/>
      </dsp:nvSpPr>
      <dsp:spPr>
        <a:xfrm rot="16200000">
          <a:off x="1305189" y="1435633"/>
          <a:ext cx="5418455" cy="2547187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ym typeface="+mn-ea"/>
            </a:rPr>
            <a:t>Be enthusiastic in participating in classroom activities and attempt practice tests for better  understanding and performance.</a:t>
          </a:r>
          <a:endParaRPr altLang="en-US" sz="2400" kern="1200"/>
        </a:p>
        <a:p>
          <a:pPr marL="228600" lvl="1" indent="-228600" algn="ctr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altLang="en-US" sz="2400" kern="1200"/>
        </a:p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altLang="en-US" sz="2400" kern="1200"/>
        </a:p>
        <a:p>
          <a:pPr marL="457200" lvl="2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altLang="en-US" sz="2400" kern="1200"/>
        </a:p>
        <a:p>
          <a:pPr marL="457200" lvl="2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altLang="en-US" sz="2400" kern="1200"/>
        </a:p>
        <a:p>
          <a:pPr marL="457200" lvl="2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altLang="en-US" sz="2400" kern="1200"/>
        </a:p>
        <a:p>
          <a:pPr marL="457200" lvl="2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altLang="en-US" sz="2400" kern="1200"/>
        </a:p>
        <a:p>
          <a:pPr marL="457200" lvl="2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altLang="en-US" sz="2400" kern="1200"/>
        </a:p>
      </dsp:txBody>
      <dsp:txXfrm rot="5400000">
        <a:off x="2740823" y="1083690"/>
        <a:ext cx="2547187" cy="3251073"/>
      </dsp:txXfrm>
    </dsp:sp>
    <dsp:sp modelId="{D0DFB909-B405-4612-A9D3-E9988CAEE53F}">
      <dsp:nvSpPr>
        <dsp:cNvPr id="0" name=""/>
        <dsp:cNvSpPr/>
      </dsp:nvSpPr>
      <dsp:spPr>
        <a:xfrm rot="16200000">
          <a:off x="3999624" y="1435633"/>
          <a:ext cx="5418455" cy="2547187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0" tIns="0" rIns="41275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altLang="en-US" sz="6500" kern="1200"/>
        </a:p>
      </dsp:txBody>
      <dsp:txXfrm rot="5400000">
        <a:off x="5435258" y="1083690"/>
        <a:ext cx="2547187" cy="3251073"/>
      </dsp:txXfrm>
    </dsp:sp>
    <dsp:sp modelId="{E484ADE7-603D-4523-AB12-F5378F753AFF}">
      <dsp:nvSpPr>
        <dsp:cNvPr id="0" name=""/>
        <dsp:cNvSpPr/>
      </dsp:nvSpPr>
      <dsp:spPr>
        <a:xfrm rot="16200000">
          <a:off x="6784238" y="1435633"/>
          <a:ext cx="5418455" cy="2547187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0" tIns="0" rIns="41275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altLang="en-US" sz="6500" kern="1200"/>
        </a:p>
      </dsp:txBody>
      <dsp:txXfrm rot="5400000">
        <a:off x="8219872" y="1083690"/>
        <a:ext cx="2547187" cy="32510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2502C2-594A-4A13-A5FF-5CD5841BD847}">
      <dsp:nvSpPr>
        <dsp:cNvPr id="0" name=""/>
        <dsp:cNvSpPr/>
      </dsp:nvSpPr>
      <dsp:spPr bwMode="white">
        <a:xfrm>
          <a:off x="2635330" y="2807494"/>
          <a:ext cx="2359501" cy="23595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Credits: 3</a:t>
          </a:r>
        </a:p>
      </dsp:txBody>
      <dsp:txXfrm>
        <a:off x="2635330" y="2807494"/>
        <a:ext cx="2359501" cy="2359501"/>
      </dsp:txXfrm>
    </dsp:sp>
    <dsp:sp modelId="{B849A6F3-9933-4C36-AF65-6098308CBC3C}">
      <dsp:nvSpPr>
        <dsp:cNvPr id="0" name=""/>
        <dsp:cNvSpPr/>
      </dsp:nvSpPr>
      <dsp:spPr bwMode="white">
        <a:xfrm rot="12899999">
          <a:off x="1163140" y="2426320"/>
          <a:ext cx="1805785" cy="672458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hemeClr val="lt1"/>
        </a:lnRef>
        <a:fillRef idx="1">
          <a:schemeClr val="accent3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</dsp:sp>
    <dsp:sp modelId="{B1756079-1332-4090-9A47-D2C0EDB7FB22}">
      <dsp:nvSpPr>
        <dsp:cNvPr id="0" name=""/>
        <dsp:cNvSpPr/>
      </dsp:nvSpPr>
      <dsp:spPr bwMode="white">
        <a:xfrm>
          <a:off x="162618" y="1317919"/>
          <a:ext cx="2241526" cy="17932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hemeClr val="lt1"/>
        </a:lnRef>
        <a:fillRef idx="1">
          <a:schemeClr val="accent3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L-1</a:t>
          </a:r>
        </a:p>
      </dsp:txBody>
      <dsp:txXfrm>
        <a:off x="162618" y="1317919"/>
        <a:ext cx="2241526" cy="1793221"/>
      </dsp:txXfrm>
    </dsp:sp>
    <dsp:sp modelId="{8A478794-BDE0-4AD6-9479-89CDBFC37EB7}">
      <dsp:nvSpPr>
        <dsp:cNvPr id="0" name=""/>
        <dsp:cNvSpPr/>
      </dsp:nvSpPr>
      <dsp:spPr bwMode="white">
        <a:xfrm rot="16199999">
          <a:off x="2912187" y="1515823"/>
          <a:ext cx="1805785" cy="672458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>
          <a:noFill/>
        </a:ln>
        <a:effectLst/>
      </dsp:spPr>
      <dsp:style>
        <a:lnRef idx="0">
          <a:schemeClr val="lt1"/>
        </a:lnRef>
        <a:fillRef idx="1">
          <a:schemeClr val="accent3">
            <a:hueOff val="1380000"/>
            <a:satOff val="50000"/>
            <a:lumOff val="-7254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</dsp:sp>
    <dsp:sp modelId="{3868CDED-247C-4EE9-95A2-ED400A267946}">
      <dsp:nvSpPr>
        <dsp:cNvPr id="0" name=""/>
        <dsp:cNvSpPr/>
      </dsp:nvSpPr>
      <dsp:spPr bwMode="white">
        <a:xfrm>
          <a:off x="2694317" y="0"/>
          <a:ext cx="2241526" cy="1793221"/>
        </a:xfrm>
        <a:prstGeom prst="roundRect">
          <a:avLst>
            <a:gd name="adj" fmla="val 10000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hemeClr val="lt1"/>
        </a:lnRef>
        <a:fillRef idx="1">
          <a:schemeClr val="accent3">
            <a:hueOff val="1380000"/>
            <a:satOff val="50000"/>
            <a:lumOff val="-7254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T-0</a:t>
          </a:r>
        </a:p>
      </dsp:txBody>
      <dsp:txXfrm>
        <a:off x="2694317" y="0"/>
        <a:ext cx="2241526" cy="1793221"/>
      </dsp:txXfrm>
    </dsp:sp>
    <dsp:sp modelId="{D0718308-59AC-43E6-A882-4828EE4494C2}">
      <dsp:nvSpPr>
        <dsp:cNvPr id="0" name=""/>
        <dsp:cNvSpPr/>
      </dsp:nvSpPr>
      <dsp:spPr bwMode="white">
        <a:xfrm rot="-2099999">
          <a:off x="4661235" y="2426320"/>
          <a:ext cx="1805785" cy="672458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</dsp:spPr>
      <dsp:style>
        <a:lnRef idx="0">
          <a:schemeClr val="lt1"/>
        </a:lnRef>
        <a:fillRef idx="1">
          <a:schemeClr val="accent3">
            <a:hueOff val="2760000"/>
            <a:satOff val="100000"/>
            <a:lumOff val="-14509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</dsp:sp>
    <dsp:sp modelId="{5E0D0BC9-3E91-4623-8C1A-C4A70EB3594B}">
      <dsp:nvSpPr>
        <dsp:cNvPr id="0" name=""/>
        <dsp:cNvSpPr/>
      </dsp:nvSpPr>
      <dsp:spPr bwMode="white">
        <a:xfrm>
          <a:off x="5226017" y="1317919"/>
          <a:ext cx="2241526" cy="1793221"/>
        </a:xfrm>
        <a:prstGeom prst="roundRect">
          <a:avLst>
            <a:gd name="adj" fmla="val 1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hemeClr val="lt1"/>
        </a:lnRef>
        <a:fillRef idx="1">
          <a:schemeClr val="accent3">
            <a:hueOff val="2760000"/>
            <a:satOff val="100000"/>
            <a:lumOff val="-14509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P-3</a:t>
          </a:r>
        </a:p>
      </dsp:txBody>
      <dsp:txXfrm>
        <a:off x="5226017" y="1317919"/>
        <a:ext cx="2241526" cy="17932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614569-AE43-4301-AEEF-7D891B74F8BD}">
      <dsp:nvSpPr>
        <dsp:cNvPr id="0" name=""/>
        <dsp:cNvSpPr/>
      </dsp:nvSpPr>
      <dsp:spPr bwMode="white">
        <a:xfrm>
          <a:off x="0" y="247528"/>
          <a:ext cx="4526207" cy="4526207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hemeClr val="lt1"/>
        </a:lnRef>
        <a:fillRef idx="1">
          <a:schemeClr val="accent4">
            <a:alpha val="50000"/>
            <a:hueOff val="0"/>
            <a:satOff val="0"/>
            <a:lumOff val="0"/>
            <a:alpha val="50196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49092" tIns="36830" rIns="249092" bIns="36830" numCol="1" spcCol="1270" anchor="ctr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>
              <a:solidFill>
                <a:schemeClr val="bg1"/>
              </a:solidFill>
              <a:sym typeface="+mn-ea"/>
            </a:rPr>
            <a:t>CO1 :: recognize the grammatical elements for appropriate use</a:t>
          </a:r>
          <a:endParaRPr lang="en-US" sz="3600" kern="1200" dirty="0"/>
        </a:p>
      </dsp:txBody>
      <dsp:txXfrm>
        <a:off x="0" y="247528"/>
        <a:ext cx="4526207" cy="4526207"/>
      </dsp:txXfrm>
    </dsp:sp>
    <dsp:sp modelId="{91BC5AFA-1A91-4D3A-8BEE-7213C4E86970}">
      <dsp:nvSpPr>
        <dsp:cNvPr id="0" name=""/>
        <dsp:cNvSpPr/>
      </dsp:nvSpPr>
      <dsp:spPr bwMode="white">
        <a:xfrm>
          <a:off x="3620966" y="247528"/>
          <a:ext cx="4526207" cy="4526207"/>
        </a:xfrm>
        <a:prstGeom prst="ellipse">
          <a:avLst/>
        </a:prstGeom>
        <a:solidFill>
          <a:schemeClr val="accent4">
            <a:alpha val="50000"/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hemeClr val="lt1"/>
        </a:lnRef>
        <a:fillRef idx="1">
          <a:schemeClr val="accent4">
            <a:alpha val="50000"/>
            <a:hueOff val="5190000"/>
            <a:satOff val="-23921"/>
            <a:lumOff val="784"/>
            <a:alpha val="50196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49092" tIns="36830" rIns="249092" bIns="36830" numCol="1" spcCol="1270" anchor="ctr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>
              <a:solidFill>
                <a:schemeClr val="bg1"/>
              </a:solidFill>
              <a:sym typeface="+mn-ea"/>
            </a:rPr>
            <a:t>CO2 :: understand the usage of language for social and professional purposes.</a:t>
          </a:r>
          <a:endParaRPr lang="en-US" sz="3600" kern="1200" dirty="0"/>
        </a:p>
      </dsp:txBody>
      <dsp:txXfrm>
        <a:off x="3620966" y="247528"/>
        <a:ext cx="4526207" cy="4526207"/>
      </dsp:txXfrm>
    </dsp:sp>
    <dsp:sp modelId="{4BEE185B-35FA-4A3F-8BC9-D29513EEFB61}">
      <dsp:nvSpPr>
        <dsp:cNvPr id="0" name=""/>
        <dsp:cNvSpPr/>
      </dsp:nvSpPr>
      <dsp:spPr bwMode="white">
        <a:xfrm>
          <a:off x="7241931" y="247528"/>
          <a:ext cx="4526207" cy="4526207"/>
        </a:xfrm>
        <a:prstGeom prst="ellipse">
          <a:avLst/>
        </a:prstGeom>
        <a:solidFill>
          <a:schemeClr val="accent4">
            <a:alpha val="50000"/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hemeClr val="lt1"/>
        </a:lnRef>
        <a:fillRef idx="1">
          <a:schemeClr val="accent4">
            <a:alpha val="50000"/>
            <a:hueOff val="10380000"/>
            <a:satOff val="-47842"/>
            <a:lumOff val="1569"/>
            <a:alpha val="50196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49092" tIns="36830" rIns="249092" bIns="36830" numCol="1" spcCol="1270" anchor="ctr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>
              <a:solidFill>
                <a:schemeClr val="bg1"/>
              </a:solidFill>
              <a:sym typeface="+mn-ea"/>
            </a:rPr>
            <a:t>CO3 :: use key grammatical concepts in written and oral discourse.</a:t>
          </a:r>
          <a:endParaRPr lang="en-US" sz="3600" kern="1200" dirty="0"/>
        </a:p>
      </dsp:txBody>
      <dsp:txXfrm>
        <a:off x="7241931" y="247528"/>
        <a:ext cx="4526207" cy="45262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614569-AE43-4301-AEEF-7D891B74F8BD}">
      <dsp:nvSpPr>
        <dsp:cNvPr id="0" name=""/>
        <dsp:cNvSpPr/>
      </dsp:nvSpPr>
      <dsp:spPr bwMode="white">
        <a:xfrm>
          <a:off x="0" y="247528"/>
          <a:ext cx="4526207" cy="4526207"/>
        </a:xfrm>
        <a:prstGeom prst="ellipse">
          <a:avLst/>
        </a:prstGeom>
        <a:solidFill>
          <a:schemeClr val="accent2">
            <a:shade val="80000"/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hemeClr val="lt1"/>
        </a:lnRef>
        <a:fillRef idx="1">
          <a:schemeClr val="accent2">
            <a:shade val="80000"/>
            <a:alpha val="50000"/>
            <a:hueOff val="0"/>
            <a:satOff val="0"/>
            <a:lumOff val="0"/>
            <a:alpha val="50196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49092" tIns="31750" rIns="249092" bIns="31750" numCol="1" spcCol="1270" anchor="ctr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>
              <a:solidFill>
                <a:schemeClr val="bg1"/>
              </a:solidFill>
              <a:sym typeface="+mn-ea"/>
            </a:rPr>
            <a:t>CO4 :: analyze and correct the place and order of different grammatical </a:t>
          </a:r>
          <a:r>
            <a:rPr lang="en-IN" altLang="en-US" sz="3600" b="1" kern="1200">
              <a:solidFill>
                <a:schemeClr val="bg1"/>
              </a:solidFill>
              <a:sym typeface="+mn-ea"/>
            </a:rPr>
            <a:t> 	</a:t>
          </a:r>
          <a:r>
            <a:rPr lang="en-US" sz="3600" b="1" kern="1200">
              <a:solidFill>
                <a:schemeClr val="bg1"/>
              </a:solidFill>
              <a:sym typeface="+mn-ea"/>
            </a:rPr>
            <a:t>elements in verbal communication.</a:t>
          </a:r>
          <a:endParaRPr lang="en-US" sz="3600" kern="1200" dirty="0"/>
        </a:p>
      </dsp:txBody>
      <dsp:txXfrm>
        <a:off x="0" y="247528"/>
        <a:ext cx="4526207" cy="4526207"/>
      </dsp:txXfrm>
    </dsp:sp>
    <dsp:sp modelId="{91BC5AFA-1A91-4D3A-8BEE-7213C4E86970}">
      <dsp:nvSpPr>
        <dsp:cNvPr id="0" name=""/>
        <dsp:cNvSpPr/>
      </dsp:nvSpPr>
      <dsp:spPr bwMode="white">
        <a:xfrm>
          <a:off x="3620966" y="247528"/>
          <a:ext cx="4526207" cy="4526207"/>
        </a:xfrm>
        <a:prstGeom prst="ellipse">
          <a:avLst/>
        </a:prstGeom>
        <a:solidFill>
          <a:schemeClr val="accent2">
            <a:shade val="80000"/>
            <a:alpha val="50000"/>
            <a:hueOff val="-240708"/>
            <a:satOff val="5083"/>
            <a:lumOff val="135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hemeClr val="lt1"/>
        </a:lnRef>
        <a:fillRef idx="1">
          <a:schemeClr val="accent2">
            <a:shade val="80000"/>
            <a:alpha val="50000"/>
            <a:hueOff val="-240000"/>
            <a:satOff val="5294"/>
            <a:lumOff val="13725"/>
            <a:alpha val="50196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49092" tIns="31750" rIns="249092" bIns="31750" numCol="1" spcCol="1270" anchor="ctr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>
              <a:solidFill>
                <a:schemeClr val="bg1"/>
              </a:solidFill>
              <a:sym typeface="+mn-ea"/>
            </a:rPr>
            <a:t>CO5 :: appraise and articulate with effective vocabulary and aesthetically </a:t>
          </a:r>
          <a:r>
            <a:rPr lang="en-IN" altLang="en-US" sz="3600" b="1" kern="1200">
              <a:solidFill>
                <a:schemeClr val="bg1"/>
              </a:solidFill>
              <a:sym typeface="+mn-ea"/>
            </a:rPr>
            <a:t>	</a:t>
          </a:r>
          <a:r>
            <a:rPr lang="en-US" sz="3600" b="1" kern="1200">
              <a:solidFill>
                <a:schemeClr val="bg1"/>
              </a:solidFill>
              <a:sym typeface="+mn-ea"/>
            </a:rPr>
            <a:t>pleasing language</a:t>
          </a:r>
          <a:endParaRPr lang="en-US" sz="3600" kern="1200" dirty="0"/>
        </a:p>
      </dsp:txBody>
      <dsp:txXfrm>
        <a:off x="3620966" y="247528"/>
        <a:ext cx="4526207" cy="4526207"/>
      </dsp:txXfrm>
    </dsp:sp>
    <dsp:sp modelId="{4BEE185B-35FA-4A3F-8BC9-D29513EEFB61}">
      <dsp:nvSpPr>
        <dsp:cNvPr id="0" name=""/>
        <dsp:cNvSpPr/>
      </dsp:nvSpPr>
      <dsp:spPr bwMode="white">
        <a:xfrm>
          <a:off x="7241931" y="247528"/>
          <a:ext cx="4526207" cy="4526207"/>
        </a:xfrm>
        <a:prstGeom prst="ellipse">
          <a:avLst/>
        </a:prstGeom>
        <a:solidFill>
          <a:schemeClr val="accent2">
            <a:shade val="80000"/>
            <a:alpha val="50000"/>
            <a:hueOff val="-481415"/>
            <a:satOff val="10166"/>
            <a:lumOff val="270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hemeClr val="lt1"/>
        </a:lnRef>
        <a:fillRef idx="1">
          <a:schemeClr val="accent2">
            <a:shade val="80000"/>
            <a:alpha val="50000"/>
            <a:hueOff val="-480000"/>
            <a:satOff val="10588"/>
            <a:lumOff val="27451"/>
            <a:alpha val="50196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49092" tIns="31750" rIns="249092" bIns="31750" numCol="1" spcCol="1270" anchor="ctr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>
              <a:solidFill>
                <a:schemeClr val="bg1"/>
              </a:solidFill>
              <a:sym typeface="+mn-ea"/>
            </a:rPr>
            <a:t>CO6 :: express effectively by becoming more competent in English grammar, </a:t>
          </a:r>
          <a:r>
            <a:rPr lang="en-IN" altLang="en-US" sz="3600" b="1" kern="1200">
              <a:solidFill>
                <a:schemeClr val="bg1"/>
              </a:solidFill>
              <a:sym typeface="+mn-ea"/>
            </a:rPr>
            <a:t>	</a:t>
          </a:r>
          <a:r>
            <a:rPr lang="en-US" sz="3600" b="1" kern="1200">
              <a:solidFill>
                <a:schemeClr val="bg1"/>
              </a:solidFill>
              <a:sym typeface="+mn-ea"/>
            </a:rPr>
            <a:t>writing and speaking</a:t>
          </a:r>
          <a:endParaRPr lang="en-US" sz="3600" kern="1200" dirty="0"/>
        </a:p>
      </dsp:txBody>
      <dsp:txXfrm>
        <a:off x="7241931" y="247528"/>
        <a:ext cx="4526207" cy="45262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4C33C9-9B7B-4236-9D97-1954A4D46745}">
      <dsp:nvSpPr>
        <dsp:cNvPr id="0" name=""/>
        <dsp:cNvSpPr/>
      </dsp:nvSpPr>
      <dsp:spPr>
        <a:xfrm>
          <a:off x="289" y="1774517"/>
          <a:ext cx="2266538" cy="18694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t" anchorCtr="0">
          <a:noAutofit/>
        </a:bodyPr>
        <a:lstStyle/>
        <a:p>
          <a:pPr marL="228600" lvl="1" indent="-228600" algn="l" defTabSz="12001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700" kern="1200"/>
            <a:t>Parts of Speech</a:t>
          </a:r>
        </a:p>
      </dsp:txBody>
      <dsp:txXfrm>
        <a:off x="43310" y="1817538"/>
        <a:ext cx="2180496" cy="1382787"/>
      </dsp:txXfrm>
    </dsp:sp>
    <dsp:sp modelId="{B871E909-CC84-4270-8398-F5F049AEA932}">
      <dsp:nvSpPr>
        <dsp:cNvPr id="0" name=""/>
        <dsp:cNvSpPr/>
      </dsp:nvSpPr>
      <dsp:spPr>
        <a:xfrm>
          <a:off x="1301040" y="2316783"/>
          <a:ext cx="2356232" cy="2356232"/>
        </a:xfrm>
        <a:prstGeom prst="leftCircularArrow">
          <a:avLst>
            <a:gd name="adj1" fmla="val 2550"/>
            <a:gd name="adj2" fmla="val 309439"/>
            <a:gd name="adj3" fmla="val 2084950"/>
            <a:gd name="adj4" fmla="val 9024489"/>
            <a:gd name="adj5" fmla="val 2975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F89035-D090-4CAD-827E-5FE864D0CC7D}">
      <dsp:nvSpPr>
        <dsp:cNvPr id="0" name=""/>
        <dsp:cNvSpPr/>
      </dsp:nvSpPr>
      <dsp:spPr>
        <a:xfrm>
          <a:off x="503964" y="3243347"/>
          <a:ext cx="2014700" cy="80117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105" tIns="52070" rIns="78105" bIns="52070" numCol="1" spcCol="1270" anchor="ctr" anchorCtr="0">
          <a:noAutofit/>
        </a:bodyPr>
        <a:lstStyle/>
        <a:p>
          <a:pPr marL="0" lvl="0" indent="0" algn="ctr" defTabSz="1822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altLang="en-US" sz="4100" kern="1200"/>
            <a:t>Unit-1</a:t>
          </a:r>
        </a:p>
      </dsp:txBody>
      <dsp:txXfrm>
        <a:off x="527430" y="3266813"/>
        <a:ext cx="1967768" cy="754247"/>
      </dsp:txXfrm>
    </dsp:sp>
    <dsp:sp modelId="{8C4A7715-D8F8-4D2B-94CE-98F25CB35172}">
      <dsp:nvSpPr>
        <dsp:cNvPr id="0" name=""/>
        <dsp:cNvSpPr/>
      </dsp:nvSpPr>
      <dsp:spPr>
        <a:xfrm>
          <a:off x="2804812" y="1774517"/>
          <a:ext cx="2266538" cy="18694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t" anchorCtr="0">
          <a:noAutofit/>
        </a:bodyPr>
        <a:lstStyle/>
        <a:p>
          <a:pPr marL="228600" lvl="1" indent="-228600" algn="l" defTabSz="12001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altLang="en-US" sz="2700" kern="1200"/>
            <a:t>Articles, determiners &amp; quantifiers</a:t>
          </a:r>
        </a:p>
      </dsp:txBody>
      <dsp:txXfrm>
        <a:off x="2847833" y="2218128"/>
        <a:ext cx="2180496" cy="1382787"/>
      </dsp:txXfrm>
    </dsp:sp>
    <dsp:sp modelId="{FB15DAFD-B404-4CB3-9791-947A7CB3C00D}">
      <dsp:nvSpPr>
        <dsp:cNvPr id="0" name=""/>
        <dsp:cNvSpPr/>
      </dsp:nvSpPr>
      <dsp:spPr>
        <a:xfrm>
          <a:off x="4086675" y="672141"/>
          <a:ext cx="2645845" cy="2645845"/>
        </a:xfrm>
        <a:prstGeom prst="circularArrow">
          <a:avLst>
            <a:gd name="adj1" fmla="val 2271"/>
            <a:gd name="adj2" fmla="val 273795"/>
            <a:gd name="adj3" fmla="val 19550694"/>
            <a:gd name="adj4" fmla="val 12575511"/>
            <a:gd name="adj5" fmla="val 265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8BF050-6660-4D4F-AF7C-757C782402D6}">
      <dsp:nvSpPr>
        <dsp:cNvPr id="0" name=""/>
        <dsp:cNvSpPr/>
      </dsp:nvSpPr>
      <dsp:spPr>
        <a:xfrm>
          <a:off x="3308487" y="1373927"/>
          <a:ext cx="2014700" cy="801179"/>
        </a:xfrm>
        <a:prstGeom prst="roundRect">
          <a:avLst>
            <a:gd name="adj" fmla="val 1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105" tIns="52070" rIns="78105" bIns="52070" numCol="1" spcCol="1270" anchor="ctr" anchorCtr="0">
          <a:noAutofit/>
        </a:bodyPr>
        <a:lstStyle/>
        <a:p>
          <a:pPr marL="0" lvl="0" indent="0" algn="ctr" defTabSz="1822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altLang="en-US" sz="4100" kern="1200"/>
            <a:t>Unit-2</a:t>
          </a:r>
        </a:p>
      </dsp:txBody>
      <dsp:txXfrm>
        <a:off x="3331953" y="1397393"/>
        <a:ext cx="1967768" cy="754247"/>
      </dsp:txXfrm>
    </dsp:sp>
    <dsp:sp modelId="{0428F0A0-98D5-457A-BE43-28F46915FA56}">
      <dsp:nvSpPr>
        <dsp:cNvPr id="0" name=""/>
        <dsp:cNvSpPr/>
      </dsp:nvSpPr>
      <dsp:spPr>
        <a:xfrm>
          <a:off x="5609334" y="1774517"/>
          <a:ext cx="2266538" cy="18694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t" anchorCtr="0">
          <a:noAutofit/>
        </a:bodyPr>
        <a:lstStyle/>
        <a:p>
          <a:pPr marL="228600" lvl="1" indent="-228600" algn="l" defTabSz="12001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altLang="en-US" sz="2700" kern="1200"/>
            <a:t>Tenses</a:t>
          </a:r>
        </a:p>
      </dsp:txBody>
      <dsp:txXfrm>
        <a:off x="5652355" y="1817538"/>
        <a:ext cx="2180496" cy="1382787"/>
      </dsp:txXfrm>
    </dsp:sp>
    <dsp:sp modelId="{E8647766-AE1D-45F8-B3AB-5EEE3BDE8498}">
      <dsp:nvSpPr>
        <dsp:cNvPr id="0" name=""/>
        <dsp:cNvSpPr/>
      </dsp:nvSpPr>
      <dsp:spPr>
        <a:xfrm>
          <a:off x="6113009" y="3243347"/>
          <a:ext cx="2014700" cy="801179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105" tIns="52070" rIns="78105" bIns="52070" numCol="1" spcCol="1270" anchor="ctr" anchorCtr="0">
          <a:noAutofit/>
        </a:bodyPr>
        <a:lstStyle/>
        <a:p>
          <a:pPr marL="0" lvl="0" indent="0" algn="ctr" defTabSz="1822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altLang="en-US" sz="4100" kern="1200"/>
            <a:t>Unit-3</a:t>
          </a:r>
        </a:p>
      </dsp:txBody>
      <dsp:txXfrm>
        <a:off x="6136475" y="3266813"/>
        <a:ext cx="1967768" cy="75424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4C33C9-9B7B-4236-9D97-1954A4D46745}">
      <dsp:nvSpPr>
        <dsp:cNvPr id="0" name=""/>
        <dsp:cNvSpPr/>
      </dsp:nvSpPr>
      <dsp:spPr>
        <a:xfrm>
          <a:off x="289" y="1774517"/>
          <a:ext cx="2266538" cy="18694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228600" lvl="1" indent="-228600" algn="l" defTabSz="11557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600" kern="1200"/>
            <a:t>Sentences, clauses &amp; direct speech</a:t>
          </a:r>
        </a:p>
      </dsp:txBody>
      <dsp:txXfrm>
        <a:off x="43310" y="1817538"/>
        <a:ext cx="2180496" cy="1382787"/>
      </dsp:txXfrm>
    </dsp:sp>
    <dsp:sp modelId="{B871E909-CC84-4270-8398-F5F049AEA932}">
      <dsp:nvSpPr>
        <dsp:cNvPr id="0" name=""/>
        <dsp:cNvSpPr/>
      </dsp:nvSpPr>
      <dsp:spPr>
        <a:xfrm>
          <a:off x="1301040" y="2316783"/>
          <a:ext cx="2356232" cy="2356232"/>
        </a:xfrm>
        <a:prstGeom prst="leftCircularArrow">
          <a:avLst>
            <a:gd name="adj1" fmla="val 2550"/>
            <a:gd name="adj2" fmla="val 309439"/>
            <a:gd name="adj3" fmla="val 2084950"/>
            <a:gd name="adj4" fmla="val 9024489"/>
            <a:gd name="adj5" fmla="val 2975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F89035-D090-4CAD-827E-5FE864D0CC7D}">
      <dsp:nvSpPr>
        <dsp:cNvPr id="0" name=""/>
        <dsp:cNvSpPr/>
      </dsp:nvSpPr>
      <dsp:spPr>
        <a:xfrm>
          <a:off x="503964" y="3243347"/>
          <a:ext cx="2014700" cy="80117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105" tIns="52070" rIns="78105" bIns="52070" numCol="1" spcCol="1270" anchor="ctr" anchorCtr="0">
          <a:noAutofit/>
        </a:bodyPr>
        <a:lstStyle/>
        <a:p>
          <a:pPr marL="0" lvl="0" indent="0" algn="ctr" defTabSz="1822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altLang="en-US" sz="4100" kern="1200"/>
            <a:t>Unit-4</a:t>
          </a:r>
        </a:p>
      </dsp:txBody>
      <dsp:txXfrm>
        <a:off x="527430" y="3266813"/>
        <a:ext cx="1967768" cy="754247"/>
      </dsp:txXfrm>
    </dsp:sp>
    <dsp:sp modelId="{8C4A7715-D8F8-4D2B-94CE-98F25CB35172}">
      <dsp:nvSpPr>
        <dsp:cNvPr id="0" name=""/>
        <dsp:cNvSpPr/>
      </dsp:nvSpPr>
      <dsp:spPr>
        <a:xfrm>
          <a:off x="2804812" y="1774517"/>
          <a:ext cx="2266538" cy="18694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228600" lvl="1" indent="-228600" algn="l" defTabSz="11557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altLang="en-US" sz="2600" kern="1200"/>
            <a:t>Modals</a:t>
          </a:r>
        </a:p>
        <a:p>
          <a:pPr marL="228600" lvl="1" indent="-228600" algn="l" defTabSz="11557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altLang="en-US" sz="2600" kern="1200"/>
            <a:t>Punctuation</a:t>
          </a:r>
        </a:p>
      </dsp:txBody>
      <dsp:txXfrm>
        <a:off x="2847833" y="2218128"/>
        <a:ext cx="2180496" cy="1382787"/>
      </dsp:txXfrm>
    </dsp:sp>
    <dsp:sp modelId="{FB15DAFD-B404-4CB3-9791-947A7CB3C00D}">
      <dsp:nvSpPr>
        <dsp:cNvPr id="0" name=""/>
        <dsp:cNvSpPr/>
      </dsp:nvSpPr>
      <dsp:spPr>
        <a:xfrm>
          <a:off x="4086675" y="672141"/>
          <a:ext cx="2645845" cy="2645845"/>
        </a:xfrm>
        <a:prstGeom prst="circularArrow">
          <a:avLst>
            <a:gd name="adj1" fmla="val 2271"/>
            <a:gd name="adj2" fmla="val 273795"/>
            <a:gd name="adj3" fmla="val 19550694"/>
            <a:gd name="adj4" fmla="val 12575511"/>
            <a:gd name="adj5" fmla="val 265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8BF050-6660-4D4F-AF7C-757C782402D6}">
      <dsp:nvSpPr>
        <dsp:cNvPr id="0" name=""/>
        <dsp:cNvSpPr/>
      </dsp:nvSpPr>
      <dsp:spPr>
        <a:xfrm>
          <a:off x="3308487" y="1373927"/>
          <a:ext cx="2014700" cy="801179"/>
        </a:xfrm>
        <a:prstGeom prst="roundRect">
          <a:avLst>
            <a:gd name="adj" fmla="val 1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105" tIns="52070" rIns="78105" bIns="52070" numCol="1" spcCol="1270" anchor="ctr" anchorCtr="0">
          <a:noAutofit/>
        </a:bodyPr>
        <a:lstStyle/>
        <a:p>
          <a:pPr marL="0" lvl="0" indent="0" algn="ctr" defTabSz="1822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altLang="en-US" sz="4100" kern="1200"/>
            <a:t>Unit-5</a:t>
          </a:r>
        </a:p>
      </dsp:txBody>
      <dsp:txXfrm>
        <a:off x="3331953" y="1397393"/>
        <a:ext cx="1967768" cy="754247"/>
      </dsp:txXfrm>
    </dsp:sp>
    <dsp:sp modelId="{0428F0A0-98D5-457A-BE43-28F46915FA56}">
      <dsp:nvSpPr>
        <dsp:cNvPr id="0" name=""/>
        <dsp:cNvSpPr/>
      </dsp:nvSpPr>
      <dsp:spPr>
        <a:xfrm>
          <a:off x="5609334" y="1774517"/>
          <a:ext cx="2266538" cy="18694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228600" lvl="1" indent="-228600" algn="l" defTabSz="11557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altLang="en-US" sz="2600" kern="1200"/>
            <a:t>Vocabulary</a:t>
          </a:r>
        </a:p>
      </dsp:txBody>
      <dsp:txXfrm>
        <a:off x="5652355" y="1817538"/>
        <a:ext cx="2180496" cy="1382787"/>
      </dsp:txXfrm>
    </dsp:sp>
    <dsp:sp modelId="{E8647766-AE1D-45F8-B3AB-5EEE3BDE8498}">
      <dsp:nvSpPr>
        <dsp:cNvPr id="0" name=""/>
        <dsp:cNvSpPr/>
      </dsp:nvSpPr>
      <dsp:spPr>
        <a:xfrm>
          <a:off x="6113009" y="3243347"/>
          <a:ext cx="2014700" cy="801179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105" tIns="52070" rIns="78105" bIns="52070" numCol="1" spcCol="1270" anchor="ctr" anchorCtr="0">
          <a:noAutofit/>
        </a:bodyPr>
        <a:lstStyle/>
        <a:p>
          <a:pPr marL="0" lvl="0" indent="0" algn="ctr" defTabSz="1822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altLang="en-US" sz="4100" kern="1200"/>
            <a:t>Unit-6</a:t>
          </a:r>
        </a:p>
      </dsp:txBody>
      <dsp:txXfrm>
        <a:off x="6136475" y="3266813"/>
        <a:ext cx="1967768" cy="75424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E9112A-5FCE-43BF-835B-F8AECEDA7A27}">
      <dsp:nvSpPr>
        <dsp:cNvPr id="0" name=""/>
        <dsp:cNvSpPr/>
      </dsp:nvSpPr>
      <dsp:spPr bwMode="white">
        <a:xfrm>
          <a:off x="2883971" y="0"/>
          <a:ext cx="4525963" cy="4525963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hemeClr val="lt1"/>
        </a:lnRef>
        <a:fillRef idx="1">
          <a:schemeClr val="accent4"/>
        </a:fillRef>
        <a:effectRef idx="0">
          <a:scrgbClr r="0" g="0" b="0"/>
        </a:effectRef>
        <a:fontRef idx="minor">
          <a:schemeClr val="lt1"/>
        </a:fontRef>
      </dsp:style>
    </dsp:sp>
    <dsp:sp modelId="{2342F4A1-E193-4CF1-9880-31CB937A2937}">
      <dsp:nvSpPr>
        <dsp:cNvPr id="0" name=""/>
        <dsp:cNvSpPr/>
      </dsp:nvSpPr>
      <dsp:spPr bwMode="white">
        <a:xfrm>
          <a:off x="5146953" y="452596"/>
          <a:ext cx="2941876" cy="107282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spc="-5" dirty="0">
              <a:solidFill>
                <a:schemeClr val="dk1"/>
              </a:solidFill>
              <a:latin typeface="Times New Roman" panose="02020603050405020304"/>
              <a:cs typeface="Times New Roman" panose="02020603050405020304"/>
              <a:sym typeface="+mn-ea"/>
            </a:rPr>
            <a:t>Grammatical</a:t>
          </a:r>
          <a:r>
            <a:rPr lang="en-US" sz="3600" b="1" kern="1200" spc="-25" dirty="0">
              <a:solidFill>
                <a:schemeClr val="dk1"/>
              </a:solidFill>
              <a:latin typeface="Times New Roman" panose="02020603050405020304"/>
              <a:cs typeface="Times New Roman" panose="02020603050405020304"/>
              <a:sym typeface="+mn-ea"/>
            </a:rPr>
            <a:t> </a:t>
          </a:r>
          <a:r>
            <a:rPr lang="en-US" sz="3600" b="1" kern="1200" dirty="0">
              <a:solidFill>
                <a:schemeClr val="dk1"/>
              </a:solidFill>
              <a:latin typeface="Times New Roman" panose="02020603050405020304"/>
              <a:cs typeface="Times New Roman" panose="02020603050405020304"/>
              <a:sym typeface="+mn-ea"/>
            </a:rPr>
            <a:t>and</a:t>
          </a:r>
          <a:r>
            <a:rPr lang="en-US" sz="3600" b="1" kern="1200" spc="-20" dirty="0">
              <a:solidFill>
                <a:schemeClr val="dk1"/>
              </a:solidFill>
              <a:latin typeface="Times New Roman" panose="02020603050405020304"/>
              <a:cs typeface="Times New Roman" panose="02020603050405020304"/>
              <a:sym typeface="+mn-ea"/>
            </a:rPr>
            <a:t> </a:t>
          </a:r>
          <a:r>
            <a:rPr lang="en-US" sz="3600" b="1" kern="1200" spc="-5" dirty="0">
              <a:solidFill>
                <a:schemeClr val="dk1"/>
              </a:solidFill>
              <a:latin typeface="Times New Roman" panose="02020603050405020304"/>
              <a:cs typeface="Times New Roman" panose="02020603050405020304"/>
              <a:sym typeface="+mn-ea"/>
            </a:rPr>
            <a:t>communicative </a:t>
          </a:r>
          <a:r>
            <a:rPr lang="en-US" sz="3600" b="1" kern="1200" spc="-585" dirty="0">
              <a:solidFill>
                <a:schemeClr val="dk1"/>
              </a:solidFill>
              <a:latin typeface="Times New Roman" panose="02020603050405020304"/>
              <a:cs typeface="Times New Roman" panose="02020603050405020304"/>
              <a:sym typeface="+mn-ea"/>
            </a:rPr>
            <a:t> </a:t>
          </a:r>
          <a:r>
            <a:rPr lang="en-US" sz="3600" b="1" kern="1200" spc="-5" dirty="0">
              <a:solidFill>
                <a:schemeClr val="dk1"/>
              </a:solidFill>
              <a:latin typeface="Times New Roman" panose="02020603050405020304"/>
              <a:cs typeface="Times New Roman" panose="02020603050405020304"/>
              <a:sym typeface="+mn-ea"/>
            </a:rPr>
            <a:t>competence </a:t>
          </a:r>
          <a:endParaRPr lang="en-US" sz="3600" kern="1200" dirty="0">
            <a:solidFill>
              <a:schemeClr val="dk1"/>
            </a:solidFill>
          </a:endParaRPr>
        </a:p>
      </dsp:txBody>
      <dsp:txXfrm>
        <a:off x="5146953" y="452596"/>
        <a:ext cx="2941876" cy="1072821"/>
      </dsp:txXfrm>
    </dsp:sp>
    <dsp:sp modelId="{3BEFD13A-F2BB-4AB0-92A4-6B58E8E10959}">
      <dsp:nvSpPr>
        <dsp:cNvPr id="0" name=""/>
        <dsp:cNvSpPr/>
      </dsp:nvSpPr>
      <dsp:spPr bwMode="white">
        <a:xfrm>
          <a:off x="5146953" y="1659520"/>
          <a:ext cx="2941876" cy="107282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hueOff val="5190000"/>
            <a:satOff val="-23921"/>
            <a:lumOff val="784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spc="-15">
              <a:solidFill>
                <a:schemeClr val="dk1"/>
              </a:solidFill>
              <a:latin typeface="Times New Roman" panose="02020603050405020304"/>
              <a:cs typeface="Times New Roman" panose="02020603050405020304"/>
              <a:sym typeface="+mn-ea"/>
            </a:rPr>
            <a:t>Effective written and oral</a:t>
          </a:r>
          <a:r>
            <a:rPr lang="en-US" sz="3600" b="1" kern="1200" spc="-45">
              <a:solidFill>
                <a:schemeClr val="dk1"/>
              </a:solidFill>
              <a:latin typeface="Times New Roman" panose="02020603050405020304"/>
              <a:cs typeface="Times New Roman" panose="02020603050405020304"/>
              <a:sym typeface="+mn-ea"/>
            </a:rPr>
            <a:t> </a:t>
          </a:r>
          <a:r>
            <a:rPr lang="en-US" sz="3600" b="1" kern="1200" spc="-5">
              <a:solidFill>
                <a:schemeClr val="dk1"/>
              </a:solidFill>
              <a:latin typeface="Times New Roman" panose="02020603050405020304"/>
              <a:cs typeface="Times New Roman" panose="02020603050405020304"/>
              <a:sym typeface="+mn-ea"/>
            </a:rPr>
            <a:t>communication</a:t>
          </a:r>
          <a:endParaRPr lang="en-US" sz="3600" kern="1200" dirty="0">
            <a:solidFill>
              <a:schemeClr val="dk1"/>
            </a:solidFill>
          </a:endParaRPr>
        </a:p>
      </dsp:txBody>
      <dsp:txXfrm>
        <a:off x="5146953" y="1659520"/>
        <a:ext cx="2941876" cy="1072821"/>
      </dsp:txXfrm>
    </dsp:sp>
    <dsp:sp modelId="{C3FFCDFF-DF0F-4C73-AB20-98EC8CA50768}">
      <dsp:nvSpPr>
        <dsp:cNvPr id="0" name=""/>
        <dsp:cNvSpPr/>
      </dsp:nvSpPr>
      <dsp:spPr bwMode="white">
        <a:xfrm>
          <a:off x="5146953" y="2866443"/>
          <a:ext cx="2941876" cy="107282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hueOff val="10380000"/>
            <a:satOff val="-47842"/>
            <a:lumOff val="1569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spc="-55">
              <a:solidFill>
                <a:schemeClr val="dk1"/>
              </a:solidFill>
              <a:latin typeface="Times New Roman" panose="02020603050405020304"/>
              <a:cs typeface="Times New Roman" panose="02020603050405020304"/>
              <a:sym typeface="+mn-ea"/>
            </a:rPr>
            <a:t>Enriched verbal</a:t>
          </a:r>
          <a:r>
            <a:rPr lang="en-US" sz="3600" b="1" kern="1200" spc="10">
              <a:solidFill>
                <a:schemeClr val="dk1"/>
              </a:solidFill>
              <a:latin typeface="Times New Roman" panose="02020603050405020304"/>
              <a:cs typeface="Times New Roman" panose="02020603050405020304"/>
              <a:sym typeface="+mn-ea"/>
            </a:rPr>
            <a:t> </a:t>
          </a:r>
          <a:r>
            <a:rPr lang="en-US" sz="3600" b="1" kern="1200" spc="-30">
              <a:solidFill>
                <a:schemeClr val="dk1"/>
              </a:solidFill>
              <a:latin typeface="Times New Roman" panose="02020603050405020304"/>
              <a:cs typeface="Times New Roman" panose="02020603050405020304"/>
              <a:sym typeface="+mn-ea"/>
            </a:rPr>
            <a:t>ability, and</a:t>
          </a:r>
          <a:r>
            <a:rPr lang="en-US" sz="3600" b="1" kern="1200" spc="30">
              <a:solidFill>
                <a:schemeClr val="dk1"/>
              </a:solidFill>
              <a:latin typeface="Times New Roman" panose="02020603050405020304"/>
              <a:cs typeface="Times New Roman" panose="02020603050405020304"/>
              <a:sym typeface="+mn-ea"/>
            </a:rPr>
            <a:t> enhanced </a:t>
          </a:r>
          <a:r>
            <a:rPr lang="en-US" sz="3600" b="1" kern="1200" spc="-5">
              <a:solidFill>
                <a:schemeClr val="dk1"/>
              </a:solidFill>
              <a:latin typeface="Times New Roman" panose="02020603050405020304"/>
              <a:cs typeface="Times New Roman" panose="02020603050405020304"/>
              <a:sym typeface="+mn-ea"/>
            </a:rPr>
            <a:t>vocabulary</a:t>
          </a:r>
          <a:r>
            <a:rPr lang="en-US" sz="3600" b="1" kern="1200" spc="10">
              <a:solidFill>
                <a:schemeClr val="dk1"/>
              </a:solidFill>
              <a:latin typeface="Times New Roman" panose="02020603050405020304"/>
              <a:cs typeface="Times New Roman" panose="02020603050405020304"/>
              <a:sym typeface="+mn-ea"/>
            </a:rPr>
            <a:t> </a:t>
          </a:r>
          <a:endParaRPr lang="en-US" sz="3600" kern="1200" dirty="0">
            <a:solidFill>
              <a:schemeClr val="dk1"/>
            </a:solidFill>
          </a:endParaRPr>
        </a:p>
      </dsp:txBody>
      <dsp:txXfrm>
        <a:off x="5146953" y="2866443"/>
        <a:ext cx="2941876" cy="10728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3#1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dstNode" val="node1"/>
                <dgm:param type="connRout" val="longCurve"/>
                <dgm:param type="begPts" val="midR"/>
                <dgm:param type="endPts" val="midL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dstNode" val="node1"/>
                <dgm:param type="connRout" val="longCurve"/>
                <dgm:param type="begPts" val="midL"/>
                <dgm:param type="endPts" val="midR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dstNode" val="nodeFirstNode"/>
                      <dgm:param type="connRout" val="longCurve"/>
                      <dgm:param type="begPts" val="midR"/>
                      <dgm:param type="endPts" val="midL"/>
                    </dgm:alg>
                  </dgm:if>
                  <dgm:else name="Name15">
                    <dgm:alg type="conn">
                      <dgm:param type="dstNode" val="nodeFirstNode"/>
                      <dgm:param type="connRout" val="longCurve"/>
                      <dgm:param type="begPts" val="midL"/>
                      <dgm:param type="endPts" val="midR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#1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Sty" val="arr"/>
              <dgm:param type="endSty" val="noArr"/>
              <dgm:param type="begPts" val="auto"/>
              <dgm:param type="endPts" val="ct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3#1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3#2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4#1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srcNode" val="parentNode1"/>
              <dgm:param type="dstNode" val="connSite2"/>
              <dgm:param type="connRout" val="curve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srcNode" val="parentNode2"/>
                <dgm:param type="dstNode" val="connSite1"/>
                <dgm:param type="connRout" val="curve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4#2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srcNode" val="parentNode1"/>
              <dgm:param type="dstNode" val="connSite2"/>
              <dgm:param type="connRout" val="curve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srcNode" val="parentNode2"/>
                <dgm:param type="dstNode" val="connSite1"/>
                <dgm:param type="connRout" val="curve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yramid2#1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dir/>
      <dgm:resizeHandles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7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#1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8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9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10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#1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3.jpe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12" Type="http://schemas.openxmlformats.org/officeDocument/2006/relationships/image" Target="../media/image3.jpe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Layout" Target="../diagrams/layout5.xml"/><Relationship Id="rId7" Type="http://schemas.openxmlformats.org/officeDocument/2006/relationships/image" Target="../media/image3.jpeg"/><Relationship Id="rId12" Type="http://schemas.microsoft.com/office/2007/relationships/diagramDrawing" Target="../diagrams/drawing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openxmlformats.org/officeDocument/2006/relationships/diagramColors" Target="../diagrams/colors6.xml"/><Relationship Id="rId5" Type="http://schemas.openxmlformats.org/officeDocument/2006/relationships/diagramColors" Target="../diagrams/colors5.xml"/><Relationship Id="rId10" Type="http://schemas.openxmlformats.org/officeDocument/2006/relationships/diagramQuickStyle" Target="../diagrams/quickStyle6.xml"/><Relationship Id="rId4" Type="http://schemas.openxmlformats.org/officeDocument/2006/relationships/diagramQuickStyle" Target="../diagrams/quickStyle5.xml"/><Relationship Id="rId9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Layout" Target="../diagrams/layout7.xml"/><Relationship Id="rId7" Type="http://schemas.openxmlformats.org/officeDocument/2006/relationships/image" Target="../media/image3.jpeg"/><Relationship Id="rId12" Type="http://schemas.microsoft.com/office/2007/relationships/diagramDrawing" Target="../diagrams/drawing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openxmlformats.org/officeDocument/2006/relationships/diagramColors" Target="../diagrams/colors8.xml"/><Relationship Id="rId5" Type="http://schemas.openxmlformats.org/officeDocument/2006/relationships/diagramColors" Target="../diagrams/colors7.xml"/><Relationship Id="rId10" Type="http://schemas.openxmlformats.org/officeDocument/2006/relationships/diagramQuickStyle" Target="../diagrams/quickStyle8.xml"/><Relationship Id="rId4" Type="http://schemas.openxmlformats.org/officeDocument/2006/relationships/diagramQuickStyle" Target="../diagrams/quickStyle7.xml"/><Relationship Id="rId9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450711-BE13-BB71-2FB8-8C659677A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37283"/>
          </a:xfrm>
        </p:spPr>
      </p:pic>
    </p:spTree>
    <p:extLst>
      <p:ext uri="{BB962C8B-B14F-4D97-AF65-F5344CB8AC3E}">
        <p14:creationId xmlns:p14="http://schemas.microsoft.com/office/powerpoint/2010/main" val="286976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0025"/>
            <a:ext cx="10515600" cy="55689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>
                <a:solidFill>
                  <a:schemeClr val="bg1"/>
                </a:solidFill>
              </a:rPr>
              <a:t>Course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035" y="1050290"/>
            <a:ext cx="5746115" cy="5126990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700" b="1">
                <a:solidFill>
                  <a:schemeClr val="bg1"/>
                </a:solidFill>
              </a:rPr>
              <a:t>Unit I</a:t>
            </a:r>
            <a:r>
              <a:rPr lang="en-IN" altLang="en-US" sz="2700" b="1">
                <a:solidFill>
                  <a:schemeClr val="bg1"/>
                </a:solidFill>
              </a:rPr>
              <a:t>                </a:t>
            </a:r>
            <a:r>
              <a:rPr lang="en-US" sz="2700" b="1">
                <a:solidFill>
                  <a:schemeClr val="bg1"/>
                </a:solidFill>
              </a:rPr>
              <a:t>Parts of Speech : </a:t>
            </a:r>
          </a:p>
          <a:p>
            <a:pPr>
              <a:buFont typeface="Wingdings" panose="05000000000000000000" charset="0"/>
              <a:buChar char="q"/>
            </a:pPr>
            <a:r>
              <a:rPr lang="en-IN" altLang="en-US" sz="2700" b="1">
                <a:solidFill>
                  <a:schemeClr val="bg1"/>
                </a:solidFill>
              </a:rPr>
              <a:t> </a:t>
            </a:r>
            <a:r>
              <a:rPr lang="en-US" sz="2700" b="1">
                <a:solidFill>
                  <a:schemeClr val="bg1"/>
                </a:solidFill>
              </a:rPr>
              <a:t>Different types of Nouns, Noun+Noun, </a:t>
            </a:r>
          </a:p>
          <a:p>
            <a:pPr>
              <a:buFont typeface="Wingdings" panose="05000000000000000000" charset="0"/>
              <a:buChar char="q"/>
            </a:pPr>
            <a:r>
              <a:rPr lang="en-IN" altLang="en-US" sz="2700" b="1">
                <a:solidFill>
                  <a:schemeClr val="bg1"/>
                </a:solidFill>
              </a:rPr>
              <a:t> </a:t>
            </a:r>
            <a:r>
              <a:rPr lang="en-US" sz="2700" b="1">
                <a:solidFill>
                  <a:schemeClr val="bg1"/>
                </a:solidFill>
              </a:rPr>
              <a:t>Differen</a:t>
            </a:r>
            <a:r>
              <a:rPr lang="en-IN" sz="2700" b="1">
                <a:solidFill>
                  <a:schemeClr val="bg1"/>
                </a:solidFill>
              </a:rPr>
              <a:t>t types of Pronuns</a:t>
            </a:r>
          </a:p>
          <a:p>
            <a:pPr>
              <a:buFont typeface="Wingdings" panose="05000000000000000000" charset="0"/>
              <a:buChar char="q"/>
            </a:pPr>
            <a:r>
              <a:rPr lang="en-IN" sz="2700" b="1">
                <a:solidFill>
                  <a:schemeClr val="bg1"/>
                </a:solidFill>
              </a:rPr>
              <a:t> </a:t>
            </a:r>
            <a:r>
              <a:rPr lang="en-US" sz="2700" b="1">
                <a:solidFill>
                  <a:schemeClr val="bg1"/>
                </a:solidFill>
              </a:rPr>
              <a:t>Adjectives ending in -ing,-ed, </a:t>
            </a:r>
            <a:r>
              <a:rPr lang="en-US" sz="2700" b="1">
                <a:solidFill>
                  <a:schemeClr val="bg1"/>
                </a:solidFill>
                <a:sym typeface="+mn-ea"/>
              </a:rPr>
              <a:t>Word order</a:t>
            </a:r>
            <a:endParaRPr lang="en-US" sz="2700" b="1">
              <a:solidFill>
                <a:schemeClr val="bg1"/>
              </a:solidFill>
            </a:endParaRPr>
          </a:p>
          <a:p>
            <a:pPr>
              <a:buFont typeface="Wingdings" panose="05000000000000000000" charset="0"/>
              <a:buChar char="q"/>
            </a:pPr>
            <a:r>
              <a:rPr lang="en-IN" altLang="en-US" sz="2700" b="1">
                <a:solidFill>
                  <a:schemeClr val="bg1"/>
                </a:solidFill>
              </a:rPr>
              <a:t> </a:t>
            </a:r>
            <a:r>
              <a:rPr lang="en-US" sz="2700" b="1">
                <a:solidFill>
                  <a:schemeClr val="bg1"/>
                </a:solidFill>
              </a:rPr>
              <a:t>Difference in Adjectives and</a:t>
            </a:r>
            <a:r>
              <a:rPr lang="en-IN" altLang="en-US" sz="2700" b="1">
                <a:solidFill>
                  <a:schemeClr val="bg1"/>
                </a:solidFill>
              </a:rPr>
              <a:t> </a:t>
            </a:r>
            <a:r>
              <a:rPr lang="en-US" sz="2700" b="1">
                <a:solidFill>
                  <a:schemeClr val="bg1"/>
                </a:solidFill>
              </a:rPr>
              <a:t>Adverbs </a:t>
            </a:r>
          </a:p>
          <a:p>
            <a:pPr>
              <a:buFont typeface="Wingdings" panose="05000000000000000000" charset="0"/>
              <a:buChar char="q"/>
            </a:pPr>
            <a:r>
              <a:rPr lang="en-IN" altLang="en-US" sz="2700" b="1">
                <a:solidFill>
                  <a:schemeClr val="bg1"/>
                </a:solidFill>
              </a:rPr>
              <a:t> </a:t>
            </a:r>
            <a:r>
              <a:rPr lang="en-US" sz="2700" b="1">
                <a:solidFill>
                  <a:schemeClr val="bg1"/>
                </a:solidFill>
              </a:rPr>
              <a:t>Adverbial and Compound Conjunctions,Adjectives+Prepositions</a:t>
            </a:r>
          </a:p>
          <a:p>
            <a:pPr>
              <a:buNone/>
            </a:pPr>
            <a:endParaRPr lang="en-US" sz="2700" b="1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5590" y="1050290"/>
            <a:ext cx="5181600" cy="5126990"/>
          </a:xfrm>
          <a:ln>
            <a:solidFill>
              <a:schemeClr val="bg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>
                <a:solidFill>
                  <a:schemeClr val="bg1"/>
                </a:solidFill>
                <a:sym typeface="+mn-ea"/>
              </a:rPr>
              <a:t>Unit II</a:t>
            </a:r>
            <a:endParaRPr lang="en-US" b="1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>
                <a:solidFill>
                  <a:schemeClr val="bg1"/>
                </a:solidFill>
                <a:sym typeface="+mn-ea"/>
              </a:rPr>
              <a:t>Articles, Determiners and Quantifiers : </a:t>
            </a:r>
          </a:p>
          <a:p>
            <a:pPr>
              <a:lnSpc>
                <a:spcPct val="110000"/>
              </a:lnSpc>
              <a:buFont typeface="Wingdings" panose="05000000000000000000" charset="0"/>
              <a:buChar char="q"/>
            </a:pPr>
            <a:r>
              <a:rPr lang="en-US" b="1">
                <a:solidFill>
                  <a:schemeClr val="bg1"/>
                </a:solidFill>
                <a:sym typeface="+mn-ea"/>
              </a:rPr>
              <a:t>Rules of Using Articles and determiners, </a:t>
            </a:r>
          </a:p>
          <a:p>
            <a:pPr>
              <a:lnSpc>
                <a:spcPct val="110000"/>
              </a:lnSpc>
              <a:buFont typeface="Wingdings" panose="05000000000000000000" charset="0"/>
              <a:buChar char="q"/>
            </a:pPr>
            <a:r>
              <a:rPr lang="en-US" b="1">
                <a:solidFill>
                  <a:schemeClr val="bg1"/>
                </a:solidFill>
                <a:sym typeface="+mn-ea"/>
              </a:rPr>
              <a:t>Names with and without Article </a:t>
            </a:r>
            <a:r>
              <a:rPr lang="en-IN" altLang="en-US" b="1">
                <a:solidFill>
                  <a:schemeClr val="bg1"/>
                </a:solidFill>
                <a:sym typeface="+mn-ea"/>
              </a:rPr>
              <a:t>‘</a:t>
            </a:r>
            <a:r>
              <a:rPr lang="en-US" b="1">
                <a:solidFill>
                  <a:schemeClr val="bg1"/>
                </a:solidFill>
                <a:sym typeface="+mn-ea"/>
              </a:rPr>
              <a:t>The</a:t>
            </a:r>
            <a:r>
              <a:rPr lang="en-IN" altLang="en-US" b="1">
                <a:solidFill>
                  <a:schemeClr val="bg1"/>
                </a:solidFill>
                <a:sym typeface="+mn-ea"/>
              </a:rPr>
              <a:t>’</a:t>
            </a:r>
            <a:r>
              <a:rPr lang="en-US" b="1">
                <a:solidFill>
                  <a:schemeClr val="bg1"/>
                </a:solidFill>
                <a:sym typeface="+mn-ea"/>
              </a:rPr>
              <a:t>, </a:t>
            </a:r>
          </a:p>
          <a:p>
            <a:pPr>
              <a:lnSpc>
                <a:spcPct val="110000"/>
              </a:lnSpc>
              <a:buFont typeface="Wingdings" panose="05000000000000000000" charset="0"/>
              <a:buChar char="q"/>
            </a:pPr>
            <a:r>
              <a:rPr lang="en-US" b="1">
                <a:solidFill>
                  <a:schemeClr val="bg1"/>
                </a:solidFill>
                <a:sym typeface="+mn-ea"/>
              </a:rPr>
              <a:t>Use of Quantifiers with countable and uncountable Nouns.</a:t>
            </a:r>
            <a:endParaRPr lang="en-US" b="1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1497310" y="75755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7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10115" y="-2540"/>
            <a:ext cx="2381885" cy="1052830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9220"/>
            <a:ext cx="10515600" cy="60896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>
                <a:solidFill>
                  <a:schemeClr val="bg1"/>
                </a:solidFill>
              </a:rPr>
              <a:t>Course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3070" y="1050290"/>
            <a:ext cx="5738495" cy="5126990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600" b="1">
                <a:solidFill>
                  <a:schemeClr val="bg1"/>
                </a:solidFill>
                <a:sym typeface="+mn-ea"/>
              </a:rPr>
              <a:t>Unit III</a:t>
            </a:r>
            <a:r>
              <a:rPr lang="en-IN" altLang="en-US" sz="2600" b="1">
                <a:solidFill>
                  <a:schemeClr val="bg1"/>
                </a:solidFill>
                <a:sym typeface="+mn-ea"/>
              </a:rPr>
              <a:t>            </a:t>
            </a:r>
            <a:r>
              <a:rPr lang="en-US" sz="2600" b="1">
                <a:solidFill>
                  <a:schemeClr val="bg1"/>
                </a:solidFill>
                <a:sym typeface="+mn-ea"/>
              </a:rPr>
              <a:t>Tenses : </a:t>
            </a:r>
          </a:p>
          <a:p>
            <a:pPr>
              <a:lnSpc>
                <a:spcPct val="110000"/>
              </a:lnSpc>
              <a:buFont typeface="Wingdings" panose="05000000000000000000" charset="0"/>
              <a:buChar char="q"/>
            </a:pPr>
            <a:r>
              <a:rPr lang="en-IN" altLang="en-US" sz="2600" b="1">
                <a:solidFill>
                  <a:schemeClr val="bg1"/>
                </a:solidFill>
                <a:sym typeface="+mn-ea"/>
              </a:rPr>
              <a:t> </a:t>
            </a:r>
            <a:r>
              <a:rPr lang="en-US" sz="2600" b="1">
                <a:solidFill>
                  <a:schemeClr val="bg1"/>
                </a:solidFill>
                <a:sym typeface="+mn-ea"/>
              </a:rPr>
              <a:t>Compare and Contrast in use of Present and Past, Present Perfect and Past</a:t>
            </a:r>
            <a:r>
              <a:rPr lang="en-IN" altLang="en-US" sz="2600" b="1">
                <a:solidFill>
                  <a:schemeClr val="bg1"/>
                </a:solidFill>
                <a:sym typeface="+mn-ea"/>
              </a:rPr>
              <a:t>, and </a:t>
            </a:r>
            <a:r>
              <a:rPr lang="en-US" sz="2600" b="1">
                <a:solidFill>
                  <a:schemeClr val="bg1"/>
                </a:solidFill>
                <a:sym typeface="+mn-ea"/>
              </a:rPr>
              <a:t>Present Perfect continuous and Simple</a:t>
            </a:r>
          </a:p>
          <a:p>
            <a:pPr>
              <a:lnSpc>
                <a:spcPct val="110000"/>
              </a:lnSpc>
              <a:buFont typeface="Wingdings" panose="05000000000000000000" charset="0"/>
              <a:buChar char="q"/>
            </a:pPr>
            <a:r>
              <a:rPr lang="en-IN" altLang="en-US" sz="2600" b="1">
                <a:solidFill>
                  <a:schemeClr val="bg1"/>
                </a:solidFill>
                <a:sym typeface="+mn-ea"/>
              </a:rPr>
              <a:t> </a:t>
            </a:r>
            <a:r>
              <a:rPr lang="en-US" sz="2600" b="1">
                <a:solidFill>
                  <a:schemeClr val="bg1"/>
                </a:solidFill>
                <a:sym typeface="+mn-ea"/>
              </a:rPr>
              <a:t>Use of Have and Have got, </a:t>
            </a:r>
          </a:p>
          <a:p>
            <a:pPr>
              <a:lnSpc>
                <a:spcPct val="110000"/>
              </a:lnSpc>
              <a:buFont typeface="Wingdings" panose="05000000000000000000" charset="0"/>
              <a:buChar char="q"/>
            </a:pPr>
            <a:r>
              <a:rPr lang="en-IN" altLang="en-US" sz="2600" b="1">
                <a:solidFill>
                  <a:schemeClr val="bg1"/>
                </a:solidFill>
                <a:sym typeface="+mn-ea"/>
              </a:rPr>
              <a:t>  </a:t>
            </a:r>
            <a:r>
              <a:rPr lang="en-US" sz="2600" b="1">
                <a:solidFill>
                  <a:schemeClr val="bg1"/>
                </a:solidFill>
                <a:sym typeface="+mn-ea"/>
              </a:rPr>
              <a:t>Use ofwill be doing and will have done, </a:t>
            </a:r>
          </a:p>
          <a:p>
            <a:pPr>
              <a:lnSpc>
                <a:spcPct val="110000"/>
              </a:lnSpc>
              <a:buFont typeface="Wingdings" panose="05000000000000000000" charset="0"/>
              <a:buChar char="q"/>
            </a:pPr>
            <a:r>
              <a:rPr lang="en-IN" altLang="en-US" sz="3250" b="1">
                <a:solidFill>
                  <a:schemeClr val="bg1"/>
                </a:solidFill>
                <a:sym typeface="+mn-ea"/>
              </a:rPr>
              <a:t>  </a:t>
            </a:r>
            <a:r>
              <a:rPr lang="en-US" sz="2600" b="1">
                <a:solidFill>
                  <a:schemeClr val="bg1"/>
                </a:solidFill>
                <a:sym typeface="+mn-ea"/>
              </a:rPr>
              <a:t>Use of</a:t>
            </a:r>
            <a:r>
              <a:rPr lang="en-IN" altLang="en-US" sz="2600" b="1">
                <a:solidFill>
                  <a:schemeClr val="bg1"/>
                </a:solidFill>
                <a:sym typeface="+mn-ea"/>
              </a:rPr>
              <a:t> </a:t>
            </a:r>
            <a:r>
              <a:rPr lang="en-US" sz="2600" b="1">
                <a:solidFill>
                  <a:schemeClr val="bg1"/>
                </a:solidFill>
                <a:sym typeface="+mn-ea"/>
              </a:rPr>
              <a:t>When I do and When I have done.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49655"/>
            <a:ext cx="5586095" cy="5127625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600" b="1">
                <a:solidFill>
                  <a:schemeClr val="bg1"/>
                </a:solidFill>
                <a:sym typeface="+mn-ea"/>
              </a:rPr>
              <a:t>Unit IV</a:t>
            </a:r>
            <a:endParaRPr lang="en-US" sz="2600" b="1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buFont typeface="Wingdings" panose="05000000000000000000" charset="0"/>
              <a:buNone/>
            </a:pPr>
            <a:r>
              <a:rPr lang="en-US" sz="2600" b="1">
                <a:solidFill>
                  <a:schemeClr val="bg1"/>
                </a:solidFill>
                <a:sym typeface="+mn-ea"/>
              </a:rPr>
              <a:t>Sentences, clauses and Direct speech : </a:t>
            </a:r>
          </a:p>
          <a:p>
            <a:pPr>
              <a:lnSpc>
                <a:spcPct val="110000"/>
              </a:lnSpc>
              <a:buFont typeface="Wingdings" panose="05000000000000000000" charset="0"/>
              <a:buChar char="q"/>
            </a:pPr>
            <a:r>
              <a:rPr lang="en-US" sz="2600" b="1">
                <a:solidFill>
                  <a:schemeClr val="bg1"/>
                </a:solidFill>
                <a:sym typeface="+mn-ea"/>
              </a:rPr>
              <a:t>Relative clauses with</a:t>
            </a:r>
            <a:r>
              <a:rPr lang="en-IN" altLang="en-US" sz="2600" b="1">
                <a:solidFill>
                  <a:schemeClr val="bg1"/>
                </a:solidFill>
                <a:sym typeface="+mn-ea"/>
              </a:rPr>
              <a:t>/ without</a:t>
            </a:r>
            <a:r>
              <a:rPr lang="en-US" sz="2600" b="1">
                <a:solidFill>
                  <a:schemeClr val="bg1"/>
                </a:solidFill>
                <a:sym typeface="+mn-ea"/>
              </a:rPr>
              <a:t> who, that, which</a:t>
            </a:r>
          </a:p>
          <a:p>
            <a:pPr>
              <a:lnSpc>
                <a:spcPct val="110000"/>
              </a:lnSpc>
              <a:buFont typeface="Wingdings" panose="05000000000000000000" charset="0"/>
              <a:buChar char="q"/>
            </a:pPr>
            <a:r>
              <a:rPr lang="en-US" sz="2600" b="1">
                <a:solidFill>
                  <a:schemeClr val="bg1"/>
                </a:solidFill>
                <a:sym typeface="+mn-ea"/>
              </a:rPr>
              <a:t>Relative clauses to add extra information </a:t>
            </a:r>
          </a:p>
          <a:p>
            <a:pPr>
              <a:lnSpc>
                <a:spcPct val="110000"/>
              </a:lnSpc>
              <a:buFont typeface="Wingdings" panose="05000000000000000000" charset="0"/>
              <a:buChar char="q"/>
            </a:pPr>
            <a:r>
              <a:rPr lang="en-US" sz="2600" b="1">
                <a:solidFill>
                  <a:schemeClr val="bg1"/>
                </a:solidFill>
                <a:sym typeface="+mn-ea"/>
              </a:rPr>
              <a:t>Changes made in direct and Indirect speech</a:t>
            </a:r>
          </a:p>
          <a:p>
            <a:pPr>
              <a:lnSpc>
                <a:spcPct val="110000"/>
              </a:lnSpc>
              <a:buFont typeface="Wingdings" panose="05000000000000000000" charset="0"/>
              <a:buChar char="q"/>
            </a:pPr>
            <a:r>
              <a:rPr lang="en-US" sz="2600" b="1">
                <a:solidFill>
                  <a:schemeClr val="bg1"/>
                </a:solidFill>
                <a:sym typeface="+mn-ea"/>
              </a:rPr>
              <a:t>Exceptions to Speech.</a:t>
            </a:r>
            <a:endParaRPr lang="en-US" sz="2600" b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600" b="1">
              <a:solidFill>
                <a:schemeClr val="bg1"/>
              </a:solidFill>
            </a:endParaRPr>
          </a:p>
        </p:txBody>
      </p:sp>
      <p:pic>
        <p:nvPicPr>
          <p:cNvPr id="5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10115" y="-2540"/>
            <a:ext cx="2381885" cy="1052830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3190"/>
            <a:ext cx="10515600" cy="75311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>
                <a:solidFill>
                  <a:schemeClr val="bg1"/>
                </a:solidFill>
              </a:rPr>
              <a:t>Course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5130" y="1049655"/>
            <a:ext cx="5614670" cy="5127625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en-US" sz="2600" b="1">
                <a:solidFill>
                  <a:schemeClr val="bg1"/>
                </a:solidFill>
              </a:rPr>
              <a:t>Unit V</a:t>
            </a:r>
            <a:r>
              <a:rPr lang="en-IN" altLang="en-US" sz="2600" b="1">
                <a:solidFill>
                  <a:schemeClr val="bg1"/>
                </a:solidFill>
              </a:rPr>
              <a:t>        </a:t>
            </a:r>
            <a:r>
              <a:rPr lang="en-US" sz="2600" b="1">
                <a:solidFill>
                  <a:schemeClr val="bg1"/>
                </a:solidFill>
              </a:rPr>
              <a:t>Modals and Punctuation : </a:t>
            </a:r>
          </a:p>
          <a:p>
            <a:pPr>
              <a:lnSpc>
                <a:spcPct val="130000"/>
              </a:lnSpc>
              <a:buFont typeface="Wingdings" panose="05000000000000000000" charset="0"/>
              <a:buChar char="q"/>
            </a:pPr>
            <a:r>
              <a:rPr lang="en-US" sz="2600" b="1">
                <a:solidFill>
                  <a:schemeClr val="bg1"/>
                </a:solidFill>
              </a:rPr>
              <a:t>Use of Modal Verbs </a:t>
            </a:r>
          </a:p>
          <a:p>
            <a:pPr>
              <a:lnSpc>
                <a:spcPct val="130000"/>
              </a:lnSpc>
              <a:buFont typeface="Wingdings" panose="05000000000000000000" charset="0"/>
              <a:buChar char="q"/>
            </a:pPr>
            <a:r>
              <a:rPr lang="en-US" sz="2600" b="1">
                <a:solidFill>
                  <a:schemeClr val="bg1"/>
                </a:solidFill>
              </a:rPr>
              <a:t>Use of </a:t>
            </a:r>
            <a:r>
              <a:rPr lang="en-IN" altLang="en-US" sz="2600" b="1">
                <a:solidFill>
                  <a:schemeClr val="bg1"/>
                </a:solidFill>
              </a:rPr>
              <a:t>Punctuation</a:t>
            </a:r>
            <a:endParaRPr lang="en-US" sz="2600" b="1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  <a:buFont typeface="Wingdings" panose="05000000000000000000" charset="0"/>
              <a:buChar char="q"/>
            </a:pPr>
            <a:r>
              <a:rPr lang="en-US" sz="2600" b="1">
                <a:solidFill>
                  <a:schemeClr val="bg1"/>
                </a:solidFill>
              </a:rPr>
              <a:t>Comma between Independent Clauses,  Comma for Adding Nonessential Ideas and Nonrestrictive Clauses </a:t>
            </a:r>
          </a:p>
          <a:p>
            <a:pPr>
              <a:lnSpc>
                <a:spcPct val="130000"/>
              </a:lnSpc>
              <a:buFont typeface="Wingdings" panose="05000000000000000000" charset="0"/>
              <a:buChar char="q"/>
            </a:pPr>
            <a:r>
              <a:rPr lang="en-US" sz="2600" b="1">
                <a:solidFill>
                  <a:schemeClr val="bg1"/>
                </a:solidFill>
              </a:rPr>
              <a:t>Common mistakes made in Punctuation.</a:t>
            </a:r>
          </a:p>
          <a:p>
            <a:pPr>
              <a:lnSpc>
                <a:spcPct val="130000"/>
              </a:lnSpc>
              <a:buFont typeface="Wingdings" panose="05000000000000000000" charset="0"/>
              <a:buChar char="q"/>
            </a:pPr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49655"/>
            <a:ext cx="5615940" cy="5127625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2600" b="1">
                <a:solidFill>
                  <a:schemeClr val="bg1"/>
                </a:solidFill>
                <a:sym typeface="+mn-ea"/>
              </a:rPr>
              <a:t>Unit VI</a:t>
            </a:r>
            <a:r>
              <a:rPr lang="en-IN" altLang="en-US" sz="2600" b="1">
                <a:solidFill>
                  <a:schemeClr val="bg1"/>
                </a:solidFill>
                <a:sym typeface="+mn-ea"/>
              </a:rPr>
              <a:t>        </a:t>
            </a:r>
            <a:r>
              <a:rPr lang="en-US" sz="2600" b="1">
                <a:solidFill>
                  <a:schemeClr val="bg1"/>
                </a:solidFill>
                <a:sym typeface="+mn-ea"/>
              </a:rPr>
              <a:t>Vocabulary: phrasal verbs, </a:t>
            </a:r>
            <a:r>
              <a:rPr lang="en-IN" altLang="en-US" sz="2600" b="1">
                <a:solidFill>
                  <a:schemeClr val="bg1"/>
                </a:solidFill>
                <a:sym typeface="+mn-ea"/>
              </a:rPr>
              <a:t>  	         </a:t>
            </a:r>
            <a:r>
              <a:rPr lang="en-US" sz="2600" b="1">
                <a:solidFill>
                  <a:schemeClr val="bg1"/>
                </a:solidFill>
                <a:sym typeface="+mn-ea"/>
              </a:rPr>
              <a:t>confusing words : </a:t>
            </a:r>
          </a:p>
          <a:p>
            <a:pPr>
              <a:lnSpc>
                <a:spcPct val="130000"/>
              </a:lnSpc>
              <a:buFont typeface="Wingdings" panose="05000000000000000000" charset="0"/>
              <a:buChar char="q"/>
            </a:pPr>
            <a:r>
              <a:rPr lang="en-IN" altLang="en-US" sz="2600" b="1">
                <a:solidFill>
                  <a:schemeClr val="bg1"/>
                </a:solidFill>
                <a:sym typeface="+mn-ea"/>
              </a:rPr>
              <a:t> </a:t>
            </a:r>
            <a:r>
              <a:rPr lang="en-US" sz="2600" b="1">
                <a:solidFill>
                  <a:schemeClr val="bg1"/>
                </a:solidFill>
                <a:sym typeface="+mn-ea"/>
              </a:rPr>
              <a:t>Phrasal Verbs with up, away and back, </a:t>
            </a:r>
          </a:p>
          <a:p>
            <a:pPr>
              <a:lnSpc>
                <a:spcPct val="130000"/>
              </a:lnSpc>
              <a:buFont typeface="Wingdings" panose="05000000000000000000" charset="0"/>
              <a:buChar char="q"/>
            </a:pPr>
            <a:r>
              <a:rPr lang="en-IN" altLang="en-US" sz="2600" b="1">
                <a:solidFill>
                  <a:schemeClr val="bg1"/>
                </a:solidFill>
                <a:sym typeface="+mn-ea"/>
              </a:rPr>
              <a:t> </a:t>
            </a:r>
            <a:r>
              <a:rPr lang="en-US" sz="2600" b="1">
                <a:solidFill>
                  <a:schemeClr val="bg1"/>
                </a:solidFill>
                <a:sym typeface="+mn-ea"/>
              </a:rPr>
              <a:t>Difference between commonly confused words like:- </a:t>
            </a:r>
          </a:p>
          <a:p>
            <a:pPr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sz="2600" b="1">
                <a:solidFill>
                  <a:schemeClr val="bg1"/>
                </a:solidFill>
                <a:sym typeface="+mn-ea"/>
              </a:rPr>
              <a:t>Envy and Jealousy, </a:t>
            </a:r>
          </a:p>
          <a:p>
            <a:pPr>
              <a:lnSpc>
                <a:spcPct val="130000"/>
              </a:lnSpc>
              <a:buFont typeface="Wingdings" panose="05000000000000000000" charset="0"/>
              <a:buChar char="q"/>
            </a:pPr>
            <a:r>
              <a:rPr lang="en-IN" altLang="en-US" sz="2600" b="1">
                <a:solidFill>
                  <a:schemeClr val="bg1"/>
                </a:solidFill>
                <a:sym typeface="+mn-ea"/>
              </a:rPr>
              <a:t> </a:t>
            </a:r>
            <a:r>
              <a:rPr lang="en-US" sz="2600" b="1">
                <a:solidFill>
                  <a:schemeClr val="bg1"/>
                </a:solidFill>
                <a:sym typeface="+mn-ea"/>
              </a:rPr>
              <a:t>Different Vocabulary words to replace very.</a:t>
            </a:r>
            <a:endParaRPr lang="en-US" sz="2600" b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600" b="1">
              <a:solidFill>
                <a:schemeClr val="bg1"/>
              </a:solidFill>
            </a:endParaRPr>
          </a:p>
        </p:txBody>
      </p:sp>
      <p:pic>
        <p:nvPicPr>
          <p:cNvPr id="5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10115" y="-2540"/>
            <a:ext cx="2381885" cy="1052830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13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>
                <a:solidFill>
                  <a:schemeClr val="bg1"/>
                </a:solidFill>
              </a:rPr>
              <a:t>Course content</a:t>
            </a:r>
            <a:r>
              <a:rPr lang="en-IN" altLang="en-US" sz="5400" b="1">
                <a:solidFill>
                  <a:schemeClr val="bg1"/>
                </a:solidFill>
              </a:rPr>
              <a:t> (</a:t>
            </a:r>
            <a:r>
              <a:rPr lang="en-US" sz="5400" b="1">
                <a:solidFill>
                  <a:schemeClr val="bg1"/>
                </a:solidFill>
                <a:sym typeface="+mn-ea"/>
              </a:rPr>
              <a:t>Practicals</a:t>
            </a:r>
            <a:r>
              <a:rPr lang="en-IN" altLang="en-US" sz="5400" b="1">
                <a:solidFill>
                  <a:schemeClr val="bg1"/>
                </a:solidFill>
                <a:sym typeface="+mn-ea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495" y="1050290"/>
            <a:ext cx="5574030" cy="5126990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>
              <a:lnSpc>
                <a:spcPct val="130000"/>
              </a:lnSpc>
              <a:buFont typeface="Wingdings" panose="05000000000000000000" charset="0"/>
              <a:buChar char="q"/>
            </a:pPr>
            <a:r>
              <a:rPr lang="en-IN" altLang="en-US" sz="2400" b="1">
                <a:solidFill>
                  <a:schemeClr val="bg1"/>
                </a:solidFill>
              </a:rPr>
              <a:t>      </a:t>
            </a:r>
            <a:r>
              <a:rPr lang="en-US" sz="2400" b="1">
                <a:solidFill>
                  <a:schemeClr val="bg1"/>
                </a:solidFill>
              </a:rPr>
              <a:t>Practice worksheets on </a:t>
            </a:r>
            <a:r>
              <a:rPr lang="en-IN" altLang="en-US" sz="2400" b="1">
                <a:solidFill>
                  <a:schemeClr val="bg1"/>
                </a:solidFill>
              </a:rPr>
              <a:t>All </a:t>
            </a:r>
            <a:r>
              <a:rPr lang="en-US" sz="2400" b="1">
                <a:solidFill>
                  <a:schemeClr val="bg1"/>
                </a:solidFill>
              </a:rPr>
              <a:t>Grammar</a:t>
            </a:r>
            <a:r>
              <a:rPr lang="en-IN" altLang="en-US" sz="2400" b="1">
                <a:solidFill>
                  <a:schemeClr val="bg1"/>
                </a:solidFill>
              </a:rPr>
              <a:t>   </a:t>
            </a:r>
          </a:p>
          <a:p>
            <a:pPr marL="0"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en-IN" altLang="en-US" sz="2400" b="1">
                <a:solidFill>
                  <a:schemeClr val="bg1"/>
                </a:solidFill>
              </a:rPr>
              <a:t>         </a:t>
            </a:r>
            <a:r>
              <a:rPr lang="en-US" sz="2400" b="1">
                <a:solidFill>
                  <a:schemeClr val="bg1"/>
                </a:solidFill>
              </a:rPr>
              <a:t>Topics</a:t>
            </a:r>
          </a:p>
          <a:p>
            <a:pPr marL="0" indent="0">
              <a:lnSpc>
                <a:spcPct val="130000"/>
              </a:lnSpc>
              <a:buFont typeface="Wingdings" panose="05000000000000000000" charset="0"/>
              <a:buNone/>
            </a:pPr>
            <a:endParaRPr lang="en-US" sz="2400" b="1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  <a:buFont typeface="Wingdings" panose="05000000000000000000" charset="0"/>
              <a:buChar char="q"/>
            </a:pPr>
            <a:r>
              <a:rPr lang="en-US" sz="2400" b="1">
                <a:solidFill>
                  <a:schemeClr val="bg1"/>
                </a:solidFill>
              </a:rPr>
              <a:t> Writing Skills:  </a:t>
            </a:r>
          </a:p>
          <a:p>
            <a:pPr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IN" altLang="en-US" sz="2400" b="1">
                <a:solidFill>
                  <a:schemeClr val="bg1"/>
                </a:solidFill>
              </a:rPr>
              <a:t>     </a:t>
            </a:r>
            <a:r>
              <a:rPr lang="en-US" sz="2400" b="1">
                <a:solidFill>
                  <a:schemeClr val="bg1"/>
                </a:solidFill>
              </a:rPr>
              <a:t>Fill-in the gaps on the basis of audio</a:t>
            </a:r>
          </a:p>
          <a:p>
            <a:pPr>
              <a:lnSpc>
                <a:spcPct val="130000"/>
              </a:lnSpc>
              <a:buFont typeface="Wingdings" panose="05000000000000000000" charset="0"/>
              <a:buChar char="Ø"/>
            </a:pPr>
            <a:endParaRPr lang="en-US" sz="2400" b="1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  <a:buFont typeface="Wingdings" panose="05000000000000000000" charset="0"/>
              <a:buChar char="q"/>
            </a:pPr>
            <a:r>
              <a:rPr lang="en-IN" altLang="en-US" sz="2400" b="1">
                <a:solidFill>
                  <a:schemeClr val="bg1"/>
                </a:solidFill>
                <a:sym typeface="+mn-ea"/>
              </a:rPr>
              <a:t>     </a:t>
            </a:r>
            <a:r>
              <a:rPr lang="en-US" sz="2400" b="1">
                <a:solidFill>
                  <a:schemeClr val="bg1"/>
                </a:solidFill>
                <a:sym typeface="+mn-ea"/>
              </a:rPr>
              <a:t>Speaking Skills:  </a:t>
            </a:r>
          </a:p>
          <a:p>
            <a:pPr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IN" altLang="en-US" sz="2400" b="1">
                <a:solidFill>
                  <a:schemeClr val="bg1"/>
                </a:solidFill>
                <a:sym typeface="+mn-ea"/>
              </a:rPr>
              <a:t>     </a:t>
            </a:r>
            <a:r>
              <a:rPr lang="en-US" sz="2400" b="1">
                <a:solidFill>
                  <a:schemeClr val="bg1"/>
                </a:solidFill>
                <a:sym typeface="+mn-ea"/>
              </a:rPr>
              <a:t>Individual Presentation</a:t>
            </a:r>
          </a:p>
          <a:p>
            <a:pPr marL="0" indent="0">
              <a:lnSpc>
                <a:spcPct val="130000"/>
              </a:lnSpc>
              <a:buFont typeface="Wingdings" panose="05000000000000000000" charset="0"/>
              <a:buNone/>
            </a:pP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0455" y="1050290"/>
            <a:ext cx="5641340" cy="5126990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>
              <a:lnSpc>
                <a:spcPct val="130000"/>
              </a:lnSpc>
              <a:buFont typeface="Wingdings" panose="05000000000000000000" charset="0"/>
              <a:buChar char="q"/>
            </a:pPr>
            <a:r>
              <a:rPr lang="en-US" sz="2400" b="1">
                <a:solidFill>
                  <a:schemeClr val="bg1"/>
                </a:solidFill>
                <a:sym typeface="+mn-ea"/>
              </a:rPr>
              <a:t> </a:t>
            </a:r>
            <a:r>
              <a:rPr lang="en-IN" altLang="en-US" sz="2400" b="1">
                <a:solidFill>
                  <a:schemeClr val="bg1"/>
                </a:solidFill>
                <a:sym typeface="+mn-ea"/>
              </a:rPr>
              <a:t>    </a:t>
            </a:r>
            <a:r>
              <a:rPr lang="en-US" sz="2400" b="1">
                <a:solidFill>
                  <a:schemeClr val="bg1"/>
                </a:solidFill>
                <a:sym typeface="+mn-ea"/>
              </a:rPr>
              <a:t>Listening skills:  </a:t>
            </a:r>
          </a:p>
          <a:p>
            <a:pPr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sz="2400" b="1">
                <a:solidFill>
                  <a:schemeClr val="bg1"/>
                </a:solidFill>
                <a:sym typeface="+mn-ea"/>
              </a:rPr>
              <a:t>comprehension based on audio</a:t>
            </a:r>
            <a:endParaRPr lang="en-US" sz="2400" b="1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sz="2400" b="1">
                <a:solidFill>
                  <a:schemeClr val="bg1"/>
                </a:solidFill>
                <a:sym typeface="+mn-ea"/>
              </a:rPr>
              <a:t>Listening</a:t>
            </a:r>
            <a:endParaRPr lang="en-US" sz="2400" b="1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sz="2400" b="1">
                <a:solidFill>
                  <a:schemeClr val="bg1"/>
                </a:solidFill>
                <a:sym typeface="+mn-ea"/>
              </a:rPr>
              <a:t>making inferences and predictions</a:t>
            </a:r>
            <a:endParaRPr lang="en-US" sz="2400" b="1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  <a:buFont typeface="Wingdings" panose="05000000000000000000" charset="0"/>
              <a:buChar char="q"/>
            </a:pPr>
            <a:r>
              <a:rPr lang="en-US" sz="2400" b="1">
                <a:solidFill>
                  <a:schemeClr val="bg1"/>
                </a:solidFill>
                <a:sym typeface="+mn-ea"/>
              </a:rPr>
              <a:t> </a:t>
            </a:r>
            <a:r>
              <a:rPr lang="en-IN" altLang="en-US" sz="2400" b="1">
                <a:solidFill>
                  <a:schemeClr val="bg1"/>
                </a:solidFill>
                <a:sym typeface="+mn-ea"/>
              </a:rPr>
              <a:t>    </a:t>
            </a:r>
            <a:r>
              <a:rPr lang="en-US" sz="2400" b="1">
                <a:solidFill>
                  <a:schemeClr val="bg1"/>
                </a:solidFill>
                <a:sym typeface="+mn-ea"/>
              </a:rPr>
              <a:t>Reading Skills:  </a:t>
            </a:r>
          </a:p>
          <a:p>
            <a:pPr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IN" altLang="en-US" sz="2400" b="1">
                <a:solidFill>
                  <a:schemeClr val="bg1"/>
                </a:solidFill>
                <a:sym typeface="+mn-ea"/>
              </a:rPr>
              <a:t>understanding, </a:t>
            </a:r>
            <a:r>
              <a:rPr lang="en-US" sz="2400" b="1">
                <a:solidFill>
                  <a:schemeClr val="bg1"/>
                </a:solidFill>
                <a:sym typeface="+mn-ea"/>
              </a:rPr>
              <a:t>locating the main idea</a:t>
            </a:r>
            <a:r>
              <a:rPr lang="en-IN" altLang="en-US" sz="2400" b="1">
                <a:solidFill>
                  <a:schemeClr val="bg1"/>
                </a:solidFill>
                <a:sym typeface="+mn-ea"/>
              </a:rPr>
              <a:t>, </a:t>
            </a:r>
            <a:r>
              <a:rPr lang="en-US" sz="2400" b="1">
                <a:solidFill>
                  <a:schemeClr val="bg1"/>
                </a:solidFill>
                <a:sym typeface="+mn-ea"/>
              </a:rPr>
              <a:t>finding supporting ideas, identifying purpose</a:t>
            </a:r>
            <a:endParaRPr lang="en-US" sz="2400" b="1">
              <a:solidFill>
                <a:schemeClr val="bg1"/>
              </a:solidFill>
            </a:endParaRPr>
          </a:p>
        </p:txBody>
      </p:sp>
      <p:pic>
        <p:nvPicPr>
          <p:cNvPr id="5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10115" y="-2540"/>
            <a:ext cx="2381885" cy="1052830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Practical Applications of the Subject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1600200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object 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810115" y="-2540"/>
            <a:ext cx="2381885" cy="1052830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solidFill>
                  <a:schemeClr val="bg1"/>
                </a:solidFill>
                <a:latin typeface="Bahnschrift" panose="020B0502040204020203" pitchFamily="34" charset="0"/>
              </a:rPr>
              <a:t>Course</a:t>
            </a:r>
            <a:r>
              <a:rPr lang="en-US" i="1" spc="-285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i="1" dirty="0">
                <a:solidFill>
                  <a:schemeClr val="bg1"/>
                </a:solidFill>
                <a:latin typeface="Bahnschrift" panose="020B0502040204020203" pitchFamily="34" charset="0"/>
              </a:rPr>
              <a:t>Asse</a:t>
            </a:r>
            <a:r>
              <a:rPr lang="en-US" i="1" spc="5" dirty="0">
                <a:solidFill>
                  <a:schemeClr val="bg1"/>
                </a:solidFill>
                <a:latin typeface="Bahnschrift" panose="020B0502040204020203" pitchFamily="34" charset="0"/>
              </a:rPr>
              <a:t>s</a:t>
            </a:r>
            <a:r>
              <a:rPr lang="en-US" i="1" dirty="0">
                <a:solidFill>
                  <a:schemeClr val="bg1"/>
                </a:solidFill>
                <a:latin typeface="Bahnschrift" panose="020B0502040204020203" pitchFamily="34" charset="0"/>
              </a:rPr>
              <a:t>s</a:t>
            </a:r>
            <a:r>
              <a:rPr lang="en-US" i="1" spc="5" dirty="0">
                <a:solidFill>
                  <a:schemeClr val="bg1"/>
                </a:solidFill>
                <a:latin typeface="Bahnschrift" panose="020B0502040204020203" pitchFamily="34" charset="0"/>
              </a:rPr>
              <a:t>m</a:t>
            </a:r>
            <a:r>
              <a:rPr lang="en-US" i="1" dirty="0">
                <a:solidFill>
                  <a:schemeClr val="bg1"/>
                </a:solidFill>
                <a:latin typeface="Bahnschrift" panose="020B0502040204020203" pitchFamily="34" charset="0"/>
              </a:rPr>
              <a:t>ent</a:t>
            </a:r>
            <a:r>
              <a:rPr lang="en-US" i="1" spc="-35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i="1" dirty="0">
                <a:solidFill>
                  <a:schemeClr val="bg1"/>
                </a:solidFill>
                <a:latin typeface="Bahnschrift" panose="020B0502040204020203" pitchFamily="34" charset="0"/>
              </a:rPr>
              <a:t>Model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1600200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2032000" y="1629507"/>
          <a:ext cx="8128000" cy="4508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3" name="object 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810115" y="-2540"/>
            <a:ext cx="2381885" cy="1052830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>
                <a:solidFill>
                  <a:schemeClr val="bg1"/>
                </a:solidFill>
              </a:rPr>
              <a:t>Complete evaluation criteria</a:t>
            </a:r>
          </a:p>
        </p:txBody>
      </p:sp>
      <p:pic>
        <p:nvPicPr>
          <p:cNvPr id="5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10115" y="-2540"/>
            <a:ext cx="2381885" cy="1052830"/>
          </a:xfrm>
          <a:prstGeom prst="rect">
            <a:avLst/>
          </a:prstGeom>
          <a:effectLst>
            <a:softEdge rad="63500"/>
          </a:effectLst>
        </p:spPr>
      </p:pic>
      <p:graphicFrame>
        <p:nvGraphicFramePr>
          <p:cNvPr id="6" name="object 5"/>
          <p:cNvGraphicFramePr>
            <a:graphicFrameLocks noGrp="1"/>
          </p:cNvGraphicFramePr>
          <p:nvPr>
            <p:ph idx="1"/>
          </p:nvPr>
        </p:nvGraphicFramePr>
        <p:xfrm>
          <a:off x="612775" y="1691005"/>
          <a:ext cx="10967085" cy="4245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2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6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35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013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9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658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4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lang="en-IN" sz="2400" b="1" spc="5" dirty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Evaluation Type</a:t>
                      </a: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4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400" b="1" spc="-10" dirty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Objective</a:t>
                      </a: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lang="en-IN" sz="2400" b="1" spc="-35" dirty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Unit</a:t>
                      </a:r>
                      <a:r>
                        <a:rPr sz="2400" b="1" spc="-30" dirty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sz="2400" b="1" spc="-10" dirty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Covered</a:t>
                      </a: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4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1" spc="-15" dirty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Type</a:t>
                      </a: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4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lang="en-IN" sz="24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Details of Academic Tasks</a:t>
                      </a: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b="1" spc="-20" dirty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Week</a:t>
                      </a:r>
                      <a:r>
                        <a:rPr sz="2400" b="1" spc="-45" dirty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sz="2400" b="1" spc="-5" dirty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of</a:t>
                      </a:r>
                      <a:endParaRPr sz="24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400" b="1" spc="-10" dirty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conduct</a:t>
                      </a: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91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4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IN" sz="2400" b="1" spc="-5" dirty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MTE</a:t>
                      </a: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lang="en-IN" altLang="en-US" sz="24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Ensure desired progress</a:t>
                      </a:r>
                    </a:p>
                  </a:txBody>
                  <a:tcPr marL="0" marR="0" marT="1593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lang="en-IN" sz="2400" b="1" spc="-10" dirty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I, II, III</a:t>
                      </a:r>
                    </a:p>
                  </a:txBody>
                  <a:tcPr marL="0" marR="0" marT="1593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lang="en-IN" sz="24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Objective</a:t>
                      </a: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lang="en-IN" sz="2400" b="1" dirty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30 MCQs</a:t>
                      </a: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4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17462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IN" sz="2400" b="1" dirty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8</a:t>
                      </a: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91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lang="en-IN" sz="2400" b="1" spc="-5" dirty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ETE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270" marR="118110" indent="-1905" algn="ctr">
                        <a:lnSpc>
                          <a:spcPct val="115000"/>
                        </a:lnSpc>
                        <a:spcBef>
                          <a:spcPts val="880"/>
                        </a:spcBef>
                      </a:pPr>
                      <a:r>
                        <a:rPr lang="en-IN" sz="2400" b="1" dirty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To evaluate the achievement of the course outcomes</a:t>
                      </a:r>
                    </a:p>
                  </a:txBody>
                  <a:tcPr marL="0" marR="0" marT="1117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lang="en-IN" sz="24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I, II, III, IV, V, and VI</a:t>
                      </a: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Objective + Subjective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30 MCQs + 5 subjective questions (4 to be attempted)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* Pattern is tentative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29235" algn="ct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lang="en-IN" sz="2400" b="1" dirty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17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>
                <a:solidFill>
                  <a:schemeClr val="bg1"/>
                </a:solidFill>
              </a:rPr>
              <a:t>Complete evaluation criteria</a:t>
            </a:r>
          </a:p>
        </p:txBody>
      </p:sp>
      <p:pic>
        <p:nvPicPr>
          <p:cNvPr id="5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10115" y="-2540"/>
            <a:ext cx="2381885" cy="1052830"/>
          </a:xfrm>
          <a:prstGeom prst="rect">
            <a:avLst/>
          </a:prstGeom>
          <a:effectLst>
            <a:softEdge rad="63500"/>
          </a:effectLst>
        </p:spPr>
      </p:pic>
      <p:graphicFrame>
        <p:nvGraphicFramePr>
          <p:cNvPr id="6" name="object 5"/>
          <p:cNvGraphicFramePr>
            <a:graphicFrameLocks noGrp="1"/>
          </p:cNvGraphicFramePr>
          <p:nvPr>
            <p:ph idx="1"/>
          </p:nvPr>
        </p:nvGraphicFramePr>
        <p:xfrm>
          <a:off x="597535" y="1690370"/>
          <a:ext cx="10967085" cy="3865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7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3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4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013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9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769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600" b="1" spc="5" dirty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CA</a:t>
                      </a: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Objective</a:t>
                      </a: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lang="en-IN" sz="1600" b="1" spc="-35" dirty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Unit</a:t>
                      </a:r>
                      <a:r>
                        <a:rPr sz="1600" b="1" spc="-30" dirty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sz="1600" b="1" spc="-10" dirty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Covered</a:t>
                      </a: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spc="-15" dirty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Type</a:t>
                      </a: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lang="en-IN" sz="16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Details of Academic Tasks</a:t>
                      </a: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b="1" spc="-20" dirty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Week</a:t>
                      </a:r>
                      <a:r>
                        <a:rPr sz="1600" b="1" spc="-45" dirty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sz="1600" b="1" spc="-5" dirty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of</a:t>
                      </a:r>
                      <a:endParaRPr sz="16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15" dirty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Allocation/</a:t>
                      </a:r>
                      <a:endParaRPr sz="16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spc="-10" dirty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conduct</a:t>
                      </a: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spc="-5" dirty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CA1</a:t>
                      </a: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lang="en-IN" sz="16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To evaluate students’ ability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lang="en-IN" sz="16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to solve MCQ</a:t>
                      </a: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lang="en-IN" sz="1600" b="1" spc="-10" dirty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I, II</a:t>
                      </a:r>
                    </a:p>
                  </a:txBody>
                  <a:tcPr marL="0" marR="0" marT="1593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lang="en-IN" sz="16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MCQ</a:t>
                      </a: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lang="en-IN" sz="16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30 questions based on parts of speech and articles, determiners &amp; quantifiers</a:t>
                      </a: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17462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dirty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3/4</a:t>
                      </a: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97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600" b="1" spc="-5" dirty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CA2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6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To appraise students’ speaking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6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ability on Speechace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lang="en-IN" sz="16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III</a:t>
                      </a: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6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Speaking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6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Speaking task on Speechace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29235" algn="ct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600" b="1" dirty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5/6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46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CA3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lang="en-IN" sz="16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To ensure enhancement of</a:t>
                      </a: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lang="en-IN" sz="16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students’ listening, reading and writing skills</a:t>
                      </a: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lang="en-IN" sz="16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IV</a:t>
                      </a:r>
                    </a:p>
                  </a:txBody>
                  <a:tcPr marL="0" marR="0" marT="178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lang="en-IN" sz="16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LRW</a:t>
                      </a: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lang="en-IN" sz="16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Evaluation based on video</a:t>
                      </a: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173990" algn="ctr">
                        <a:lnSpc>
                          <a:spcPct val="100000"/>
                        </a:lnSpc>
                      </a:pPr>
                      <a:r>
                        <a:rPr sz="1600" b="1" spc="-15" dirty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10/11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6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CA4</a:t>
                      </a: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3515" algn="ctr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lang="en-IN" sz="1600" b="1" dirty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To mirrorize students’ grammatical knowledge in writing skills</a:t>
                      </a:r>
                    </a:p>
                  </a:txBody>
                  <a:tcPr marL="0" marR="0" marT="160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lang="en-IN" sz="1600" b="1" spc="-10" dirty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V, VI</a:t>
                      </a:r>
                    </a:p>
                  </a:txBody>
                  <a:tcPr marL="0" marR="0" marT="160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3515" algn="ctr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lang="en-IN" sz="1600" b="1" dirty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Grammatical writing</a:t>
                      </a:r>
                    </a:p>
                  </a:txBody>
                  <a:tcPr marL="0" marR="0" marT="160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3515" algn="ctr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lang="en-IN" sz="1600" b="1" dirty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Grammar based questions in subjective manner</a:t>
                      </a:r>
                    </a:p>
                  </a:txBody>
                  <a:tcPr marL="0" marR="0" marT="160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6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175895" algn="ctr">
                        <a:lnSpc>
                          <a:spcPct val="100000"/>
                        </a:lnSpc>
                      </a:pPr>
                      <a:r>
                        <a:rPr sz="1600" b="1" spc="5" dirty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12/13</a:t>
                      </a: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8910"/>
            <a:ext cx="10515600" cy="692785"/>
          </a:xfrm>
        </p:spPr>
        <p:txBody>
          <a:bodyPr>
            <a:normAutofit fontScale="90000"/>
          </a:bodyPr>
          <a:lstStyle/>
          <a:p>
            <a:pPr algn="ctr"/>
            <a:r>
              <a:rPr lang="en-IN" altLang="en-US" sz="5400" b="1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44345"/>
            <a:ext cx="10922000" cy="3436620"/>
          </a:xfrm>
        </p:spPr>
        <p:txBody>
          <a:bodyPr>
            <a:no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b="1">
                <a:solidFill>
                  <a:schemeClr val="bg1"/>
                </a:solidFill>
              </a:rPr>
              <a:t>Text book </a:t>
            </a:r>
            <a:r>
              <a:rPr lang="en-IN" altLang="en-US" b="1">
                <a:solidFill>
                  <a:schemeClr val="bg1"/>
                </a:solidFill>
              </a:rPr>
              <a:t>: English Grammar in Use (4th Edition) by Raymond Murphy, 	         Cambridge University Press.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IN" altLang="en-US" b="1">
                <a:solidFill>
                  <a:schemeClr val="bg1"/>
                </a:solidFill>
              </a:rPr>
              <a:t>Reference book : English Grammar and Composition by P.C. Wren and H. 		         Martin, Blackie ELT Books Publishing.</a:t>
            </a:r>
          </a:p>
          <a:p>
            <a:pPr marL="0" indent="0">
              <a:lnSpc>
                <a:spcPct val="160000"/>
              </a:lnSpc>
              <a:buNone/>
            </a:pPr>
            <a:endParaRPr lang="en-US" b="1">
              <a:solidFill>
                <a:schemeClr val="bg1"/>
              </a:solidFill>
            </a:endParaRPr>
          </a:p>
          <a:p>
            <a:pPr marL="0" indent="0">
              <a:lnSpc>
                <a:spcPct val="160000"/>
              </a:lnSpc>
              <a:buNone/>
            </a:pPr>
            <a:endParaRPr lang="en-IN" altLang="en-US" b="1">
              <a:solidFill>
                <a:schemeClr val="bg1"/>
              </a:solidFill>
              <a:sym typeface="+mn-ea"/>
            </a:endParaRPr>
          </a:p>
        </p:txBody>
      </p:sp>
      <p:pic>
        <p:nvPicPr>
          <p:cNvPr id="5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10115" y="-2540"/>
            <a:ext cx="2381885" cy="1052830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8910"/>
            <a:ext cx="10515600" cy="692785"/>
          </a:xfrm>
        </p:spPr>
        <p:txBody>
          <a:bodyPr>
            <a:normAutofit fontScale="90000"/>
          </a:bodyPr>
          <a:lstStyle/>
          <a:p>
            <a:pPr algn="ctr"/>
            <a:r>
              <a:rPr lang="en-IN" altLang="en-US" sz="5400" b="1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855" y="861695"/>
            <a:ext cx="11269345" cy="561721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IN" altLang="en-US" sz="2300" b="1">
                <a:solidFill>
                  <a:schemeClr val="bg1"/>
                </a:solidFill>
                <a:sym typeface="+mn-ea"/>
              </a:rPr>
              <a:t>Referential website Links :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altLang="en-US" sz="2300" b="1">
                <a:solidFill>
                  <a:schemeClr val="bg1"/>
                </a:solidFill>
                <a:sym typeface="+mn-ea"/>
              </a:rPr>
              <a:t>https://www.englishtenses.com/tenses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altLang="en-US" sz="2300" b="1">
                <a:solidFill>
                  <a:schemeClr val="bg1"/>
                </a:solidFill>
                <a:sym typeface="+mn-ea"/>
              </a:rPr>
              <a:t>https://www.englishtestsonline.com/english-grammar-tests/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altLang="en-US" sz="2300" b="1">
                <a:solidFill>
                  <a:schemeClr val="bg1"/>
                </a:solidFill>
                <a:sym typeface="+mn-ea"/>
              </a:rPr>
              <a:t>https://www.grammar-monster.com/index.htmlhttps://www.english-grammar-revolution.com/parts-of-speech.html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altLang="en-US" sz="2300" b="1">
                <a:solidFill>
                  <a:schemeClr val="bg1"/>
                </a:solidFill>
                <a:sym typeface="+mn-ea"/>
              </a:rPr>
              <a:t>https://learnenglish.britishcouncil.org/grammar/english-grammar-reference/determiners-and-quantifiers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altLang="en-US" sz="2300" b="1">
                <a:solidFill>
                  <a:schemeClr val="bg1"/>
                </a:solidFill>
                <a:sym typeface="+mn-ea"/>
              </a:rPr>
              <a:t>https://www.thepunctuationguide.com/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altLang="en-US" sz="2300" b="1">
                <a:solidFill>
                  <a:schemeClr val="bg1"/>
                </a:solidFill>
                <a:sym typeface="+mn-ea"/>
              </a:rPr>
              <a:t>https://dictionary.cambridge.org/dictionary/english/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altLang="en-US" sz="2300" b="1">
                <a:solidFill>
                  <a:schemeClr val="bg1"/>
                </a:solidFill>
                <a:sym typeface="+mn-ea"/>
              </a:rPr>
              <a:t>https://learnenglish.britishcouncil.org/grammar/english-grammar-reference/clause-structure-and-verb-patterns</a:t>
            </a:r>
          </a:p>
        </p:txBody>
      </p:sp>
      <p:pic>
        <p:nvPicPr>
          <p:cNvPr id="5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10115" y="-2540"/>
            <a:ext cx="2381885" cy="1052830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317"/>
            <a:ext cx="9144000" cy="2387600"/>
          </a:xfrm>
        </p:spPr>
        <p:txBody>
          <a:bodyPr/>
          <a:lstStyle/>
          <a:p>
            <a:r>
              <a:rPr lang="en-IN" altLang="en-US" sz="9600" b="1" dirty="0">
                <a:solidFill>
                  <a:schemeClr val="bg1"/>
                </a:solidFill>
              </a:rPr>
              <a:t>ZERO LECTURE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570" y="3319145"/>
            <a:ext cx="10945495" cy="1655445"/>
          </a:xfrm>
        </p:spPr>
        <p:txBody>
          <a:bodyPr>
            <a:noAutofit/>
          </a:bodyPr>
          <a:lstStyle/>
          <a:p>
            <a:r>
              <a:rPr lang="en-IN" altLang="en-US" sz="6000" b="1">
                <a:solidFill>
                  <a:schemeClr val="bg1"/>
                </a:solidFill>
              </a:rPr>
              <a:t>Advanced Communication Skills-I</a:t>
            </a:r>
          </a:p>
          <a:p>
            <a:r>
              <a:rPr lang="en-IN" altLang="en-US" sz="6000" b="1">
                <a:solidFill>
                  <a:schemeClr val="bg1"/>
                </a:solidFill>
              </a:rPr>
              <a:t>PEL 130</a:t>
            </a:r>
          </a:p>
        </p:txBody>
      </p:sp>
      <p:pic>
        <p:nvPicPr>
          <p:cNvPr id="5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10115" y="-2540"/>
            <a:ext cx="2381885" cy="1052830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altLang="en-US" sz="5400" b="1">
                <a:solidFill>
                  <a:schemeClr val="bg1"/>
                </a:solidFill>
              </a:rPr>
              <a:t>Resources</a:t>
            </a:r>
          </a:p>
        </p:txBody>
      </p:sp>
      <p:pic>
        <p:nvPicPr>
          <p:cNvPr id="5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10115" y="-2540"/>
            <a:ext cx="2381885" cy="1052830"/>
          </a:xfrm>
          <a:prstGeom prst="rect">
            <a:avLst/>
          </a:prstGeom>
          <a:effectLst>
            <a:softEdge rad="63500"/>
          </a:effectLst>
        </p:spPr>
      </p:pic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</p:nvPr>
        </p:nvGraphicFramePr>
        <p:xfrm>
          <a:off x="3234055" y="1691005"/>
          <a:ext cx="5724525" cy="41179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35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3200" b="1">
                          <a:ln w="10160">
                            <a:solidFill>
                              <a:schemeClr val="accent5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Times New Roman" panose="02020603050405020304" charset="0"/>
                          <a:cs typeface="Times New Roman" panose="02020603050405020304" charset="0"/>
                        </a:rPr>
                        <a:t>Web address </a:t>
                      </a:r>
                      <a:r>
                        <a:rPr lang="en-IN" altLang="en-US" sz="3200" b="1">
                          <a:ln w="10160">
                            <a:solidFill>
                              <a:schemeClr val="accent5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Times New Roman" panose="02020603050405020304" charset="0"/>
                          <a:cs typeface="Times New Roman" panose="02020603050405020304" charset="0"/>
                        </a:rPr>
                        <a:t>for Workshop Videos</a:t>
                      </a:r>
                      <a:endParaRPr lang="en-IN" altLang="en-US" sz="3200" b="1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5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3200" b="0">
                          <a:ln w="10160">
                            <a:solidFill>
                              <a:schemeClr val="accent5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Times New Roman" panose="02020603050405020304" charset="0"/>
                          <a:cs typeface="Times New Roman" panose="02020603050405020304" charset="0"/>
                        </a:rPr>
                        <a:t>https://youtu.be/wiS6e7dYF8A</a:t>
                      </a:r>
                      <a:endParaRPr lang="en-US" sz="3200" b="0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35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3200" b="0">
                          <a:ln w="10160">
                            <a:solidFill>
                              <a:schemeClr val="accent5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Times New Roman" panose="02020603050405020304" charset="0"/>
                          <a:cs typeface="Times New Roman" panose="02020603050405020304" charset="0"/>
                        </a:rPr>
                        <a:t>https://youtu.be/GjUEcVgiq6g</a:t>
                      </a:r>
                      <a:endParaRPr lang="en-US" sz="3200" b="0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5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3200" b="0">
                          <a:ln w="10160">
                            <a:solidFill>
                              <a:schemeClr val="accent5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Times New Roman" panose="02020603050405020304" charset="0"/>
                          <a:cs typeface="Times New Roman" panose="02020603050405020304" charset="0"/>
                        </a:rPr>
                        <a:t>https://youtu.be/l_NYrWqUR40</a:t>
                      </a:r>
                      <a:endParaRPr lang="en-US" sz="3200" b="0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35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3200" b="0">
                          <a:ln w="10160">
                            <a:solidFill>
                              <a:schemeClr val="accent5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Times New Roman" panose="02020603050405020304" charset="0"/>
                          <a:cs typeface="Times New Roman" panose="02020603050405020304" charset="0"/>
                        </a:rPr>
                        <a:t>https://youtu.be/A1siJ0AnI3A</a:t>
                      </a:r>
                      <a:endParaRPr lang="en-US" sz="3200" b="0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vised Bloom's Taxonom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08"/>
          <a:stretch>
            <a:fillRect/>
          </a:stretch>
        </p:blipFill>
        <p:spPr bwMode="auto">
          <a:xfrm>
            <a:off x="1694767" y="1488036"/>
            <a:ext cx="8803082" cy="47214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-1"/>
            <a:ext cx="12192000" cy="13255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+mj-ea"/>
                <a:cs typeface="+mj-cs"/>
              </a:rPr>
              <a:t>Revised Bloom’s Taxonomy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1375554"/>
            <a:ext cx="12192000" cy="6278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pic>
        <p:nvPicPr>
          <p:cNvPr id="5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10115" y="-2540"/>
            <a:ext cx="2381885" cy="1052830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59708" y="-317"/>
            <a:ext cx="5669915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5400" b="1" spc="-5" dirty="0">
                <a:solidFill>
                  <a:schemeClr val="bg1"/>
                </a:solidFill>
              </a:rPr>
              <a:t>Students</a:t>
            </a:r>
            <a:r>
              <a:rPr sz="5400" b="1" dirty="0">
                <a:solidFill>
                  <a:schemeClr val="bg1"/>
                </a:solidFill>
              </a:rPr>
              <a:t>’</a:t>
            </a:r>
            <a:r>
              <a:rPr sz="5400" b="1" spc="-565" dirty="0">
                <a:solidFill>
                  <a:schemeClr val="bg1"/>
                </a:solidFill>
              </a:rPr>
              <a:t> </a:t>
            </a:r>
            <a:r>
              <a:rPr sz="5400" b="1" spc="-5" dirty="0">
                <a:solidFill>
                  <a:schemeClr val="bg1"/>
                </a:solidFill>
              </a:rPr>
              <a:t>Role</a:t>
            </a:r>
          </a:p>
        </p:txBody>
      </p:sp>
      <p:pic>
        <p:nvPicPr>
          <p:cNvPr id="5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10115" y="-2540"/>
            <a:ext cx="2381885" cy="1052830"/>
          </a:xfrm>
          <a:prstGeom prst="rect">
            <a:avLst/>
          </a:prstGeom>
          <a:effectLst>
            <a:softEdge rad="63500"/>
          </a:effectLst>
        </p:spPr>
      </p:pic>
      <p:graphicFrame>
        <p:nvGraphicFramePr>
          <p:cNvPr id="2" name="Diagram 1"/>
          <p:cNvGraphicFramePr/>
          <p:nvPr/>
        </p:nvGraphicFramePr>
        <p:xfrm>
          <a:off x="673735" y="719455"/>
          <a:ext cx="1076706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 Box 8"/>
          <p:cNvSpPr txBox="1"/>
          <p:nvPr/>
        </p:nvSpPr>
        <p:spPr>
          <a:xfrm>
            <a:off x="6261100" y="1887855"/>
            <a:ext cx="2274570" cy="3634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60000"/>
              </a:lnSpc>
            </a:pPr>
            <a:r>
              <a:rPr lang="en-US" sz="2400" b="1" dirty="0">
                <a:solidFill>
                  <a:schemeClr val="bg1"/>
                </a:solidFill>
                <a:sym typeface="+mn-ea"/>
              </a:rPr>
              <a:t>Ask volley of questions whenever there arises a doubt in your mind.</a:t>
            </a:r>
            <a:endParaRPr lang="en-US" sz="2400" dirty="0">
              <a:solidFill>
                <a:schemeClr val="bg1"/>
              </a:solidFill>
            </a:endParaRPr>
          </a:p>
          <a:p>
            <a:pPr algn="ctr">
              <a:lnSpc>
                <a:spcPct val="160000"/>
              </a:lnSpc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9152255" y="1887855"/>
            <a:ext cx="2097405" cy="370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2400" b="1" dirty="0">
                <a:solidFill>
                  <a:schemeClr val="bg1"/>
                </a:solidFill>
                <a:sym typeface="+mn-ea"/>
              </a:rPr>
              <a:t>Reading enhances speaking, so make the habit of reading newspapers.</a:t>
            </a:r>
            <a:endParaRPr lang="en-US" sz="2400" dirty="0">
              <a:solidFill>
                <a:schemeClr val="bg1"/>
              </a:solidFill>
            </a:endParaRPr>
          </a:p>
          <a:p>
            <a:pPr algn="ctr">
              <a:lnSpc>
                <a:spcPct val="140000"/>
              </a:lnSpc>
            </a:pP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CF0476-F532-64AC-E970-DA8C05ED1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554299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61613" y="1050290"/>
            <a:ext cx="5669915" cy="4444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7200" b="1" spc="-5" dirty="0">
                <a:solidFill>
                  <a:schemeClr val="bg1"/>
                </a:solidFill>
              </a:rPr>
              <a:t>Thank you!</a:t>
            </a:r>
            <a:br>
              <a:rPr lang="en-IN" sz="7200" b="1" spc="-5" dirty="0">
                <a:solidFill>
                  <a:schemeClr val="bg1"/>
                </a:solidFill>
              </a:rPr>
            </a:br>
            <a:br>
              <a:rPr lang="en-IN" sz="7200" b="1" spc="-5" dirty="0">
                <a:solidFill>
                  <a:schemeClr val="bg1"/>
                </a:solidFill>
              </a:rPr>
            </a:br>
            <a:br>
              <a:rPr lang="en-IN" sz="7200" b="1" spc="-5" dirty="0">
                <a:solidFill>
                  <a:schemeClr val="bg1"/>
                </a:solidFill>
              </a:rPr>
            </a:br>
            <a:r>
              <a:rPr lang="en-IN" sz="7200" b="1" spc="-5" dirty="0">
                <a:solidFill>
                  <a:schemeClr val="bg1"/>
                </a:solidFill>
              </a:rPr>
              <a:t>All the best!</a:t>
            </a:r>
          </a:p>
        </p:txBody>
      </p:sp>
      <p:pic>
        <p:nvPicPr>
          <p:cNvPr id="5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10115" y="-2540"/>
            <a:ext cx="2381885" cy="1052830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880"/>
            <a:ext cx="10515600" cy="687705"/>
          </a:xfrm>
        </p:spPr>
        <p:txBody>
          <a:bodyPr>
            <a:normAutofit fontScale="90000"/>
          </a:bodyPr>
          <a:lstStyle/>
          <a:p>
            <a:pPr algn="ctr"/>
            <a:r>
              <a:rPr lang="en-IN" altLang="en-US" sz="5400" b="1" i="1" dirty="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1452225" y="50101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5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10359" y="98"/>
            <a:ext cx="2381885" cy="1052830"/>
          </a:xfrm>
          <a:prstGeom prst="rect">
            <a:avLst/>
          </a:prstGeom>
          <a:effectLst>
            <a:softEdge rad="63500"/>
          </a:effectLst>
        </p:spPr>
      </p:pic>
      <p:graphicFrame>
        <p:nvGraphicFramePr>
          <p:cNvPr id="6" name="Diagram 5"/>
          <p:cNvGraphicFramePr/>
          <p:nvPr/>
        </p:nvGraphicFramePr>
        <p:xfrm>
          <a:off x="553720" y="1052830"/>
          <a:ext cx="11084560" cy="513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1327785" y="4997450"/>
            <a:ext cx="7227570" cy="912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dirty="0">
                <a:solidFill>
                  <a:schemeClr val="bg1"/>
                </a:solidFill>
                <a:sym typeface="+mn-ea"/>
              </a:rPr>
              <a:t>Effective comprehension of social and professional world </a:t>
            </a:r>
            <a:r>
              <a:rPr lang="en-IN" altLang="en-US" sz="2200" dirty="0">
                <a:solidFill>
                  <a:schemeClr val="bg1"/>
                </a:solidFill>
                <a:sym typeface="+mn-ea"/>
              </a:rPr>
              <a:t>cues</a:t>
            </a:r>
            <a:r>
              <a:rPr lang="en-US" sz="2200" dirty="0">
                <a:solidFill>
                  <a:schemeClr val="bg1"/>
                </a:solidFill>
                <a:sym typeface="+mn-ea"/>
              </a:rPr>
              <a:t>.</a:t>
            </a:r>
            <a:endParaRPr lang="en-US" sz="2200" dirty="0">
              <a:solidFill>
                <a:schemeClr val="bg1"/>
              </a:solidFill>
            </a:endParaRPr>
          </a:p>
          <a:p>
            <a:endParaRPr lang="en-US"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8910"/>
            <a:ext cx="10515600" cy="1325563"/>
          </a:xfrm>
        </p:spPr>
        <p:txBody>
          <a:bodyPr/>
          <a:lstStyle/>
          <a:p>
            <a:pPr algn="ctr"/>
            <a:r>
              <a:rPr lang="en-US" sz="5400" b="1">
                <a:solidFill>
                  <a:schemeClr val="bg1"/>
                </a:solidFill>
              </a:rPr>
              <a:t>LTP and credit details 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1452225" y="50101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5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10115" y="-2540"/>
            <a:ext cx="2381885" cy="1052830"/>
          </a:xfrm>
          <a:prstGeom prst="rect">
            <a:avLst/>
          </a:prstGeom>
          <a:effectLst>
            <a:softEdge rad="63500"/>
          </a:effectLst>
        </p:spPr>
      </p:pic>
      <p:graphicFrame>
        <p:nvGraphicFramePr>
          <p:cNvPr id="7" name="Diagram 6"/>
          <p:cNvGraphicFramePr/>
          <p:nvPr/>
        </p:nvGraphicFramePr>
        <p:xfrm>
          <a:off x="2280920" y="1374140"/>
          <a:ext cx="7630160" cy="5166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564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Course Outcomes 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257175" y="1617663"/>
          <a:ext cx="11768138" cy="5021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12070715" y="19939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5" name="object 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810115" y="-2540"/>
            <a:ext cx="2381885" cy="1052830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564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Course Outcomes 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257175" y="1617663"/>
          <a:ext cx="11768138" cy="5021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12070715" y="19939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5" name="object 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810115" y="-2540"/>
            <a:ext cx="2381885" cy="1052830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4910"/>
            <a:ext cx="10515600" cy="6407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Program Outcomes as specific to the particular course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6925"/>
            <a:ext cx="10515600" cy="4155440"/>
          </a:xfrm>
        </p:spPr>
        <p:txBody>
          <a:bodyPr>
            <a:normAutofit fontScale="975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>
                <a:solidFill>
                  <a:schemeClr val="bg1"/>
                </a:solidFill>
              </a:rPr>
              <a:t>PO10 </a:t>
            </a:r>
            <a:r>
              <a:rPr lang="en-IN" altLang="en-US">
                <a:solidFill>
                  <a:schemeClr val="bg1"/>
                </a:solidFill>
              </a:rPr>
              <a:t>		</a:t>
            </a:r>
            <a:r>
              <a:rPr lang="en-US">
                <a:solidFill>
                  <a:schemeClr val="bg1"/>
                </a:solidFill>
              </a:rPr>
              <a:t>Communication::</a:t>
            </a:r>
            <a:r>
              <a:rPr lang="en-IN" altLang="en-US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120000"/>
              </a:lnSpc>
              <a:buFont typeface="Wingdings" panose="05000000000000000000" charset="0"/>
              <a:buChar char="q"/>
            </a:pPr>
            <a:r>
              <a:rPr lang="en-IN" altLang="en-US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Communicate effectively on complex engineering activities with the </a:t>
            </a:r>
            <a:r>
              <a:rPr lang="en-IN" altLang="en-US">
                <a:solidFill>
                  <a:schemeClr val="bg1"/>
                </a:solidFill>
              </a:rPr>
              <a:t>    </a:t>
            </a:r>
            <a:r>
              <a:rPr lang="en-US">
                <a:solidFill>
                  <a:schemeClr val="bg1"/>
                </a:solidFill>
              </a:rPr>
              <a:t>engineering</a:t>
            </a:r>
            <a:r>
              <a:rPr lang="en-IN" altLang="en-US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community and with society at large</a:t>
            </a:r>
            <a:r>
              <a:rPr lang="en-IN" altLang="en-US">
                <a:solidFill>
                  <a:schemeClr val="bg1"/>
                </a:solidFill>
              </a:rPr>
              <a:t>.</a:t>
            </a:r>
            <a:r>
              <a:rPr lang="en-US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120000"/>
              </a:lnSpc>
              <a:buFont typeface="Wingdings" panose="05000000000000000000" charset="0"/>
              <a:buChar char="q"/>
            </a:pPr>
            <a:r>
              <a:rPr lang="en-IN" altLang="en-US">
                <a:solidFill>
                  <a:schemeClr val="bg1"/>
                </a:solidFill>
              </a:rPr>
              <a:t> B</a:t>
            </a:r>
            <a:r>
              <a:rPr lang="en-US">
                <a:solidFill>
                  <a:schemeClr val="bg1"/>
                </a:solidFill>
              </a:rPr>
              <a:t>eing able to comprehend and write effective reports</a:t>
            </a:r>
            <a:r>
              <a:rPr lang="en-IN" altLang="en-US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20000"/>
              </a:lnSpc>
              <a:buFont typeface="Wingdings" panose="05000000000000000000" charset="0"/>
              <a:buChar char="q"/>
            </a:pPr>
            <a:r>
              <a:rPr lang="en-IN" altLang="en-US">
                <a:solidFill>
                  <a:schemeClr val="bg1"/>
                </a:solidFill>
              </a:rPr>
              <a:t> D</a:t>
            </a:r>
            <a:r>
              <a:rPr lang="en-US">
                <a:solidFill>
                  <a:schemeClr val="bg1"/>
                </a:solidFill>
              </a:rPr>
              <a:t>esign documentation</a:t>
            </a:r>
            <a:r>
              <a:rPr lang="en-IN" altLang="en-US">
                <a:solidFill>
                  <a:schemeClr val="bg1"/>
                </a:solidFill>
              </a:rPr>
              <a:t>,</a:t>
            </a:r>
          </a:p>
          <a:p>
            <a:pPr>
              <a:lnSpc>
                <a:spcPct val="120000"/>
              </a:lnSpc>
              <a:buFont typeface="Wingdings" panose="05000000000000000000" charset="0"/>
              <a:buChar char="q"/>
            </a:pPr>
            <a:r>
              <a:rPr lang="en-IN" altLang="en-US">
                <a:solidFill>
                  <a:schemeClr val="bg1"/>
                </a:solidFill>
              </a:rPr>
              <a:t> M</a:t>
            </a:r>
            <a:r>
              <a:rPr lang="en-US">
                <a:solidFill>
                  <a:schemeClr val="bg1"/>
                </a:solidFill>
              </a:rPr>
              <a:t>ake effective presentations,</a:t>
            </a:r>
          </a:p>
          <a:p>
            <a:pPr>
              <a:lnSpc>
                <a:spcPct val="120000"/>
              </a:lnSpc>
              <a:buFont typeface="Wingdings" panose="05000000000000000000" charset="0"/>
              <a:buChar char="q"/>
            </a:pPr>
            <a:r>
              <a:rPr lang="en-IN" altLang="en-US">
                <a:solidFill>
                  <a:schemeClr val="bg1"/>
                </a:solidFill>
              </a:rPr>
              <a:t> G</a:t>
            </a:r>
            <a:r>
              <a:rPr lang="en-US">
                <a:solidFill>
                  <a:schemeClr val="bg1"/>
                </a:solidFill>
              </a:rPr>
              <a:t>ive and receive clear instructions.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1542395" y="59182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5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10115" y="-2540"/>
            <a:ext cx="2381885" cy="1052830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838200" y="1463675"/>
          <a:ext cx="10515600" cy="4713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11497310" y="75755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7" name="object 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810115" y="-2540"/>
            <a:ext cx="2381885" cy="105283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0" name="Explosion 1 9"/>
          <p:cNvSpPr/>
          <p:nvPr/>
        </p:nvSpPr>
        <p:spPr>
          <a:xfrm>
            <a:off x="281353" y="2145323"/>
            <a:ext cx="2403231" cy="2567353"/>
          </a:xfrm>
          <a:prstGeom prst="irregularSeal1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Course Content</a:t>
            </a:r>
            <a:endParaRPr lang="en-US" sz="2400" dirty="0">
              <a:latin typeface="Agency FB" panose="020B0503020202020204" pitchFamily="34" charset="0"/>
            </a:endParaRPr>
          </a:p>
        </p:txBody>
      </p:sp>
      <p:graphicFrame>
        <p:nvGraphicFramePr>
          <p:cNvPr id="11" name="Diagram 10"/>
          <p:cNvGraphicFramePr/>
          <p:nvPr/>
        </p:nvGraphicFramePr>
        <p:xfrm>
          <a:off x="2880995" y="719455"/>
          <a:ext cx="81280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2" name="Down Arrow Callout 11"/>
          <p:cNvSpPr/>
          <p:nvPr/>
        </p:nvSpPr>
        <p:spPr>
          <a:xfrm>
            <a:off x="3018155" y="134620"/>
            <a:ext cx="6156325" cy="1614170"/>
          </a:xfrm>
          <a:prstGeom prst="downArrowCallou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3070225" y="220345"/>
            <a:ext cx="60509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4800" b="1"/>
              <a:t>Before Mid-Term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838200" y="1463675"/>
          <a:ext cx="10515600" cy="4713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11497310" y="75755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7" name="object 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810115" y="-2540"/>
            <a:ext cx="2381885" cy="105283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0" name="Explosion 1 9"/>
          <p:cNvSpPr/>
          <p:nvPr/>
        </p:nvSpPr>
        <p:spPr>
          <a:xfrm>
            <a:off x="281353" y="2145323"/>
            <a:ext cx="2403231" cy="2567353"/>
          </a:xfrm>
          <a:prstGeom prst="irregularSeal1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Course Content</a:t>
            </a:r>
            <a:endParaRPr lang="en-US" sz="2400" dirty="0">
              <a:latin typeface="Agency FB" panose="020B0503020202020204" pitchFamily="34" charset="0"/>
            </a:endParaRPr>
          </a:p>
        </p:txBody>
      </p:sp>
      <p:graphicFrame>
        <p:nvGraphicFramePr>
          <p:cNvPr id="11" name="Diagram 10"/>
          <p:cNvGraphicFramePr/>
          <p:nvPr/>
        </p:nvGraphicFramePr>
        <p:xfrm>
          <a:off x="2880995" y="719455"/>
          <a:ext cx="81280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2" name="Down Arrow Callout 11"/>
          <p:cNvSpPr/>
          <p:nvPr/>
        </p:nvSpPr>
        <p:spPr>
          <a:xfrm>
            <a:off x="3018155" y="134620"/>
            <a:ext cx="6156325" cy="1614170"/>
          </a:xfrm>
          <a:prstGeom prst="downArrowCallou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3107690" y="198120"/>
            <a:ext cx="59905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4800" b="1"/>
              <a:t>After Mid-Term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1000</Words>
  <Application>Microsoft Office PowerPoint</Application>
  <PresentationFormat>Widescreen</PresentationFormat>
  <Paragraphs>207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Agency FB</vt:lpstr>
      <vt:lpstr>Arial</vt:lpstr>
      <vt:lpstr>Bahnschrift</vt:lpstr>
      <vt:lpstr>Calibri</vt:lpstr>
      <vt:lpstr>Calibri Light</vt:lpstr>
      <vt:lpstr>Times New Roman</vt:lpstr>
      <vt:lpstr>Tw Cen MT</vt:lpstr>
      <vt:lpstr>Tw Cen MT Condensed Extra Bold</vt:lpstr>
      <vt:lpstr>Wingdings</vt:lpstr>
      <vt:lpstr>Office Theme</vt:lpstr>
      <vt:lpstr>PowerPoint Presentation</vt:lpstr>
      <vt:lpstr>ZERO LECTURE</vt:lpstr>
      <vt:lpstr>OBJECTIVES</vt:lpstr>
      <vt:lpstr>LTP and credit details </vt:lpstr>
      <vt:lpstr>Course Outcomes </vt:lpstr>
      <vt:lpstr>Course Outcomes </vt:lpstr>
      <vt:lpstr>Program Outcomes as specific to the particular course </vt:lpstr>
      <vt:lpstr>PowerPoint Presentation</vt:lpstr>
      <vt:lpstr>PowerPoint Presentation</vt:lpstr>
      <vt:lpstr>Course content</vt:lpstr>
      <vt:lpstr>Course content</vt:lpstr>
      <vt:lpstr>Course content</vt:lpstr>
      <vt:lpstr>Course content (Practicals)</vt:lpstr>
      <vt:lpstr>Practical Applications of the Subject</vt:lpstr>
      <vt:lpstr>Course Assessment Model</vt:lpstr>
      <vt:lpstr>Complete evaluation criteria</vt:lpstr>
      <vt:lpstr>Complete evaluation criteria</vt:lpstr>
      <vt:lpstr>Resources</vt:lpstr>
      <vt:lpstr>Resources</vt:lpstr>
      <vt:lpstr>Resources</vt:lpstr>
      <vt:lpstr>PowerPoint Presentation</vt:lpstr>
      <vt:lpstr>Students’ Role</vt:lpstr>
      <vt:lpstr>PowerPoint Presentation</vt:lpstr>
      <vt:lpstr>Thank you!   All the best!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 LECTURE</dc:title>
  <dc:creator/>
  <cp:lastModifiedBy>Jeewan</cp:lastModifiedBy>
  <cp:revision>33</cp:revision>
  <dcterms:created xsi:type="dcterms:W3CDTF">2023-01-08T09:05:00Z</dcterms:created>
  <dcterms:modified xsi:type="dcterms:W3CDTF">2023-01-19T03:50:50Z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60CCF4FADF8C4E1B9CA13256933ED28A</vt:lpwstr>
  </property>
  <property fmtid="{D5CDD505-2E9C-101B-9397-08002B2CF9AE}" pid="3" name="KSOProductBuildVer">
    <vt:lpwstr>1033-11.2.0.11214</vt:lpwstr>
  </property>
</Properties>
</file>