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60"/>
  </p:normalViewPr>
  <p:slideViewPr>
    <p:cSldViewPr snapToGrid="0">
      <p:cViewPr varScale="1">
        <p:scale>
          <a:sx n="85" d="100"/>
          <a:sy n="85" d="100"/>
        </p:scale>
        <p:origin x="138"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78364-6B29-4FCD-A6B6-897C6DA599A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96B00B8-F8DE-4FCC-9DAE-D49B302C288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7C5FBAC-BFAD-42AE-958D-9B66691C4690}"/>
              </a:ext>
            </a:extLst>
          </p:cNvPr>
          <p:cNvSpPr>
            <a:spLocks noGrp="1"/>
          </p:cNvSpPr>
          <p:nvPr>
            <p:ph type="dt" sz="half" idx="10"/>
          </p:nvPr>
        </p:nvSpPr>
        <p:spPr/>
        <p:txBody>
          <a:bodyPr/>
          <a:lstStyle/>
          <a:p>
            <a:fld id="{6ACB59F4-F01F-4E27-9746-348E397600AE}" type="datetimeFigureOut">
              <a:rPr lang="en-US" smtClean="0"/>
              <a:t>8/25/2021</a:t>
            </a:fld>
            <a:endParaRPr lang="en-US"/>
          </a:p>
        </p:txBody>
      </p:sp>
      <p:sp>
        <p:nvSpPr>
          <p:cNvPr id="5" name="Footer Placeholder 4">
            <a:extLst>
              <a:ext uri="{FF2B5EF4-FFF2-40B4-BE49-F238E27FC236}">
                <a16:creationId xmlns:a16="http://schemas.microsoft.com/office/drawing/2014/main" id="{AD42D994-E351-4682-ACC9-251BA7A2BF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06CA34-5D85-4995-AED3-C9A72C98ED6C}"/>
              </a:ext>
            </a:extLst>
          </p:cNvPr>
          <p:cNvSpPr>
            <a:spLocks noGrp="1"/>
          </p:cNvSpPr>
          <p:nvPr>
            <p:ph type="sldNum" sz="quarter" idx="12"/>
          </p:nvPr>
        </p:nvSpPr>
        <p:spPr/>
        <p:txBody>
          <a:bodyPr/>
          <a:lstStyle/>
          <a:p>
            <a:fld id="{4369076A-A74A-448A-8F18-1A5C4CA8540D}" type="slidenum">
              <a:rPr lang="en-US" smtClean="0"/>
              <a:t>‹#›</a:t>
            </a:fld>
            <a:endParaRPr lang="en-US"/>
          </a:p>
        </p:txBody>
      </p:sp>
    </p:spTree>
    <p:extLst>
      <p:ext uri="{BB962C8B-B14F-4D97-AF65-F5344CB8AC3E}">
        <p14:creationId xmlns:p14="http://schemas.microsoft.com/office/powerpoint/2010/main" val="1666568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A2D72-95D2-4FB1-AA85-40BF01A86F1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7E68846-6CB3-4D6E-A650-79EA3933866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30A0C1-343E-41EF-B546-38A9FBE9A483}"/>
              </a:ext>
            </a:extLst>
          </p:cNvPr>
          <p:cNvSpPr>
            <a:spLocks noGrp="1"/>
          </p:cNvSpPr>
          <p:nvPr>
            <p:ph type="dt" sz="half" idx="10"/>
          </p:nvPr>
        </p:nvSpPr>
        <p:spPr/>
        <p:txBody>
          <a:bodyPr/>
          <a:lstStyle/>
          <a:p>
            <a:fld id="{6ACB59F4-F01F-4E27-9746-348E397600AE}" type="datetimeFigureOut">
              <a:rPr lang="en-US" smtClean="0"/>
              <a:t>8/25/2021</a:t>
            </a:fld>
            <a:endParaRPr lang="en-US"/>
          </a:p>
        </p:txBody>
      </p:sp>
      <p:sp>
        <p:nvSpPr>
          <p:cNvPr id="5" name="Footer Placeholder 4">
            <a:extLst>
              <a:ext uri="{FF2B5EF4-FFF2-40B4-BE49-F238E27FC236}">
                <a16:creationId xmlns:a16="http://schemas.microsoft.com/office/drawing/2014/main" id="{6709C0ED-1078-4054-9CF7-2A92224B6B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50401B-DEF3-4D2C-B231-D2EFE50A4029}"/>
              </a:ext>
            </a:extLst>
          </p:cNvPr>
          <p:cNvSpPr>
            <a:spLocks noGrp="1"/>
          </p:cNvSpPr>
          <p:nvPr>
            <p:ph type="sldNum" sz="quarter" idx="12"/>
          </p:nvPr>
        </p:nvSpPr>
        <p:spPr/>
        <p:txBody>
          <a:bodyPr/>
          <a:lstStyle/>
          <a:p>
            <a:fld id="{4369076A-A74A-448A-8F18-1A5C4CA8540D}" type="slidenum">
              <a:rPr lang="en-US" smtClean="0"/>
              <a:t>‹#›</a:t>
            </a:fld>
            <a:endParaRPr lang="en-US"/>
          </a:p>
        </p:txBody>
      </p:sp>
    </p:spTree>
    <p:extLst>
      <p:ext uri="{BB962C8B-B14F-4D97-AF65-F5344CB8AC3E}">
        <p14:creationId xmlns:p14="http://schemas.microsoft.com/office/powerpoint/2010/main" val="36459220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2416044-6A84-46D8-8633-5E3A9C6B138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8DFDDFF-C406-42F6-840B-5A54E239394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F88DA6-8A36-4B03-BE37-7839734C92AA}"/>
              </a:ext>
            </a:extLst>
          </p:cNvPr>
          <p:cNvSpPr>
            <a:spLocks noGrp="1"/>
          </p:cNvSpPr>
          <p:nvPr>
            <p:ph type="dt" sz="half" idx="10"/>
          </p:nvPr>
        </p:nvSpPr>
        <p:spPr/>
        <p:txBody>
          <a:bodyPr/>
          <a:lstStyle/>
          <a:p>
            <a:fld id="{6ACB59F4-F01F-4E27-9746-348E397600AE}" type="datetimeFigureOut">
              <a:rPr lang="en-US" smtClean="0"/>
              <a:t>8/25/2021</a:t>
            </a:fld>
            <a:endParaRPr lang="en-US"/>
          </a:p>
        </p:txBody>
      </p:sp>
      <p:sp>
        <p:nvSpPr>
          <p:cNvPr id="5" name="Footer Placeholder 4">
            <a:extLst>
              <a:ext uri="{FF2B5EF4-FFF2-40B4-BE49-F238E27FC236}">
                <a16:creationId xmlns:a16="http://schemas.microsoft.com/office/drawing/2014/main" id="{53E9398E-C281-4166-8F48-0B22496019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3E6991-A4E7-47DE-A25B-03A1FA632E71}"/>
              </a:ext>
            </a:extLst>
          </p:cNvPr>
          <p:cNvSpPr>
            <a:spLocks noGrp="1"/>
          </p:cNvSpPr>
          <p:nvPr>
            <p:ph type="sldNum" sz="quarter" idx="12"/>
          </p:nvPr>
        </p:nvSpPr>
        <p:spPr/>
        <p:txBody>
          <a:bodyPr/>
          <a:lstStyle/>
          <a:p>
            <a:fld id="{4369076A-A74A-448A-8F18-1A5C4CA8540D}" type="slidenum">
              <a:rPr lang="en-US" smtClean="0"/>
              <a:t>‹#›</a:t>
            </a:fld>
            <a:endParaRPr lang="en-US"/>
          </a:p>
        </p:txBody>
      </p:sp>
    </p:spTree>
    <p:extLst>
      <p:ext uri="{BB962C8B-B14F-4D97-AF65-F5344CB8AC3E}">
        <p14:creationId xmlns:p14="http://schemas.microsoft.com/office/powerpoint/2010/main" val="18977583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BC10E-4A25-44DF-A5A3-3FB9D357BBB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F6FE087-0D78-4DE7-9F4F-B2481F32331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D612B2-EA17-42B5-BDB8-30E69601EEB6}"/>
              </a:ext>
            </a:extLst>
          </p:cNvPr>
          <p:cNvSpPr>
            <a:spLocks noGrp="1"/>
          </p:cNvSpPr>
          <p:nvPr>
            <p:ph type="dt" sz="half" idx="10"/>
          </p:nvPr>
        </p:nvSpPr>
        <p:spPr/>
        <p:txBody>
          <a:bodyPr/>
          <a:lstStyle/>
          <a:p>
            <a:fld id="{6ACB59F4-F01F-4E27-9746-348E397600AE}" type="datetimeFigureOut">
              <a:rPr lang="en-US" smtClean="0"/>
              <a:t>8/25/2021</a:t>
            </a:fld>
            <a:endParaRPr lang="en-US"/>
          </a:p>
        </p:txBody>
      </p:sp>
      <p:sp>
        <p:nvSpPr>
          <p:cNvPr id="5" name="Footer Placeholder 4">
            <a:extLst>
              <a:ext uri="{FF2B5EF4-FFF2-40B4-BE49-F238E27FC236}">
                <a16:creationId xmlns:a16="http://schemas.microsoft.com/office/drawing/2014/main" id="{8869CD3D-9AC4-476C-8229-60BB9DCC57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C79BAD-1F60-4DFC-960E-E65D60A27EF3}"/>
              </a:ext>
            </a:extLst>
          </p:cNvPr>
          <p:cNvSpPr>
            <a:spLocks noGrp="1"/>
          </p:cNvSpPr>
          <p:nvPr>
            <p:ph type="sldNum" sz="quarter" idx="12"/>
          </p:nvPr>
        </p:nvSpPr>
        <p:spPr/>
        <p:txBody>
          <a:bodyPr/>
          <a:lstStyle/>
          <a:p>
            <a:fld id="{4369076A-A74A-448A-8F18-1A5C4CA8540D}" type="slidenum">
              <a:rPr lang="en-US" smtClean="0"/>
              <a:t>‹#›</a:t>
            </a:fld>
            <a:endParaRPr lang="en-US"/>
          </a:p>
        </p:txBody>
      </p:sp>
    </p:spTree>
    <p:extLst>
      <p:ext uri="{BB962C8B-B14F-4D97-AF65-F5344CB8AC3E}">
        <p14:creationId xmlns:p14="http://schemas.microsoft.com/office/powerpoint/2010/main" val="7230519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7D0B9-221C-434B-A318-765D04625ED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EAE1593-1475-480A-8E5B-76C6E105DC7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81E08B7-B5E3-4385-AFDD-424559A51BB6}"/>
              </a:ext>
            </a:extLst>
          </p:cNvPr>
          <p:cNvSpPr>
            <a:spLocks noGrp="1"/>
          </p:cNvSpPr>
          <p:nvPr>
            <p:ph type="dt" sz="half" idx="10"/>
          </p:nvPr>
        </p:nvSpPr>
        <p:spPr/>
        <p:txBody>
          <a:bodyPr/>
          <a:lstStyle/>
          <a:p>
            <a:fld id="{6ACB59F4-F01F-4E27-9746-348E397600AE}" type="datetimeFigureOut">
              <a:rPr lang="en-US" smtClean="0"/>
              <a:t>8/25/2021</a:t>
            </a:fld>
            <a:endParaRPr lang="en-US"/>
          </a:p>
        </p:txBody>
      </p:sp>
      <p:sp>
        <p:nvSpPr>
          <p:cNvPr id="5" name="Footer Placeholder 4">
            <a:extLst>
              <a:ext uri="{FF2B5EF4-FFF2-40B4-BE49-F238E27FC236}">
                <a16:creationId xmlns:a16="http://schemas.microsoft.com/office/drawing/2014/main" id="{748077B0-6C3B-4D3C-8B51-646C1B03FE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5E5DC4-89E7-4A45-BAE6-D338DF407D44}"/>
              </a:ext>
            </a:extLst>
          </p:cNvPr>
          <p:cNvSpPr>
            <a:spLocks noGrp="1"/>
          </p:cNvSpPr>
          <p:nvPr>
            <p:ph type="sldNum" sz="quarter" idx="12"/>
          </p:nvPr>
        </p:nvSpPr>
        <p:spPr/>
        <p:txBody>
          <a:bodyPr/>
          <a:lstStyle/>
          <a:p>
            <a:fld id="{4369076A-A74A-448A-8F18-1A5C4CA8540D}" type="slidenum">
              <a:rPr lang="en-US" smtClean="0"/>
              <a:t>‹#›</a:t>
            </a:fld>
            <a:endParaRPr lang="en-US"/>
          </a:p>
        </p:txBody>
      </p:sp>
    </p:spTree>
    <p:extLst>
      <p:ext uri="{BB962C8B-B14F-4D97-AF65-F5344CB8AC3E}">
        <p14:creationId xmlns:p14="http://schemas.microsoft.com/office/powerpoint/2010/main" val="2352120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B7624-7569-427F-B88F-03C26E8A5F9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FC3871A-D0DE-4F60-8345-43BB68FD8FA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FABEF51-1225-42D4-8C8B-7C1B416EFF7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D3A7A67-6BCC-4D21-80E8-CCD2851C5C7D}"/>
              </a:ext>
            </a:extLst>
          </p:cNvPr>
          <p:cNvSpPr>
            <a:spLocks noGrp="1"/>
          </p:cNvSpPr>
          <p:nvPr>
            <p:ph type="dt" sz="half" idx="10"/>
          </p:nvPr>
        </p:nvSpPr>
        <p:spPr/>
        <p:txBody>
          <a:bodyPr/>
          <a:lstStyle/>
          <a:p>
            <a:fld id="{6ACB59F4-F01F-4E27-9746-348E397600AE}" type="datetimeFigureOut">
              <a:rPr lang="en-US" smtClean="0"/>
              <a:t>8/25/2021</a:t>
            </a:fld>
            <a:endParaRPr lang="en-US"/>
          </a:p>
        </p:txBody>
      </p:sp>
      <p:sp>
        <p:nvSpPr>
          <p:cNvPr id="6" name="Footer Placeholder 5">
            <a:extLst>
              <a:ext uri="{FF2B5EF4-FFF2-40B4-BE49-F238E27FC236}">
                <a16:creationId xmlns:a16="http://schemas.microsoft.com/office/drawing/2014/main" id="{CFEDA6E3-5092-45CF-AFC7-CCF5C6ECFAB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E87CDCA-ED51-4C6D-BD91-E1720EAF5000}"/>
              </a:ext>
            </a:extLst>
          </p:cNvPr>
          <p:cNvSpPr>
            <a:spLocks noGrp="1"/>
          </p:cNvSpPr>
          <p:nvPr>
            <p:ph type="sldNum" sz="quarter" idx="12"/>
          </p:nvPr>
        </p:nvSpPr>
        <p:spPr/>
        <p:txBody>
          <a:bodyPr/>
          <a:lstStyle/>
          <a:p>
            <a:fld id="{4369076A-A74A-448A-8F18-1A5C4CA8540D}" type="slidenum">
              <a:rPr lang="en-US" smtClean="0"/>
              <a:t>‹#›</a:t>
            </a:fld>
            <a:endParaRPr lang="en-US"/>
          </a:p>
        </p:txBody>
      </p:sp>
    </p:spTree>
    <p:extLst>
      <p:ext uri="{BB962C8B-B14F-4D97-AF65-F5344CB8AC3E}">
        <p14:creationId xmlns:p14="http://schemas.microsoft.com/office/powerpoint/2010/main" val="17905271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58E8C-24A6-470E-B435-A80637665ED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39DE762-C22C-4D01-BBB8-7C3F7241F01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CAB4248-0DE4-443C-A604-365FC335269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9DB1D63-82A4-4A39-B792-977C4802160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2AABDBC-8860-4EEC-8259-E283F9510CA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A4BB7D8-74CB-43D3-82A3-838E4358B128}"/>
              </a:ext>
            </a:extLst>
          </p:cNvPr>
          <p:cNvSpPr>
            <a:spLocks noGrp="1"/>
          </p:cNvSpPr>
          <p:nvPr>
            <p:ph type="dt" sz="half" idx="10"/>
          </p:nvPr>
        </p:nvSpPr>
        <p:spPr/>
        <p:txBody>
          <a:bodyPr/>
          <a:lstStyle/>
          <a:p>
            <a:fld id="{6ACB59F4-F01F-4E27-9746-348E397600AE}" type="datetimeFigureOut">
              <a:rPr lang="en-US" smtClean="0"/>
              <a:t>8/25/2021</a:t>
            </a:fld>
            <a:endParaRPr lang="en-US"/>
          </a:p>
        </p:txBody>
      </p:sp>
      <p:sp>
        <p:nvSpPr>
          <p:cNvPr id="8" name="Footer Placeholder 7">
            <a:extLst>
              <a:ext uri="{FF2B5EF4-FFF2-40B4-BE49-F238E27FC236}">
                <a16:creationId xmlns:a16="http://schemas.microsoft.com/office/drawing/2014/main" id="{0238F1B4-60D2-4980-93B9-6DB69365F77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9DE70AA-46EB-4E5C-BFA2-B4755120C214}"/>
              </a:ext>
            </a:extLst>
          </p:cNvPr>
          <p:cNvSpPr>
            <a:spLocks noGrp="1"/>
          </p:cNvSpPr>
          <p:nvPr>
            <p:ph type="sldNum" sz="quarter" idx="12"/>
          </p:nvPr>
        </p:nvSpPr>
        <p:spPr/>
        <p:txBody>
          <a:bodyPr/>
          <a:lstStyle/>
          <a:p>
            <a:fld id="{4369076A-A74A-448A-8F18-1A5C4CA8540D}" type="slidenum">
              <a:rPr lang="en-US" smtClean="0"/>
              <a:t>‹#›</a:t>
            </a:fld>
            <a:endParaRPr lang="en-US"/>
          </a:p>
        </p:txBody>
      </p:sp>
    </p:spTree>
    <p:extLst>
      <p:ext uri="{BB962C8B-B14F-4D97-AF65-F5344CB8AC3E}">
        <p14:creationId xmlns:p14="http://schemas.microsoft.com/office/powerpoint/2010/main" val="31746305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D95F7-3DD0-42DF-80B1-9DF299287AD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B7E66BA-5F58-4925-8400-F55C3B532AC0}"/>
              </a:ext>
            </a:extLst>
          </p:cNvPr>
          <p:cNvSpPr>
            <a:spLocks noGrp="1"/>
          </p:cNvSpPr>
          <p:nvPr>
            <p:ph type="dt" sz="half" idx="10"/>
          </p:nvPr>
        </p:nvSpPr>
        <p:spPr/>
        <p:txBody>
          <a:bodyPr/>
          <a:lstStyle/>
          <a:p>
            <a:fld id="{6ACB59F4-F01F-4E27-9746-348E397600AE}" type="datetimeFigureOut">
              <a:rPr lang="en-US" smtClean="0"/>
              <a:t>8/25/2021</a:t>
            </a:fld>
            <a:endParaRPr lang="en-US"/>
          </a:p>
        </p:txBody>
      </p:sp>
      <p:sp>
        <p:nvSpPr>
          <p:cNvPr id="4" name="Footer Placeholder 3">
            <a:extLst>
              <a:ext uri="{FF2B5EF4-FFF2-40B4-BE49-F238E27FC236}">
                <a16:creationId xmlns:a16="http://schemas.microsoft.com/office/drawing/2014/main" id="{F4BD5349-3141-4AD2-A303-CBD1E053090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2A6F88B-F7CF-4A18-89E4-1EB3FEF21776}"/>
              </a:ext>
            </a:extLst>
          </p:cNvPr>
          <p:cNvSpPr>
            <a:spLocks noGrp="1"/>
          </p:cNvSpPr>
          <p:nvPr>
            <p:ph type="sldNum" sz="quarter" idx="12"/>
          </p:nvPr>
        </p:nvSpPr>
        <p:spPr/>
        <p:txBody>
          <a:bodyPr/>
          <a:lstStyle/>
          <a:p>
            <a:fld id="{4369076A-A74A-448A-8F18-1A5C4CA8540D}" type="slidenum">
              <a:rPr lang="en-US" smtClean="0"/>
              <a:t>‹#›</a:t>
            </a:fld>
            <a:endParaRPr lang="en-US"/>
          </a:p>
        </p:txBody>
      </p:sp>
    </p:spTree>
    <p:extLst>
      <p:ext uri="{BB962C8B-B14F-4D97-AF65-F5344CB8AC3E}">
        <p14:creationId xmlns:p14="http://schemas.microsoft.com/office/powerpoint/2010/main" val="7651390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15750BE-0319-4335-9D50-C3C458BFD685}"/>
              </a:ext>
            </a:extLst>
          </p:cNvPr>
          <p:cNvSpPr>
            <a:spLocks noGrp="1"/>
          </p:cNvSpPr>
          <p:nvPr>
            <p:ph type="dt" sz="half" idx="10"/>
          </p:nvPr>
        </p:nvSpPr>
        <p:spPr/>
        <p:txBody>
          <a:bodyPr/>
          <a:lstStyle/>
          <a:p>
            <a:fld id="{6ACB59F4-F01F-4E27-9746-348E397600AE}" type="datetimeFigureOut">
              <a:rPr lang="en-US" smtClean="0"/>
              <a:t>8/25/2021</a:t>
            </a:fld>
            <a:endParaRPr lang="en-US"/>
          </a:p>
        </p:txBody>
      </p:sp>
      <p:sp>
        <p:nvSpPr>
          <p:cNvPr id="3" name="Footer Placeholder 2">
            <a:extLst>
              <a:ext uri="{FF2B5EF4-FFF2-40B4-BE49-F238E27FC236}">
                <a16:creationId xmlns:a16="http://schemas.microsoft.com/office/drawing/2014/main" id="{63B93D21-5005-4F04-A318-D022DF0E893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AEEB8F1-F5F1-4D59-B447-71B99368F919}"/>
              </a:ext>
            </a:extLst>
          </p:cNvPr>
          <p:cNvSpPr>
            <a:spLocks noGrp="1"/>
          </p:cNvSpPr>
          <p:nvPr>
            <p:ph type="sldNum" sz="quarter" idx="12"/>
          </p:nvPr>
        </p:nvSpPr>
        <p:spPr/>
        <p:txBody>
          <a:bodyPr/>
          <a:lstStyle/>
          <a:p>
            <a:fld id="{4369076A-A74A-448A-8F18-1A5C4CA8540D}" type="slidenum">
              <a:rPr lang="en-US" smtClean="0"/>
              <a:t>‹#›</a:t>
            </a:fld>
            <a:endParaRPr lang="en-US"/>
          </a:p>
        </p:txBody>
      </p:sp>
    </p:spTree>
    <p:extLst>
      <p:ext uri="{BB962C8B-B14F-4D97-AF65-F5344CB8AC3E}">
        <p14:creationId xmlns:p14="http://schemas.microsoft.com/office/powerpoint/2010/main" val="37826797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4D28C-FA3B-41A2-BD95-F41EEE630D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89B451B-1887-48EE-B2C3-0B98DC2C1C8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8DFCE00-C7D8-4413-8EA3-9916491682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9D142A-8A4D-44C4-840F-7C85A6A2667A}"/>
              </a:ext>
            </a:extLst>
          </p:cNvPr>
          <p:cNvSpPr>
            <a:spLocks noGrp="1"/>
          </p:cNvSpPr>
          <p:nvPr>
            <p:ph type="dt" sz="half" idx="10"/>
          </p:nvPr>
        </p:nvSpPr>
        <p:spPr/>
        <p:txBody>
          <a:bodyPr/>
          <a:lstStyle/>
          <a:p>
            <a:fld id="{6ACB59F4-F01F-4E27-9746-348E397600AE}" type="datetimeFigureOut">
              <a:rPr lang="en-US" smtClean="0"/>
              <a:t>8/25/2021</a:t>
            </a:fld>
            <a:endParaRPr lang="en-US"/>
          </a:p>
        </p:txBody>
      </p:sp>
      <p:sp>
        <p:nvSpPr>
          <p:cNvPr id="6" name="Footer Placeholder 5">
            <a:extLst>
              <a:ext uri="{FF2B5EF4-FFF2-40B4-BE49-F238E27FC236}">
                <a16:creationId xmlns:a16="http://schemas.microsoft.com/office/drawing/2014/main" id="{70F2D15C-34E5-43DA-A39D-B1409F209F5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B35912-7821-4391-889B-8F484E0046BA}"/>
              </a:ext>
            </a:extLst>
          </p:cNvPr>
          <p:cNvSpPr>
            <a:spLocks noGrp="1"/>
          </p:cNvSpPr>
          <p:nvPr>
            <p:ph type="sldNum" sz="quarter" idx="12"/>
          </p:nvPr>
        </p:nvSpPr>
        <p:spPr/>
        <p:txBody>
          <a:bodyPr/>
          <a:lstStyle/>
          <a:p>
            <a:fld id="{4369076A-A74A-448A-8F18-1A5C4CA8540D}" type="slidenum">
              <a:rPr lang="en-US" smtClean="0"/>
              <a:t>‹#›</a:t>
            </a:fld>
            <a:endParaRPr lang="en-US"/>
          </a:p>
        </p:txBody>
      </p:sp>
    </p:spTree>
    <p:extLst>
      <p:ext uri="{BB962C8B-B14F-4D97-AF65-F5344CB8AC3E}">
        <p14:creationId xmlns:p14="http://schemas.microsoft.com/office/powerpoint/2010/main" val="19154886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6C853-EA53-4588-AC3E-7F91D3CA82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C8CA0FF-3A62-4060-BD1F-3C54EA9BBD9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22CA5E4-E457-4D96-934B-CA17EB0A0E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5E6A05F-6FDD-464B-9001-DD4424665B03}"/>
              </a:ext>
            </a:extLst>
          </p:cNvPr>
          <p:cNvSpPr>
            <a:spLocks noGrp="1"/>
          </p:cNvSpPr>
          <p:nvPr>
            <p:ph type="dt" sz="half" idx="10"/>
          </p:nvPr>
        </p:nvSpPr>
        <p:spPr/>
        <p:txBody>
          <a:bodyPr/>
          <a:lstStyle/>
          <a:p>
            <a:fld id="{6ACB59F4-F01F-4E27-9746-348E397600AE}" type="datetimeFigureOut">
              <a:rPr lang="en-US" smtClean="0"/>
              <a:t>8/25/2021</a:t>
            </a:fld>
            <a:endParaRPr lang="en-US"/>
          </a:p>
        </p:txBody>
      </p:sp>
      <p:sp>
        <p:nvSpPr>
          <p:cNvPr id="6" name="Footer Placeholder 5">
            <a:extLst>
              <a:ext uri="{FF2B5EF4-FFF2-40B4-BE49-F238E27FC236}">
                <a16:creationId xmlns:a16="http://schemas.microsoft.com/office/drawing/2014/main" id="{0E6357C5-CEAD-46E7-A97F-362A03B7B1C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BFC83D3-988A-4769-B4FD-E7957F9BE469}"/>
              </a:ext>
            </a:extLst>
          </p:cNvPr>
          <p:cNvSpPr>
            <a:spLocks noGrp="1"/>
          </p:cNvSpPr>
          <p:nvPr>
            <p:ph type="sldNum" sz="quarter" idx="12"/>
          </p:nvPr>
        </p:nvSpPr>
        <p:spPr/>
        <p:txBody>
          <a:bodyPr/>
          <a:lstStyle/>
          <a:p>
            <a:fld id="{4369076A-A74A-448A-8F18-1A5C4CA8540D}" type="slidenum">
              <a:rPr lang="en-US" smtClean="0"/>
              <a:t>‹#›</a:t>
            </a:fld>
            <a:endParaRPr lang="en-US"/>
          </a:p>
        </p:txBody>
      </p:sp>
    </p:spTree>
    <p:extLst>
      <p:ext uri="{BB962C8B-B14F-4D97-AF65-F5344CB8AC3E}">
        <p14:creationId xmlns:p14="http://schemas.microsoft.com/office/powerpoint/2010/main" val="32181367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0C1BAF2-D6DB-4791-BF9F-AAD1E0213FD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6C22CE8-9DB5-45C1-8C90-0695112ABD8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EC24EF-5778-4615-9C5F-CDC8A46EF5D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CB59F4-F01F-4E27-9746-348E397600AE}" type="datetimeFigureOut">
              <a:rPr lang="en-US" smtClean="0"/>
              <a:t>8/25/2021</a:t>
            </a:fld>
            <a:endParaRPr lang="en-US"/>
          </a:p>
        </p:txBody>
      </p:sp>
      <p:sp>
        <p:nvSpPr>
          <p:cNvPr id="5" name="Footer Placeholder 4">
            <a:extLst>
              <a:ext uri="{FF2B5EF4-FFF2-40B4-BE49-F238E27FC236}">
                <a16:creationId xmlns:a16="http://schemas.microsoft.com/office/drawing/2014/main" id="{BEE9E9D7-25C1-4C12-8CB6-83FCC16D23C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28B3BE2-18DC-4ADC-8FA6-A30673BE07B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69076A-A74A-448A-8F18-1A5C4CA8540D}" type="slidenum">
              <a:rPr lang="en-US" smtClean="0"/>
              <a:t>‹#›</a:t>
            </a:fld>
            <a:endParaRPr lang="en-US"/>
          </a:p>
        </p:txBody>
      </p:sp>
    </p:spTree>
    <p:extLst>
      <p:ext uri="{BB962C8B-B14F-4D97-AF65-F5344CB8AC3E}">
        <p14:creationId xmlns:p14="http://schemas.microsoft.com/office/powerpoint/2010/main" val="17329680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www.guru99.com/parallel-testing.html"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s://www.guru99.com/interactive-javascript-tutorials.html" TargetMode="External"/><Relationship Id="rId2" Type="http://schemas.openxmlformats.org/officeDocument/2006/relationships/hyperlink" Target="https://www.guru99.com/manual-testing.html"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guru99.com/java-tutorial.html" TargetMode="External"/><Relationship Id="rId2" Type="http://schemas.openxmlformats.org/officeDocument/2006/relationships/hyperlink" Target="https://www.guru99.com/web-application-testing.html" TargetMode="External"/><Relationship Id="rId1" Type="http://schemas.openxmlformats.org/officeDocument/2006/relationships/slideLayout" Target="../slideLayouts/slideLayout2.xml"/><Relationship Id="rId5" Type="http://schemas.openxmlformats.org/officeDocument/2006/relationships/hyperlink" Target="https://www.guru99.com/php-tutorials.html" TargetMode="External"/><Relationship Id="rId4" Type="http://schemas.openxmlformats.org/officeDocument/2006/relationships/hyperlink" Target="https://www.guru99.com/c-sharp-tutorial.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38F84-FC16-484C-AACA-6B772104520D}"/>
              </a:ext>
            </a:extLst>
          </p:cNvPr>
          <p:cNvSpPr>
            <a:spLocks noGrp="1"/>
          </p:cNvSpPr>
          <p:nvPr>
            <p:ph type="ctrTitle"/>
          </p:nvPr>
        </p:nvSpPr>
        <p:spPr>
          <a:xfrm>
            <a:off x="1524000" y="701852"/>
            <a:ext cx="9144000" cy="898348"/>
          </a:xfrm>
        </p:spPr>
        <p:txBody>
          <a:bodyPr>
            <a:normAutofit/>
          </a:bodyPr>
          <a:lstStyle/>
          <a:p>
            <a:r>
              <a:rPr lang="en-US" sz="4000" dirty="0">
                <a:solidFill>
                  <a:srgbClr val="00B050"/>
                </a:solidFill>
                <a:latin typeface="Times New Roman" panose="02020603050405020304" pitchFamily="18" charset="0"/>
                <a:cs typeface="Times New Roman" panose="02020603050405020304" pitchFamily="18" charset="0"/>
              </a:rPr>
              <a:t>What is Selenium?</a:t>
            </a:r>
          </a:p>
        </p:txBody>
      </p:sp>
      <p:sp>
        <p:nvSpPr>
          <p:cNvPr id="3" name="Subtitle 2">
            <a:extLst>
              <a:ext uri="{FF2B5EF4-FFF2-40B4-BE49-F238E27FC236}">
                <a16:creationId xmlns:a16="http://schemas.microsoft.com/office/drawing/2014/main" id="{CBD263ED-57A6-4E1A-8795-83795823A08C}"/>
              </a:ext>
            </a:extLst>
          </p:cNvPr>
          <p:cNvSpPr>
            <a:spLocks noGrp="1"/>
          </p:cNvSpPr>
          <p:nvPr>
            <p:ph type="subTitle" idx="1"/>
          </p:nvPr>
        </p:nvSpPr>
        <p:spPr>
          <a:xfrm>
            <a:off x="530578" y="1705505"/>
            <a:ext cx="11130844" cy="3837340"/>
          </a:xfrm>
        </p:spPr>
        <p:txBody>
          <a:bodyPr>
            <a:normAutofit/>
          </a:bodyPr>
          <a:lstStyle/>
          <a:p>
            <a:endParaRPr lang="en-US" b="1" dirty="0"/>
          </a:p>
          <a:p>
            <a:pPr algn="just"/>
            <a:r>
              <a:rPr lang="en-US" sz="2800" b="1" dirty="0">
                <a:latin typeface="Times New Roman" panose="02020603050405020304" pitchFamily="18" charset="0"/>
                <a:cs typeface="Times New Roman" panose="02020603050405020304" pitchFamily="18" charset="0"/>
              </a:rPr>
              <a:t>Selenium</a:t>
            </a:r>
            <a:r>
              <a:rPr lang="en-US" sz="2800" dirty="0">
                <a:latin typeface="Times New Roman" panose="02020603050405020304" pitchFamily="18" charset="0"/>
                <a:cs typeface="Times New Roman" panose="02020603050405020304" pitchFamily="18" charset="0"/>
              </a:rPr>
              <a:t> is a free (open-source) automated testing framework used to validate web applications across different browsers and platforms. You can use multiple programming languages like Java, C#, Python </a:t>
            </a:r>
            <a:r>
              <a:rPr lang="en-US" sz="2800" dirty="0" err="1">
                <a:latin typeface="Times New Roman" panose="02020603050405020304" pitchFamily="18" charset="0"/>
                <a:cs typeface="Times New Roman" panose="02020603050405020304" pitchFamily="18" charset="0"/>
              </a:rPr>
              <a:t>etc</a:t>
            </a:r>
            <a:r>
              <a:rPr lang="en-US" sz="2800" dirty="0">
                <a:latin typeface="Times New Roman" panose="02020603050405020304" pitchFamily="18" charset="0"/>
                <a:cs typeface="Times New Roman" panose="02020603050405020304" pitchFamily="18" charset="0"/>
              </a:rPr>
              <a:t> to create Selenium Test Scripts. Testing done using the Selenium testing tool is usually referred to as Selenium Testing.</a:t>
            </a:r>
          </a:p>
          <a:p>
            <a:endParaRPr lang="en-US" dirty="0"/>
          </a:p>
        </p:txBody>
      </p:sp>
    </p:spTree>
    <p:extLst>
      <p:ext uri="{BB962C8B-B14F-4D97-AF65-F5344CB8AC3E}">
        <p14:creationId xmlns:p14="http://schemas.microsoft.com/office/powerpoint/2010/main" val="23373607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ACFAA-037B-4EC3-8DAB-567B5E5E735E}"/>
              </a:ext>
            </a:extLst>
          </p:cNvPr>
          <p:cNvSpPr>
            <a:spLocks noGrp="1"/>
          </p:cNvSpPr>
          <p:nvPr>
            <p:ph type="title"/>
          </p:nvPr>
        </p:nvSpPr>
        <p:spPr/>
        <p:txBody>
          <a:bodyPr/>
          <a:lstStyle/>
          <a:p>
            <a:r>
              <a:rPr lang="en-US" sz="4000" b="1" dirty="0">
                <a:solidFill>
                  <a:srgbClr val="00B050"/>
                </a:solidFill>
                <a:latin typeface="Times New Roman" panose="02020603050405020304" pitchFamily="18" charset="0"/>
                <a:cs typeface="Times New Roman" panose="02020603050405020304" pitchFamily="18" charset="0"/>
              </a:rPr>
              <a:t>Brief Introduction WebDriver</a:t>
            </a:r>
            <a:br>
              <a:rPr lang="en-US" b="1" dirty="0"/>
            </a:br>
            <a:endParaRPr lang="en-US" dirty="0"/>
          </a:p>
        </p:txBody>
      </p:sp>
      <p:sp>
        <p:nvSpPr>
          <p:cNvPr id="3" name="Content Placeholder 2">
            <a:extLst>
              <a:ext uri="{FF2B5EF4-FFF2-40B4-BE49-F238E27FC236}">
                <a16:creationId xmlns:a16="http://schemas.microsoft.com/office/drawing/2014/main" id="{E12B80C0-F582-4EB6-9CD8-5B1600B54DC1}"/>
              </a:ext>
            </a:extLst>
          </p:cNvPr>
          <p:cNvSpPr>
            <a:spLocks noGrp="1"/>
          </p:cNvSpPr>
          <p:nvPr>
            <p:ph idx="1"/>
          </p:nvPr>
        </p:nvSpPr>
        <p:spPr>
          <a:xfrm>
            <a:off x="488244" y="1591997"/>
            <a:ext cx="10515600" cy="4351338"/>
          </a:xfrm>
        </p:spPr>
        <p:txBody>
          <a:bodyPr/>
          <a:lstStyle/>
          <a:p>
            <a:pPr marL="0" indent="0" algn="just">
              <a:buNone/>
            </a:pPr>
            <a:r>
              <a:rPr lang="en-US" dirty="0">
                <a:latin typeface="Times New Roman" panose="02020603050405020304" pitchFamily="18" charset="0"/>
                <a:cs typeface="Times New Roman" panose="02020603050405020304" pitchFamily="18" charset="0"/>
              </a:rPr>
              <a:t>The WebDriver proves itself to be better than both Selenium IDE and Selenium RC in many aspects. It implements a more modern and stable approach in automating the browser's actions. WebDriver, unlike Selenium RC, does not rely on JavaScript for Selenium Automation Testing. It controls the browser by directly communicating with </a:t>
            </a:r>
            <a:r>
              <a:rPr lang="en-US" dirty="0" err="1">
                <a:latin typeface="Times New Roman" panose="02020603050405020304" pitchFamily="18" charset="0"/>
                <a:cs typeface="Times New Roman" panose="02020603050405020304" pitchFamily="18" charset="0"/>
              </a:rPr>
              <a:t>it.The</a:t>
            </a:r>
            <a:r>
              <a:rPr lang="en-US" dirty="0">
                <a:latin typeface="Times New Roman" panose="02020603050405020304" pitchFamily="18" charset="0"/>
                <a:cs typeface="Times New Roman" panose="02020603050405020304" pitchFamily="18" charset="0"/>
              </a:rPr>
              <a:t> supported languages are the same as those in Selenium RC.</a:t>
            </a:r>
          </a:p>
          <a:p>
            <a:pPr marL="0" indent="0">
              <a:buNone/>
            </a:pPr>
            <a:endParaRPr lang="en-US" dirty="0"/>
          </a:p>
        </p:txBody>
      </p:sp>
    </p:spTree>
    <p:extLst>
      <p:ext uri="{BB962C8B-B14F-4D97-AF65-F5344CB8AC3E}">
        <p14:creationId xmlns:p14="http://schemas.microsoft.com/office/powerpoint/2010/main" val="20570025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440EF-77FB-4C28-8137-564FB2BBE517}"/>
              </a:ext>
            </a:extLst>
          </p:cNvPr>
          <p:cNvSpPr>
            <a:spLocks noGrp="1"/>
          </p:cNvSpPr>
          <p:nvPr>
            <p:ph type="title"/>
          </p:nvPr>
        </p:nvSpPr>
        <p:spPr/>
        <p:txBody>
          <a:bodyPr/>
          <a:lstStyle/>
          <a:p>
            <a:r>
              <a:rPr lang="en-US" sz="4000" b="1" dirty="0">
                <a:solidFill>
                  <a:srgbClr val="00B050"/>
                </a:solidFill>
                <a:latin typeface="Times New Roman" panose="02020603050405020304" pitchFamily="18" charset="0"/>
                <a:cs typeface="Times New Roman" panose="02020603050405020304" pitchFamily="18" charset="0"/>
              </a:rPr>
              <a:t>Selenium Grid</a:t>
            </a:r>
            <a:br>
              <a:rPr lang="en-US" b="1" dirty="0"/>
            </a:br>
            <a:endParaRPr lang="en-US" dirty="0"/>
          </a:p>
        </p:txBody>
      </p:sp>
      <p:sp>
        <p:nvSpPr>
          <p:cNvPr id="3" name="Content Placeholder 2">
            <a:extLst>
              <a:ext uri="{FF2B5EF4-FFF2-40B4-BE49-F238E27FC236}">
                <a16:creationId xmlns:a16="http://schemas.microsoft.com/office/drawing/2014/main" id="{13994C06-AFA0-4F80-8867-50BE26894F01}"/>
              </a:ext>
            </a:extLst>
          </p:cNvPr>
          <p:cNvSpPr>
            <a:spLocks noGrp="1"/>
          </p:cNvSpPr>
          <p:nvPr>
            <p:ph idx="1"/>
          </p:nvPr>
        </p:nvSpPr>
        <p:spPr>
          <a:xfrm>
            <a:off x="307622" y="1253331"/>
            <a:ext cx="10515600" cy="4351338"/>
          </a:xfrm>
        </p:spPr>
        <p:txBody>
          <a:bodyPr>
            <a:normAutofit/>
          </a:bodyPr>
          <a:lstStyle/>
          <a:p>
            <a:pPr marL="0" indent="0" algn="just">
              <a:buNone/>
            </a:pPr>
            <a:r>
              <a:rPr lang="en-US" dirty="0">
                <a:latin typeface="Times New Roman" panose="02020603050405020304" pitchFamily="18" charset="0"/>
                <a:cs typeface="Times New Roman" panose="02020603050405020304" pitchFamily="18" charset="0"/>
              </a:rPr>
              <a:t>Selenium Grid is a tool used together with Selenium RC to run </a:t>
            </a:r>
            <a:r>
              <a:rPr lang="en-US" dirty="0">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parallel tests</a:t>
            </a:r>
            <a:r>
              <a:rPr lang="en-US" dirty="0">
                <a:latin typeface="Times New Roman" panose="02020603050405020304" pitchFamily="18" charset="0"/>
                <a:cs typeface="Times New Roman" panose="02020603050405020304" pitchFamily="18" charset="0"/>
              </a:rPr>
              <a:t> across different machines and different browsers all at the same time. Parallel execution means running multiple tests at once.</a:t>
            </a:r>
          </a:p>
          <a:p>
            <a:pPr marL="0" indent="0" algn="just">
              <a:buNone/>
            </a:pPr>
            <a:r>
              <a:rPr lang="en-US" dirty="0">
                <a:latin typeface="Times New Roman" panose="02020603050405020304" pitchFamily="18" charset="0"/>
                <a:cs typeface="Times New Roman" panose="02020603050405020304" pitchFamily="18" charset="0"/>
              </a:rPr>
              <a:t>Features:</a:t>
            </a:r>
          </a:p>
          <a:p>
            <a:pPr algn="just"/>
            <a:r>
              <a:rPr lang="en-US" dirty="0">
                <a:latin typeface="Times New Roman" panose="02020603050405020304" pitchFamily="18" charset="0"/>
                <a:cs typeface="Times New Roman" panose="02020603050405020304" pitchFamily="18" charset="0"/>
              </a:rPr>
              <a:t>Enables simultaneous running of tests in multiple browsers and environments.</a:t>
            </a:r>
          </a:p>
          <a:p>
            <a:pPr algn="just"/>
            <a:r>
              <a:rPr lang="en-US" dirty="0">
                <a:latin typeface="Times New Roman" panose="02020603050405020304" pitchFamily="18" charset="0"/>
                <a:cs typeface="Times New Roman" panose="02020603050405020304" pitchFamily="18" charset="0"/>
              </a:rPr>
              <a:t>Saves time enormously.</a:t>
            </a:r>
          </a:p>
          <a:p>
            <a:pPr algn="just"/>
            <a:r>
              <a:rPr lang="en-US" dirty="0">
                <a:latin typeface="Times New Roman" panose="02020603050405020304" pitchFamily="18" charset="0"/>
                <a:cs typeface="Times New Roman" panose="02020603050405020304" pitchFamily="18" charset="0"/>
              </a:rPr>
              <a:t>Utilizes the hub-and-nodes concept. The hub acts as a central source of Selenium commands to each node connected to it.</a:t>
            </a:r>
          </a:p>
          <a:p>
            <a:pPr marL="0" indent="0">
              <a:buNone/>
            </a:pPr>
            <a:endParaRPr lang="en-US" dirty="0"/>
          </a:p>
        </p:txBody>
      </p:sp>
    </p:spTree>
    <p:extLst>
      <p:ext uri="{BB962C8B-B14F-4D97-AF65-F5344CB8AC3E}">
        <p14:creationId xmlns:p14="http://schemas.microsoft.com/office/powerpoint/2010/main" val="23433111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D9BF613-1839-47A4-8D5B-0A2BEA8ADE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0489" y="1166812"/>
            <a:ext cx="9572977" cy="4524375"/>
          </a:xfrm>
          <a:prstGeom prst="rect">
            <a:avLst/>
          </a:prstGeom>
        </p:spPr>
      </p:pic>
    </p:spTree>
    <p:extLst>
      <p:ext uri="{BB962C8B-B14F-4D97-AF65-F5344CB8AC3E}">
        <p14:creationId xmlns:p14="http://schemas.microsoft.com/office/powerpoint/2010/main" val="19551753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CD6CA65-ACE5-4D8A-A866-5C5CD19577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1156" y="1000125"/>
            <a:ext cx="10035822" cy="4857750"/>
          </a:xfrm>
          <a:prstGeom prst="rect">
            <a:avLst/>
          </a:prstGeom>
        </p:spPr>
      </p:pic>
    </p:spTree>
    <p:extLst>
      <p:ext uri="{BB962C8B-B14F-4D97-AF65-F5344CB8AC3E}">
        <p14:creationId xmlns:p14="http://schemas.microsoft.com/office/powerpoint/2010/main" val="2150558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99BB19F-8FFD-4AFB-A858-192761EDE7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7600" y="1049867"/>
            <a:ext cx="9674577" cy="4560711"/>
          </a:xfrm>
          <a:prstGeom prst="rect">
            <a:avLst/>
          </a:prstGeom>
        </p:spPr>
      </p:pic>
    </p:spTree>
    <p:extLst>
      <p:ext uri="{BB962C8B-B14F-4D97-AF65-F5344CB8AC3E}">
        <p14:creationId xmlns:p14="http://schemas.microsoft.com/office/powerpoint/2010/main" val="14503384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5E93D77-A467-4414-9F3A-894E9DD7EFB3}"/>
              </a:ext>
            </a:extLst>
          </p:cNvPr>
          <p:cNvSpPr/>
          <p:nvPr/>
        </p:nvSpPr>
        <p:spPr>
          <a:xfrm>
            <a:off x="1467554" y="810316"/>
            <a:ext cx="8895645" cy="3108543"/>
          </a:xfrm>
          <a:prstGeom prst="rect">
            <a:avLst/>
          </a:prstGeom>
        </p:spPr>
        <p:txBody>
          <a:bodyPr wrap="square">
            <a:spAutoFit/>
          </a:bodyPr>
          <a:lstStyle/>
          <a:p>
            <a:r>
              <a:rPr lang="en-US" sz="2800" b="0" i="0" dirty="0">
                <a:solidFill>
                  <a:srgbClr val="222222"/>
                </a:solidFill>
                <a:effectLst/>
                <a:latin typeface="Times New Roman" panose="02020603050405020304" pitchFamily="18" charset="0"/>
                <a:cs typeface="Times New Roman" panose="02020603050405020304" pitchFamily="18" charset="0"/>
              </a:rPr>
              <a:t>Selenium Software is not just a single tool but a suite of software, each piece catering to different Selenium QA testing needs of an organization. Here is the list of tools-</a:t>
            </a:r>
          </a:p>
          <a:p>
            <a:pPr>
              <a:buFont typeface="Arial" panose="020B0604020202020204" pitchFamily="34" charset="0"/>
              <a:buChar char="•"/>
            </a:pPr>
            <a:r>
              <a:rPr lang="en-US" sz="2800" b="0" i="0" dirty="0">
                <a:solidFill>
                  <a:srgbClr val="222222"/>
                </a:solidFill>
                <a:effectLst/>
                <a:latin typeface="Times New Roman" panose="02020603050405020304" pitchFamily="18" charset="0"/>
                <a:cs typeface="Times New Roman" panose="02020603050405020304" pitchFamily="18" charset="0"/>
              </a:rPr>
              <a:t>Selenium Integrated Development Environment (IDE)</a:t>
            </a:r>
          </a:p>
          <a:p>
            <a:pPr>
              <a:buFont typeface="Arial" panose="020B0604020202020204" pitchFamily="34" charset="0"/>
              <a:buChar char="•"/>
            </a:pPr>
            <a:r>
              <a:rPr lang="en-US" sz="2800" b="0" i="0" dirty="0">
                <a:solidFill>
                  <a:srgbClr val="222222"/>
                </a:solidFill>
                <a:effectLst/>
                <a:latin typeface="Times New Roman" panose="02020603050405020304" pitchFamily="18" charset="0"/>
                <a:cs typeface="Times New Roman" panose="02020603050405020304" pitchFamily="18" charset="0"/>
              </a:rPr>
              <a:t>Selenium Remote Control (RC)</a:t>
            </a:r>
          </a:p>
          <a:p>
            <a:pPr>
              <a:buFont typeface="Arial" panose="020B0604020202020204" pitchFamily="34" charset="0"/>
              <a:buChar char="•"/>
            </a:pPr>
            <a:r>
              <a:rPr lang="en-US" sz="2800" b="0" i="0" dirty="0">
                <a:solidFill>
                  <a:srgbClr val="222222"/>
                </a:solidFill>
                <a:effectLst/>
                <a:latin typeface="Times New Roman" panose="02020603050405020304" pitchFamily="18" charset="0"/>
                <a:cs typeface="Times New Roman" panose="02020603050405020304" pitchFamily="18" charset="0"/>
              </a:rPr>
              <a:t>WebDriver</a:t>
            </a:r>
          </a:p>
          <a:p>
            <a:pPr>
              <a:buFont typeface="Arial" panose="020B0604020202020204" pitchFamily="34" charset="0"/>
              <a:buChar char="•"/>
            </a:pPr>
            <a:r>
              <a:rPr lang="en-US" sz="2800" b="0" i="0" dirty="0">
                <a:solidFill>
                  <a:srgbClr val="222222"/>
                </a:solidFill>
                <a:effectLst/>
                <a:latin typeface="Times New Roman" panose="02020603050405020304" pitchFamily="18" charset="0"/>
                <a:cs typeface="Times New Roman" panose="02020603050405020304" pitchFamily="18" charset="0"/>
              </a:rPr>
              <a:t>Selenium Grid</a:t>
            </a:r>
          </a:p>
        </p:txBody>
      </p:sp>
    </p:spTree>
    <p:extLst>
      <p:ext uri="{BB962C8B-B14F-4D97-AF65-F5344CB8AC3E}">
        <p14:creationId xmlns:p14="http://schemas.microsoft.com/office/powerpoint/2010/main" val="3252759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22B46D3-6A32-460E-BE8B-0D6318F38CE1}"/>
              </a:ext>
            </a:extLst>
          </p:cNvPr>
          <p:cNvSpPr/>
          <p:nvPr/>
        </p:nvSpPr>
        <p:spPr>
          <a:xfrm>
            <a:off x="677333" y="924046"/>
            <a:ext cx="11040534" cy="3539430"/>
          </a:xfrm>
          <a:prstGeom prst="rect">
            <a:avLst/>
          </a:prstGeom>
        </p:spPr>
        <p:txBody>
          <a:bodyPr wrap="square">
            <a:spAutoFit/>
          </a:bodyPr>
          <a:lstStyle/>
          <a:p>
            <a:pPr algn="just"/>
            <a:r>
              <a:rPr lang="en-US" sz="2800" b="1" i="0" dirty="0">
                <a:solidFill>
                  <a:srgbClr val="00B050"/>
                </a:solidFill>
                <a:effectLst/>
                <a:latin typeface="Times New Roman" panose="02020603050405020304" pitchFamily="18" charset="0"/>
                <a:cs typeface="Times New Roman" panose="02020603050405020304" pitchFamily="18" charset="0"/>
              </a:rPr>
              <a:t>Who developed Selenium?</a:t>
            </a:r>
          </a:p>
          <a:p>
            <a:pPr algn="just"/>
            <a:r>
              <a:rPr lang="en-US" sz="2800" b="0" i="0" dirty="0">
                <a:effectLst/>
                <a:latin typeface="Times New Roman" panose="02020603050405020304" pitchFamily="18" charset="0"/>
                <a:cs typeface="Times New Roman" panose="02020603050405020304" pitchFamily="18" charset="0"/>
              </a:rPr>
              <a:t>Since Selenium is a collection of different tools, it had different developers as well.</a:t>
            </a:r>
            <a:r>
              <a:rPr lang="en-US" sz="2800" dirty="0">
                <a:latin typeface="Times New Roman" panose="02020603050405020304" pitchFamily="18" charset="0"/>
                <a:cs typeface="Times New Roman" panose="02020603050405020304" pitchFamily="18" charset="0"/>
              </a:rPr>
              <a:t> Primarily, Selenium was </a:t>
            </a:r>
            <a:r>
              <a:rPr lang="en-US" sz="2800" b="1" dirty="0">
                <a:latin typeface="Times New Roman" panose="02020603050405020304" pitchFamily="18" charset="0"/>
                <a:cs typeface="Times New Roman" panose="02020603050405020304" pitchFamily="18" charset="0"/>
              </a:rPr>
              <a:t>created by Jason Huggins in 2004</a:t>
            </a:r>
            <a:r>
              <a:rPr lang="en-US" sz="2800" dirty="0">
                <a:latin typeface="Times New Roman" panose="02020603050405020304" pitchFamily="18" charset="0"/>
                <a:cs typeface="Times New Roman" panose="02020603050405020304" pitchFamily="18" charset="0"/>
              </a:rPr>
              <a:t>. An engineer at </a:t>
            </a:r>
            <a:r>
              <a:rPr lang="en-US" sz="2800" dirty="0" err="1">
                <a:latin typeface="Times New Roman" panose="02020603050405020304" pitchFamily="18" charset="0"/>
                <a:cs typeface="Times New Roman" panose="02020603050405020304" pitchFamily="18" charset="0"/>
              </a:rPr>
              <a:t>ThoughtWorks</a:t>
            </a:r>
            <a:r>
              <a:rPr lang="en-US" sz="2800" dirty="0">
                <a:latin typeface="Times New Roman" panose="02020603050405020304" pitchFamily="18" charset="0"/>
                <a:cs typeface="Times New Roman" panose="02020603050405020304" pitchFamily="18" charset="0"/>
              </a:rPr>
              <a:t>, he was working on a web application that required frequent testing. Having realized that the repetitious </a:t>
            </a:r>
            <a:r>
              <a:rPr lang="en-US" sz="2800" dirty="0">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Manual Testing</a:t>
            </a:r>
            <a:r>
              <a:rPr lang="en-US" sz="2800" dirty="0">
                <a:latin typeface="Times New Roman" panose="02020603050405020304" pitchFamily="18" charset="0"/>
                <a:cs typeface="Times New Roman" panose="02020603050405020304" pitchFamily="18" charset="0"/>
              </a:rPr>
              <a:t> of their application was becoming more and more inefficient, he created a</a:t>
            </a:r>
            <a:r>
              <a:rPr lang="en-US" sz="2800" dirty="0">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 JavaScript </a:t>
            </a:r>
            <a:r>
              <a:rPr lang="en-US" sz="2800" dirty="0">
                <a:latin typeface="Times New Roman" panose="02020603050405020304" pitchFamily="18" charset="0"/>
                <a:cs typeface="Times New Roman" panose="02020603050405020304" pitchFamily="18" charset="0"/>
              </a:rPr>
              <a:t>program that would automatically control the browser's actions. He named this program as the "</a:t>
            </a:r>
            <a:r>
              <a:rPr lang="en-US" sz="2800" b="1" dirty="0" err="1">
                <a:latin typeface="Times New Roman" panose="02020603050405020304" pitchFamily="18" charset="0"/>
                <a:cs typeface="Times New Roman" panose="02020603050405020304" pitchFamily="18" charset="0"/>
              </a:rPr>
              <a:t>JavaScriptTestRunner</a:t>
            </a:r>
            <a:r>
              <a:rPr lang="en-US" sz="2800" dirty="0">
                <a:latin typeface="Times New Roman" panose="02020603050405020304" pitchFamily="18" charset="0"/>
                <a:cs typeface="Times New Roman" panose="02020603050405020304" pitchFamily="18" charset="0"/>
              </a:rPr>
              <a:t>."</a:t>
            </a:r>
            <a:endParaRPr lang="en-US" sz="2800" b="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062570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6B5A2-16C0-4D36-899E-6F8F67C869F6}"/>
              </a:ext>
            </a:extLst>
          </p:cNvPr>
          <p:cNvSpPr>
            <a:spLocks noGrp="1"/>
          </p:cNvSpPr>
          <p:nvPr>
            <p:ph type="ctrTitle"/>
          </p:nvPr>
        </p:nvSpPr>
        <p:spPr>
          <a:xfrm>
            <a:off x="462844" y="169334"/>
            <a:ext cx="10916356" cy="1501424"/>
          </a:xfrm>
        </p:spPr>
        <p:txBody>
          <a:bodyPr>
            <a:normAutofit fontScale="90000"/>
          </a:bodyPr>
          <a:lstStyle/>
          <a:p>
            <a:r>
              <a:rPr lang="en-US" sz="4000" b="1" dirty="0">
                <a:solidFill>
                  <a:srgbClr val="00B050"/>
                </a:solidFill>
                <a:latin typeface="Times New Roman" panose="02020603050405020304" pitchFamily="18" charset="0"/>
                <a:cs typeface="Times New Roman" panose="02020603050405020304" pitchFamily="18" charset="0"/>
              </a:rPr>
              <a:t>Birth of Selenium Remote Control (Selenium RC)</a:t>
            </a:r>
            <a:br>
              <a:rPr lang="en-US" sz="4000" b="1" dirty="0">
                <a:latin typeface="Times New Roman" panose="02020603050405020304" pitchFamily="18" charset="0"/>
                <a:cs typeface="Times New Roman" panose="02020603050405020304" pitchFamily="18" charset="0"/>
              </a:rPr>
            </a:br>
            <a:endParaRPr lang="en-US" sz="40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B9B6B40C-2AA9-4545-9F8F-EEC37C6E61A8}"/>
              </a:ext>
            </a:extLst>
          </p:cNvPr>
          <p:cNvSpPr>
            <a:spLocks noGrp="1"/>
          </p:cNvSpPr>
          <p:nvPr>
            <p:ph type="subTitle" idx="1"/>
          </p:nvPr>
        </p:nvSpPr>
        <p:spPr>
          <a:xfrm>
            <a:off x="462844" y="1670757"/>
            <a:ext cx="10916356" cy="4508500"/>
          </a:xfrm>
        </p:spPr>
        <p:txBody>
          <a:bodyPr>
            <a:normAutofit/>
          </a:bodyPr>
          <a:lstStyle/>
          <a:p>
            <a:pPr algn="just"/>
            <a:r>
              <a:rPr lang="en-US" sz="2800" dirty="0">
                <a:latin typeface="Times New Roman" panose="02020603050405020304" pitchFamily="18" charset="0"/>
                <a:cs typeface="Times New Roman" panose="02020603050405020304" pitchFamily="18" charset="0"/>
              </a:rPr>
              <a:t>Another </a:t>
            </a:r>
            <a:r>
              <a:rPr lang="en-US" sz="2800" dirty="0" err="1">
                <a:latin typeface="Times New Roman" panose="02020603050405020304" pitchFamily="18" charset="0"/>
                <a:cs typeface="Times New Roman" panose="02020603050405020304" pitchFamily="18" charset="0"/>
              </a:rPr>
              <a:t>ThoughtWork's</a:t>
            </a:r>
            <a:r>
              <a:rPr lang="en-US" sz="2800" dirty="0">
                <a:latin typeface="Times New Roman" panose="02020603050405020304" pitchFamily="18" charset="0"/>
                <a:cs typeface="Times New Roman" panose="02020603050405020304" pitchFamily="18" charset="0"/>
              </a:rPr>
              <a:t> engineer, </a:t>
            </a:r>
            <a:r>
              <a:rPr lang="en-US" sz="2800" b="1" dirty="0">
                <a:latin typeface="Times New Roman" panose="02020603050405020304" pitchFamily="18" charset="0"/>
                <a:cs typeface="Times New Roman" panose="02020603050405020304" pitchFamily="18" charset="0"/>
              </a:rPr>
              <a:t>Paul </a:t>
            </a:r>
            <a:r>
              <a:rPr lang="en-US" sz="2800" b="1" dirty="0" err="1">
                <a:latin typeface="Times New Roman" panose="02020603050405020304" pitchFamily="18" charset="0"/>
                <a:cs typeface="Times New Roman" panose="02020603050405020304" pitchFamily="18" charset="0"/>
              </a:rPr>
              <a:t>Hammant</a:t>
            </a:r>
            <a:r>
              <a:rPr lang="en-US" sz="2800" dirty="0">
                <a:latin typeface="Times New Roman" panose="02020603050405020304" pitchFamily="18" charset="0"/>
                <a:cs typeface="Times New Roman" panose="02020603050405020304" pitchFamily="18" charset="0"/>
              </a:rPr>
              <a:t>, decided to create a server that will act as an HTTP proxy to "trick" the browser into believing that Selenium Core and the web application being tested come from the same domain. This system became known as the </a:t>
            </a:r>
            <a:r>
              <a:rPr lang="en-US" sz="2800" b="1" dirty="0">
                <a:latin typeface="Times New Roman" panose="02020603050405020304" pitchFamily="18" charset="0"/>
                <a:cs typeface="Times New Roman" panose="02020603050405020304" pitchFamily="18" charset="0"/>
              </a:rPr>
              <a:t>Selenium Remote Control</a:t>
            </a:r>
            <a:r>
              <a:rPr lang="en-US" sz="2800" dirty="0">
                <a:latin typeface="Times New Roman" panose="02020603050405020304" pitchFamily="18" charset="0"/>
                <a:cs typeface="Times New Roman" panose="02020603050405020304" pitchFamily="18" charset="0"/>
              </a:rPr>
              <a:t> or </a:t>
            </a:r>
            <a:r>
              <a:rPr lang="en-US" sz="2800" b="1" dirty="0">
                <a:latin typeface="Times New Roman" panose="02020603050405020304" pitchFamily="18" charset="0"/>
                <a:cs typeface="Times New Roman" panose="02020603050405020304" pitchFamily="18" charset="0"/>
              </a:rPr>
              <a:t>Selenium 1</a:t>
            </a:r>
            <a:r>
              <a:rPr lang="en-US" sz="28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3639500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574FC-105E-45E1-8D41-EFB6C0BA294D}"/>
              </a:ext>
            </a:extLst>
          </p:cNvPr>
          <p:cNvSpPr>
            <a:spLocks noGrp="1"/>
          </p:cNvSpPr>
          <p:nvPr>
            <p:ph type="title"/>
          </p:nvPr>
        </p:nvSpPr>
        <p:spPr/>
        <p:txBody>
          <a:bodyPr/>
          <a:lstStyle/>
          <a:p>
            <a:r>
              <a:rPr lang="en-US" sz="4000" b="1" dirty="0">
                <a:solidFill>
                  <a:srgbClr val="00B050"/>
                </a:solidFill>
                <a:latin typeface="Times New Roman" panose="02020603050405020304" pitchFamily="18" charset="0"/>
                <a:cs typeface="Times New Roman" panose="02020603050405020304" pitchFamily="18" charset="0"/>
              </a:rPr>
              <a:t>Birth of Selenium Grid</a:t>
            </a:r>
            <a:br>
              <a:rPr lang="en-US" b="1" dirty="0"/>
            </a:br>
            <a:endParaRPr lang="en-US" dirty="0"/>
          </a:p>
        </p:txBody>
      </p:sp>
      <p:sp>
        <p:nvSpPr>
          <p:cNvPr id="3" name="Content Placeholder 2">
            <a:extLst>
              <a:ext uri="{FF2B5EF4-FFF2-40B4-BE49-F238E27FC236}">
                <a16:creationId xmlns:a16="http://schemas.microsoft.com/office/drawing/2014/main" id="{2A53D7EB-221D-4FF4-8A33-9D0F28ACFA42}"/>
              </a:ext>
            </a:extLst>
          </p:cNvPr>
          <p:cNvSpPr>
            <a:spLocks noGrp="1"/>
          </p:cNvSpPr>
          <p:nvPr>
            <p:ph idx="1"/>
          </p:nvPr>
        </p:nvSpPr>
        <p:spPr>
          <a:xfrm>
            <a:off x="431800" y="1690688"/>
            <a:ext cx="10515600" cy="4351338"/>
          </a:xfrm>
        </p:spPr>
        <p:txBody>
          <a:bodyPr>
            <a:normAutofit/>
          </a:bodyPr>
          <a:lstStyle/>
          <a:p>
            <a:pPr marL="0" indent="0">
              <a:buNone/>
            </a:pPr>
            <a:r>
              <a:rPr lang="en-US" dirty="0">
                <a:latin typeface="Times New Roman" panose="02020603050405020304" pitchFamily="18" charset="0"/>
                <a:cs typeface="Times New Roman" panose="02020603050405020304" pitchFamily="18" charset="0"/>
              </a:rPr>
              <a:t>Selenium Grid was developed by </a:t>
            </a:r>
            <a:r>
              <a:rPr lang="en-US" b="1" dirty="0">
                <a:latin typeface="Times New Roman" panose="02020603050405020304" pitchFamily="18" charset="0"/>
                <a:cs typeface="Times New Roman" panose="02020603050405020304" pitchFamily="18" charset="0"/>
              </a:rPr>
              <a:t>Patrick </a:t>
            </a:r>
            <a:r>
              <a:rPr lang="en-US" b="1" dirty="0" err="1">
                <a:latin typeface="Times New Roman" panose="02020603050405020304" pitchFamily="18" charset="0"/>
                <a:cs typeface="Times New Roman" panose="02020603050405020304" pitchFamily="18" charset="0"/>
              </a:rPr>
              <a:t>Lightbody</a:t>
            </a:r>
            <a:r>
              <a:rPr lang="en-US" dirty="0">
                <a:latin typeface="Times New Roman" panose="02020603050405020304" pitchFamily="18" charset="0"/>
                <a:cs typeface="Times New Roman" panose="02020603050405020304" pitchFamily="18" charset="0"/>
              </a:rPr>
              <a:t> to address the need of minimizing test execution times as much as possible.</a:t>
            </a:r>
          </a:p>
        </p:txBody>
      </p:sp>
    </p:spTree>
    <p:extLst>
      <p:ext uri="{BB962C8B-B14F-4D97-AF65-F5344CB8AC3E}">
        <p14:creationId xmlns:p14="http://schemas.microsoft.com/office/powerpoint/2010/main" val="35105291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C8CBD-F6A8-4FFF-87FE-F0ED1FE7E938}"/>
              </a:ext>
            </a:extLst>
          </p:cNvPr>
          <p:cNvSpPr>
            <a:spLocks noGrp="1"/>
          </p:cNvSpPr>
          <p:nvPr>
            <p:ph type="title"/>
          </p:nvPr>
        </p:nvSpPr>
        <p:spPr/>
        <p:txBody>
          <a:bodyPr/>
          <a:lstStyle/>
          <a:p>
            <a:r>
              <a:rPr lang="en-US" sz="4000" b="1" dirty="0">
                <a:solidFill>
                  <a:srgbClr val="00B050"/>
                </a:solidFill>
                <a:latin typeface="Times New Roman" panose="02020603050405020304" pitchFamily="18" charset="0"/>
                <a:cs typeface="Times New Roman" panose="02020603050405020304" pitchFamily="18" charset="0"/>
              </a:rPr>
              <a:t>Birth of Selenium IDE</a:t>
            </a:r>
            <a:br>
              <a:rPr lang="en-US" b="1" dirty="0"/>
            </a:br>
            <a:endParaRPr lang="en-US" dirty="0"/>
          </a:p>
        </p:txBody>
      </p:sp>
      <p:sp>
        <p:nvSpPr>
          <p:cNvPr id="3" name="Content Placeholder 2">
            <a:extLst>
              <a:ext uri="{FF2B5EF4-FFF2-40B4-BE49-F238E27FC236}">
                <a16:creationId xmlns:a16="http://schemas.microsoft.com/office/drawing/2014/main" id="{20C5D64B-2355-4A00-ADB8-B51433162297}"/>
              </a:ext>
            </a:extLst>
          </p:cNvPr>
          <p:cNvSpPr>
            <a:spLocks noGrp="1"/>
          </p:cNvSpPr>
          <p:nvPr>
            <p:ph idx="1"/>
          </p:nvPr>
        </p:nvSpPr>
        <p:spPr/>
        <p:txBody>
          <a:bodyPr/>
          <a:lstStyle/>
          <a:p>
            <a:pPr marL="0" indent="0">
              <a:buNone/>
            </a:pPr>
            <a:r>
              <a:rPr lang="en-US" b="1" dirty="0">
                <a:latin typeface="Times New Roman" panose="02020603050405020304" pitchFamily="18" charset="0"/>
                <a:cs typeface="Times New Roman" panose="02020603050405020304" pitchFamily="18" charset="0"/>
              </a:rPr>
              <a:t>Shinya </a:t>
            </a:r>
            <a:r>
              <a:rPr lang="en-US" b="1" dirty="0" err="1">
                <a:latin typeface="Times New Roman" panose="02020603050405020304" pitchFamily="18" charset="0"/>
                <a:cs typeface="Times New Roman" panose="02020603050405020304" pitchFamily="18" charset="0"/>
              </a:rPr>
              <a:t>Kasatani</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of Japan created </a:t>
            </a:r>
            <a:r>
              <a:rPr lang="en-US" b="1" dirty="0">
                <a:latin typeface="Times New Roman" panose="02020603050405020304" pitchFamily="18" charset="0"/>
                <a:cs typeface="Times New Roman" panose="02020603050405020304" pitchFamily="18" charset="0"/>
              </a:rPr>
              <a:t>Selenium IDE</a:t>
            </a:r>
            <a:r>
              <a:rPr lang="en-US" dirty="0">
                <a:latin typeface="Times New Roman" panose="02020603050405020304" pitchFamily="18" charset="0"/>
                <a:cs typeface="Times New Roman" panose="02020603050405020304" pitchFamily="18" charset="0"/>
              </a:rPr>
              <a:t>, a Firefox extension that can automate the browser through a record-and-playback feature. He came up with this idea to further increase the speed in creating test cases. He donated Selenium IDE to the Selenium Project in </a:t>
            </a:r>
            <a:r>
              <a:rPr lang="en-US" b="1" dirty="0">
                <a:latin typeface="Times New Roman" panose="02020603050405020304" pitchFamily="18" charset="0"/>
                <a:cs typeface="Times New Roman" panose="02020603050405020304" pitchFamily="18" charset="0"/>
              </a:rPr>
              <a:t>2006</a:t>
            </a:r>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0194408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E9139-247C-4311-B0B9-299B5D07DB2D}"/>
              </a:ext>
            </a:extLst>
          </p:cNvPr>
          <p:cNvSpPr>
            <a:spLocks noGrp="1"/>
          </p:cNvSpPr>
          <p:nvPr>
            <p:ph type="title"/>
          </p:nvPr>
        </p:nvSpPr>
        <p:spPr/>
        <p:txBody>
          <a:bodyPr/>
          <a:lstStyle/>
          <a:p>
            <a:r>
              <a:rPr lang="en-US" sz="4000" b="1" dirty="0">
                <a:solidFill>
                  <a:srgbClr val="00B050"/>
                </a:solidFill>
                <a:latin typeface="Times New Roman" panose="02020603050405020304" pitchFamily="18" charset="0"/>
                <a:cs typeface="Times New Roman" panose="02020603050405020304" pitchFamily="18" charset="0"/>
              </a:rPr>
              <a:t>Birth of WebDriver</a:t>
            </a:r>
            <a:br>
              <a:rPr lang="en-US" b="1" dirty="0">
                <a:solidFill>
                  <a:srgbClr val="00B050"/>
                </a:solidFill>
              </a:rPr>
            </a:br>
            <a:endParaRPr lang="en-US" dirty="0">
              <a:solidFill>
                <a:srgbClr val="00B050"/>
              </a:solidFill>
            </a:endParaRPr>
          </a:p>
        </p:txBody>
      </p:sp>
      <p:sp>
        <p:nvSpPr>
          <p:cNvPr id="3" name="Content Placeholder 2">
            <a:extLst>
              <a:ext uri="{FF2B5EF4-FFF2-40B4-BE49-F238E27FC236}">
                <a16:creationId xmlns:a16="http://schemas.microsoft.com/office/drawing/2014/main" id="{CF6AF6B9-5422-4D96-820D-A7F528B2BD52}"/>
              </a:ext>
            </a:extLst>
          </p:cNvPr>
          <p:cNvSpPr>
            <a:spLocks noGrp="1"/>
          </p:cNvSpPr>
          <p:nvPr>
            <p:ph idx="1"/>
          </p:nvPr>
        </p:nvSpPr>
        <p:spPr>
          <a:xfrm>
            <a:off x="386643" y="1558484"/>
            <a:ext cx="10515600" cy="4351338"/>
          </a:xfrm>
        </p:spPr>
        <p:txBody>
          <a:bodyPr/>
          <a:lstStyle/>
          <a:p>
            <a:pPr marL="0" indent="0">
              <a:buNone/>
            </a:pPr>
            <a:r>
              <a:rPr lang="en-US" dirty="0">
                <a:latin typeface="Times New Roman" panose="02020603050405020304" pitchFamily="18" charset="0"/>
                <a:cs typeface="Times New Roman" panose="02020603050405020304" pitchFamily="18" charset="0"/>
              </a:rPr>
              <a:t>Simon Stewart created WebDriver circa 2006 when browsers and web applications were becoming more powerful and more restrictive with JavaScript programs like Selenium Core. It was the first cross-platform testing framework that could control the browser from the OS level.</a:t>
            </a:r>
          </a:p>
        </p:txBody>
      </p:sp>
    </p:spTree>
    <p:extLst>
      <p:ext uri="{BB962C8B-B14F-4D97-AF65-F5344CB8AC3E}">
        <p14:creationId xmlns:p14="http://schemas.microsoft.com/office/powerpoint/2010/main" val="29236864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24B26-9718-44B0-A108-4074FCFE6116}"/>
              </a:ext>
            </a:extLst>
          </p:cNvPr>
          <p:cNvSpPr>
            <a:spLocks noGrp="1"/>
          </p:cNvSpPr>
          <p:nvPr>
            <p:ph type="title"/>
          </p:nvPr>
        </p:nvSpPr>
        <p:spPr/>
        <p:txBody>
          <a:bodyPr/>
          <a:lstStyle/>
          <a:p>
            <a:r>
              <a:rPr lang="en-US" sz="4000" b="1" dirty="0">
                <a:solidFill>
                  <a:srgbClr val="00B050"/>
                </a:solidFill>
                <a:latin typeface="Times New Roman" panose="02020603050405020304" pitchFamily="18" charset="0"/>
                <a:cs typeface="Times New Roman" panose="02020603050405020304" pitchFamily="18" charset="0"/>
              </a:rPr>
              <a:t>Brief Introduction Selenium IDE</a:t>
            </a:r>
            <a:br>
              <a:rPr lang="en-US" b="1" dirty="0"/>
            </a:br>
            <a:endParaRPr lang="en-US" dirty="0"/>
          </a:p>
        </p:txBody>
      </p:sp>
      <p:sp>
        <p:nvSpPr>
          <p:cNvPr id="3" name="Content Placeholder 2">
            <a:extLst>
              <a:ext uri="{FF2B5EF4-FFF2-40B4-BE49-F238E27FC236}">
                <a16:creationId xmlns:a16="http://schemas.microsoft.com/office/drawing/2014/main" id="{66A69F33-8447-425B-96DE-4D2411E77B45}"/>
              </a:ext>
            </a:extLst>
          </p:cNvPr>
          <p:cNvSpPr>
            <a:spLocks noGrp="1"/>
          </p:cNvSpPr>
          <p:nvPr>
            <p:ph idx="1"/>
          </p:nvPr>
        </p:nvSpPr>
        <p:spPr>
          <a:xfrm>
            <a:off x="361244" y="1825625"/>
            <a:ext cx="10992556" cy="4351338"/>
          </a:xfrm>
        </p:spPr>
        <p:txBody>
          <a:bodyPr/>
          <a:lstStyle/>
          <a:p>
            <a:pPr marL="0" indent="0" algn="just">
              <a:buNone/>
            </a:pPr>
            <a:r>
              <a:rPr lang="en-US" dirty="0">
                <a:latin typeface="Times New Roman" panose="02020603050405020304" pitchFamily="18" charset="0"/>
                <a:cs typeface="Times New Roman" panose="02020603050405020304" pitchFamily="18" charset="0"/>
              </a:rPr>
              <a:t>Selenium Integrated Development Environment (IDE) is the </a:t>
            </a:r>
            <a:r>
              <a:rPr lang="en-US" b="1" dirty="0">
                <a:latin typeface="Times New Roman" panose="02020603050405020304" pitchFamily="18" charset="0"/>
                <a:cs typeface="Times New Roman" panose="02020603050405020304" pitchFamily="18" charset="0"/>
              </a:rPr>
              <a:t>simplest framework</a:t>
            </a:r>
            <a:r>
              <a:rPr lang="en-US" dirty="0">
                <a:latin typeface="Times New Roman" panose="02020603050405020304" pitchFamily="18" charset="0"/>
                <a:cs typeface="Times New Roman" panose="02020603050405020304" pitchFamily="18" charset="0"/>
              </a:rPr>
              <a:t> in the Selenium suite and is </a:t>
            </a:r>
            <a:r>
              <a:rPr lang="en-US" b="1" dirty="0">
                <a:latin typeface="Times New Roman" panose="02020603050405020304" pitchFamily="18" charset="0"/>
                <a:cs typeface="Times New Roman" panose="02020603050405020304" pitchFamily="18" charset="0"/>
              </a:rPr>
              <a:t>the easiest one to learn</a:t>
            </a:r>
            <a:r>
              <a:rPr lang="en-US" dirty="0">
                <a:latin typeface="Times New Roman" panose="02020603050405020304" pitchFamily="18" charset="0"/>
                <a:cs typeface="Times New Roman" panose="02020603050405020304" pitchFamily="18" charset="0"/>
              </a:rPr>
              <a:t>. It is a </a:t>
            </a:r>
            <a:r>
              <a:rPr lang="en-US" b="1" dirty="0">
                <a:latin typeface="Times New Roman" panose="02020603050405020304" pitchFamily="18" charset="0"/>
                <a:cs typeface="Times New Roman" panose="02020603050405020304" pitchFamily="18" charset="0"/>
              </a:rPr>
              <a:t>Firefox plugin</a:t>
            </a:r>
            <a:r>
              <a:rPr lang="en-US" dirty="0">
                <a:latin typeface="Times New Roman" panose="02020603050405020304" pitchFamily="18" charset="0"/>
                <a:cs typeface="Times New Roman" panose="02020603050405020304" pitchFamily="18" charset="0"/>
              </a:rPr>
              <a:t> that you can install as easily as you can with other plugins. However, because of its simplicity, Selenium IDE should only be used as a </a:t>
            </a:r>
            <a:r>
              <a:rPr lang="en-US" b="1" dirty="0">
                <a:latin typeface="Times New Roman" panose="02020603050405020304" pitchFamily="18" charset="0"/>
                <a:cs typeface="Times New Roman" panose="02020603050405020304" pitchFamily="18" charset="0"/>
              </a:rPr>
              <a:t>prototyping tool</a:t>
            </a:r>
            <a:r>
              <a:rPr lang="en-US" dirty="0">
                <a:latin typeface="Times New Roman" panose="02020603050405020304" pitchFamily="18" charset="0"/>
                <a:cs typeface="Times New Roman" panose="02020603050405020304" pitchFamily="18" charset="0"/>
              </a:rPr>
              <a:t>. If you want to create more advanced test cases, you will need to use either Selenium RC or WebDriver.</a:t>
            </a:r>
          </a:p>
        </p:txBody>
      </p:sp>
    </p:spTree>
    <p:extLst>
      <p:ext uri="{BB962C8B-B14F-4D97-AF65-F5344CB8AC3E}">
        <p14:creationId xmlns:p14="http://schemas.microsoft.com/office/powerpoint/2010/main" val="2646900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7F214-FA37-4C0B-A31A-361D55682966}"/>
              </a:ext>
            </a:extLst>
          </p:cNvPr>
          <p:cNvSpPr>
            <a:spLocks noGrp="1"/>
          </p:cNvSpPr>
          <p:nvPr>
            <p:ph type="title"/>
          </p:nvPr>
        </p:nvSpPr>
        <p:spPr>
          <a:xfrm>
            <a:off x="491066" y="387703"/>
            <a:ext cx="11209867" cy="1325563"/>
          </a:xfrm>
        </p:spPr>
        <p:txBody>
          <a:bodyPr>
            <a:noAutofit/>
          </a:bodyPr>
          <a:lstStyle/>
          <a:p>
            <a:r>
              <a:rPr lang="en-US" sz="4000" b="1" dirty="0">
                <a:solidFill>
                  <a:srgbClr val="00B050"/>
                </a:solidFill>
                <a:latin typeface="Times New Roman" panose="02020603050405020304" pitchFamily="18" charset="0"/>
                <a:cs typeface="Times New Roman" panose="02020603050405020304" pitchFamily="18" charset="0"/>
              </a:rPr>
              <a:t>Brief Introduction Selenium Remote Control (Selenium RC)</a:t>
            </a:r>
            <a:br>
              <a:rPr lang="en-US" sz="4000" b="1" dirty="0">
                <a:solidFill>
                  <a:srgbClr val="00B050"/>
                </a:solidFill>
                <a:latin typeface="Times New Roman" panose="02020603050405020304" pitchFamily="18" charset="0"/>
                <a:cs typeface="Times New Roman" panose="02020603050405020304" pitchFamily="18" charset="0"/>
              </a:rPr>
            </a:br>
            <a:endParaRPr lang="en-US" sz="4000" dirty="0">
              <a:solidFill>
                <a:srgbClr val="00B05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E758C99-1D9C-41C0-9E51-36F59827F8D0}"/>
              </a:ext>
            </a:extLst>
          </p:cNvPr>
          <p:cNvSpPr>
            <a:spLocks noGrp="1"/>
          </p:cNvSpPr>
          <p:nvPr>
            <p:ph idx="1"/>
          </p:nvPr>
        </p:nvSpPr>
        <p:spPr/>
        <p:txBody>
          <a:bodyPr>
            <a:normAutofit fontScale="92500" lnSpcReduction="20000"/>
          </a:bodyPr>
          <a:lstStyle/>
          <a:p>
            <a:pPr marL="0" indent="0">
              <a:buNone/>
            </a:pPr>
            <a:r>
              <a:rPr lang="en-US" sz="3000" dirty="0">
                <a:latin typeface="Times New Roman" panose="02020603050405020304" pitchFamily="18" charset="0"/>
                <a:cs typeface="Times New Roman" panose="02020603050405020304" pitchFamily="18" charset="0"/>
              </a:rPr>
              <a:t>Selenium RC was the </a:t>
            </a:r>
            <a:r>
              <a:rPr lang="en-US" sz="3000" b="1" dirty="0">
                <a:latin typeface="Times New Roman" panose="02020603050405020304" pitchFamily="18" charset="0"/>
                <a:cs typeface="Times New Roman" panose="02020603050405020304" pitchFamily="18" charset="0"/>
              </a:rPr>
              <a:t>flagship testing framework</a:t>
            </a:r>
            <a:r>
              <a:rPr lang="en-US" sz="3000" dirty="0">
                <a:latin typeface="Times New Roman" panose="02020603050405020304" pitchFamily="18" charset="0"/>
                <a:cs typeface="Times New Roman" panose="02020603050405020304" pitchFamily="18" charset="0"/>
              </a:rPr>
              <a:t> of the whole Selenium project for a long time. This is the first automated </a:t>
            </a:r>
            <a:r>
              <a:rPr lang="en-US" sz="3000" dirty="0">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web testing</a:t>
            </a:r>
            <a:r>
              <a:rPr lang="en-US" sz="3000" dirty="0">
                <a:latin typeface="Times New Roman" panose="02020603050405020304" pitchFamily="18" charset="0"/>
                <a:cs typeface="Times New Roman" panose="02020603050405020304" pitchFamily="18" charset="0"/>
              </a:rPr>
              <a:t> tool that </a:t>
            </a:r>
            <a:r>
              <a:rPr lang="en-US" sz="3000" b="1" dirty="0">
                <a:latin typeface="Times New Roman" panose="02020603050405020304" pitchFamily="18" charset="0"/>
                <a:cs typeface="Times New Roman" panose="02020603050405020304" pitchFamily="18" charset="0"/>
              </a:rPr>
              <a:t>allowed users to use a programming language they prefer</a:t>
            </a:r>
            <a:r>
              <a:rPr lang="en-US" sz="3000" dirty="0">
                <a:latin typeface="Times New Roman" panose="02020603050405020304" pitchFamily="18" charset="0"/>
                <a:cs typeface="Times New Roman" panose="02020603050405020304" pitchFamily="18" charset="0"/>
              </a:rPr>
              <a:t>. As of version 2.25.0, RC can support the following programming languages:</a:t>
            </a:r>
          </a:p>
          <a:p>
            <a:r>
              <a:rPr lang="en-US" sz="3000" dirty="0">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Java</a:t>
            </a:r>
            <a:endParaRPr lang="en-US" sz="3000" dirty="0">
              <a:latin typeface="Times New Roman" panose="02020603050405020304" pitchFamily="18" charset="0"/>
              <a:cs typeface="Times New Roman" panose="02020603050405020304" pitchFamily="18" charset="0"/>
            </a:endParaRPr>
          </a:p>
          <a:p>
            <a:r>
              <a:rPr lang="en-US" sz="3000" dirty="0">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C#</a:t>
            </a:r>
            <a:endParaRPr lang="en-US" sz="3000" dirty="0">
              <a:latin typeface="Times New Roman" panose="02020603050405020304" pitchFamily="18" charset="0"/>
              <a:cs typeface="Times New Roman" panose="02020603050405020304" pitchFamily="18" charset="0"/>
            </a:endParaRPr>
          </a:p>
          <a:p>
            <a:r>
              <a:rPr lang="en-US" sz="3000" dirty="0">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PHP</a:t>
            </a:r>
            <a:endParaRPr lang="en-US" sz="3000" dirty="0">
              <a:latin typeface="Times New Roman" panose="02020603050405020304" pitchFamily="18" charset="0"/>
              <a:cs typeface="Times New Roman" panose="02020603050405020304" pitchFamily="18" charset="0"/>
            </a:endParaRPr>
          </a:p>
          <a:p>
            <a:r>
              <a:rPr lang="en-US" sz="3000" dirty="0">
                <a:latin typeface="Times New Roman" panose="02020603050405020304" pitchFamily="18" charset="0"/>
                <a:cs typeface="Times New Roman" panose="02020603050405020304" pitchFamily="18" charset="0"/>
              </a:rPr>
              <a:t>Python</a:t>
            </a:r>
          </a:p>
          <a:p>
            <a:r>
              <a:rPr lang="en-US" sz="3000" dirty="0">
                <a:latin typeface="Times New Roman" panose="02020603050405020304" pitchFamily="18" charset="0"/>
                <a:cs typeface="Times New Roman" panose="02020603050405020304" pitchFamily="18" charset="0"/>
              </a:rPr>
              <a:t>Perl</a:t>
            </a:r>
          </a:p>
          <a:p>
            <a:r>
              <a:rPr lang="en-US" sz="3000" dirty="0">
                <a:latin typeface="Times New Roman" panose="02020603050405020304" pitchFamily="18" charset="0"/>
                <a:cs typeface="Times New Roman" panose="02020603050405020304" pitchFamily="18" charset="0"/>
              </a:rPr>
              <a:t>Ruby</a:t>
            </a:r>
          </a:p>
          <a:p>
            <a:pPr marL="0" indent="0">
              <a:buNone/>
            </a:pPr>
            <a:endParaRPr lang="en-US" dirty="0"/>
          </a:p>
        </p:txBody>
      </p:sp>
    </p:spTree>
    <p:extLst>
      <p:ext uri="{BB962C8B-B14F-4D97-AF65-F5344CB8AC3E}">
        <p14:creationId xmlns:p14="http://schemas.microsoft.com/office/powerpoint/2010/main" val="19431798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TotalTime>
  <Words>153</Words>
  <Application>Microsoft Office PowerPoint</Application>
  <PresentationFormat>Widescreen</PresentationFormat>
  <Paragraphs>36</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Times New Roman</vt:lpstr>
      <vt:lpstr>Office Theme</vt:lpstr>
      <vt:lpstr>What is Selenium?</vt:lpstr>
      <vt:lpstr>PowerPoint Presentation</vt:lpstr>
      <vt:lpstr>PowerPoint Presentation</vt:lpstr>
      <vt:lpstr>Birth of Selenium Remote Control (Selenium RC) </vt:lpstr>
      <vt:lpstr>Birth of Selenium Grid </vt:lpstr>
      <vt:lpstr>Birth of Selenium IDE </vt:lpstr>
      <vt:lpstr>Birth of WebDriver </vt:lpstr>
      <vt:lpstr>Brief Introduction Selenium IDE </vt:lpstr>
      <vt:lpstr>Brief Introduction Selenium Remote Control (Selenium RC) </vt:lpstr>
      <vt:lpstr>Brief Introduction WebDriver </vt:lpstr>
      <vt:lpstr>Selenium Grid </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login</dc:creator>
  <cp:lastModifiedBy>login</cp:lastModifiedBy>
  <cp:revision>17</cp:revision>
  <dcterms:created xsi:type="dcterms:W3CDTF">2021-08-25T05:10:38Z</dcterms:created>
  <dcterms:modified xsi:type="dcterms:W3CDTF">2021-08-25T05:36:44Z</dcterms:modified>
</cp:coreProperties>
</file>