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96" r:id="rId2"/>
    <p:sldId id="298" r:id="rId3"/>
    <p:sldId id="303" r:id="rId4"/>
    <p:sldId id="305" r:id="rId5"/>
    <p:sldId id="306" r:id="rId6"/>
    <p:sldId id="307" r:id="rId7"/>
    <p:sldId id="312" r:id="rId8"/>
    <p:sldId id="314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9933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8268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ECMA-262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58537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Arithmetic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Assignment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Logical Operators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178260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6927"/>
            <a:ext cx="8335478" cy="41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33601"/>
            <a:ext cx="9936704" cy="32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6927"/>
            <a:ext cx="8640278" cy="42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73179"/>
            <a:ext cx="9362173" cy="41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 and NULL coalescing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713"/>
            <a:ext cx="3410552" cy="39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6249"/>
            <a:ext cx="6301523" cy="21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2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0282"/>
            <a:ext cx="3699309" cy="36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86526"/>
            <a:ext cx="7251330" cy="18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Execution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6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Official definition by ECMA: ECMAScript is an object-oriented programming  language for performing computations and manipulating computational objects  within a host environment.</a:t>
            </a:r>
          </a:p>
          <a:p>
            <a:r>
              <a:rPr lang="en-US" dirty="0"/>
              <a:t>JavaScript is a programming language that enables you to create dynamically  updating content, control multimedia, animate images, and pretty much  everything else.</a:t>
            </a:r>
          </a:p>
          <a:p>
            <a:r>
              <a:rPr lang="en-IN" dirty="0"/>
              <a:t>In practice:</a:t>
            </a:r>
          </a:p>
          <a:p>
            <a:pPr lvl="1"/>
            <a:r>
              <a:rPr lang="en-IN" dirty="0"/>
              <a:t>Imperative</a:t>
            </a:r>
          </a:p>
          <a:p>
            <a:pPr lvl="1"/>
            <a:r>
              <a:rPr lang="en-IN" dirty="0"/>
              <a:t>(Prototype-based)Object-oriented</a:t>
            </a:r>
          </a:p>
          <a:p>
            <a:pPr lvl="1"/>
            <a:r>
              <a:rPr lang="en-IN" dirty="0"/>
              <a:t>Functional</a:t>
            </a:r>
          </a:p>
          <a:p>
            <a:pPr lvl="1"/>
            <a:r>
              <a:rPr lang="en-US" dirty="0"/>
              <a:t>Asynchronous (since ES2015 (Promises), and ES2017</a:t>
            </a:r>
          </a:p>
          <a:p>
            <a:pPr lvl="1"/>
            <a:r>
              <a:rPr lang="en-US" dirty="0"/>
              <a:t>(async /await))</a:t>
            </a: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51" y="3857414"/>
            <a:ext cx="3060229" cy="172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4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6779394" cy="4023360"/>
          </a:xfrm>
        </p:spPr>
        <p:txBody>
          <a:bodyPr/>
          <a:lstStyle/>
          <a:p>
            <a:r>
              <a:rPr lang="en-IN" dirty="0"/>
              <a:t>In conditional execution we choose between two  different routes based on a Boolean value.</a:t>
            </a:r>
          </a:p>
          <a:p>
            <a:r>
              <a:rPr lang="en-IN" dirty="0"/>
              <a:t>Conditional execution is written with the if keyword in JavaScript. In the simple case, we just want some code to be executed if, and only if, a certain condition holds.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034" y="2227650"/>
            <a:ext cx="315321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7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If..else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18576"/>
            <a:ext cx="8062762" cy="39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6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2871"/>
            <a:ext cx="9650931" cy="36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1"/>
            <a:ext cx="9874405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else + if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else+if</a:t>
            </a:r>
            <a:r>
              <a:rPr lang="en-US" dirty="0"/>
              <a:t> statements to specify a new  condition if the first condition is false.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38070"/>
            <a:ext cx="4693920" cy="29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(ternary)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28345"/>
            <a:ext cx="9875520" cy="41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8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9387"/>
            <a:ext cx="10058400" cy="380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8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64913"/>
            <a:ext cx="9394257" cy="41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6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with missing parts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5" y="1881740"/>
            <a:ext cx="10405265" cy="42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WebStorm                                     Atom                                       Visual Studio Code</a:t>
            </a: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77" y="1967344"/>
            <a:ext cx="1810039" cy="181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59" y="1845734"/>
            <a:ext cx="2208416" cy="22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418" y="1760183"/>
            <a:ext cx="3172689" cy="23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2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while, do … while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32" y="2118324"/>
            <a:ext cx="8912994" cy="40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01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For…in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6624"/>
            <a:ext cx="9859478" cy="42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3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For…of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9613"/>
            <a:ext cx="9907604" cy="42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3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Break, continue (without a label)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18" y="1898496"/>
            <a:ext cx="9891562" cy="41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output and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JavaScript values output you can use console.log or alert function.</a:t>
            </a:r>
          </a:p>
          <a:p>
            <a:endParaRPr lang="en-IN" dirty="0"/>
          </a:p>
          <a:p>
            <a:r>
              <a:rPr lang="en-IN" dirty="0"/>
              <a:t>console.log(“Hello World”);</a:t>
            </a:r>
          </a:p>
          <a:p>
            <a:r>
              <a:rPr lang="en-IN" dirty="0"/>
              <a:t>console.log(123);</a:t>
            </a:r>
          </a:p>
          <a:p>
            <a:r>
              <a:rPr lang="en-IN" dirty="0"/>
              <a:t>let x = 2;</a:t>
            </a:r>
          </a:p>
          <a:p>
            <a:r>
              <a:rPr lang="en-IN" dirty="0"/>
              <a:t>alert(‘the value of x is ‘);</a:t>
            </a:r>
          </a:p>
          <a:p>
            <a:endParaRPr lang="en-IN" dirty="0"/>
          </a:p>
          <a:p>
            <a:r>
              <a:rPr lang="en-IN" dirty="0"/>
              <a:t>You can execute JS directly in console, open dev tools(F12) and go in "Console“ tab.</a:t>
            </a:r>
          </a:p>
        </p:txBody>
      </p:sp>
    </p:spTree>
    <p:extLst>
      <p:ext uri="{BB962C8B-B14F-4D97-AF65-F5344CB8AC3E}">
        <p14:creationId xmlns:p14="http://schemas.microsoft.com/office/powerpoint/2010/main" val="212039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JavaScript programs can be inserted in any part of an HTML document with the help of the &lt;script&gt; element.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08" y="3100071"/>
            <a:ext cx="5656702" cy="22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6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Scripts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other method is to import external script in an HTML document.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Separates HTML and JS : easier to maintain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Cached JavaScript files can speed up page loads.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355983"/>
            <a:ext cx="6145016" cy="16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9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 and statements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15254"/>
            <a:ext cx="10058400" cy="4023360"/>
          </a:xfrm>
        </p:spPr>
        <p:txBody>
          <a:bodyPr/>
          <a:lstStyle/>
          <a:p>
            <a:pPr marL="101600" indent="0">
              <a:buNone/>
            </a:pPr>
            <a:r>
              <a:rPr lang="en-IN" dirty="0"/>
              <a:t>JavaScript distinguishes </a:t>
            </a:r>
            <a:r>
              <a:rPr lang="en-IN" b="1" dirty="0">
                <a:solidFill>
                  <a:srgbClr val="C00000"/>
                </a:solidFill>
              </a:rPr>
              <a:t>expressions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statements.</a:t>
            </a:r>
          </a:p>
          <a:p>
            <a:pPr marL="101600" indent="0">
              <a:buNone/>
            </a:pPr>
            <a:r>
              <a:rPr lang="en-IN" dirty="0"/>
              <a:t>An expression </a:t>
            </a:r>
            <a:r>
              <a:rPr lang="en-IN" b="1" dirty="0">
                <a:solidFill>
                  <a:srgbClr val="C00000"/>
                </a:solidFill>
              </a:rPr>
              <a:t>produces a value </a:t>
            </a:r>
            <a:r>
              <a:rPr lang="en-IN" dirty="0"/>
              <a:t>and can be written whenever a value is expected,</a:t>
            </a:r>
          </a:p>
          <a:p>
            <a:pPr marL="101600" indent="0">
              <a:buNone/>
            </a:pPr>
            <a:r>
              <a:rPr lang="en-IN" dirty="0"/>
              <a:t>For example as an argument in a function call.</a:t>
            </a:r>
          </a:p>
          <a:p>
            <a:pPr marL="101600" indent="0">
              <a:buNone/>
            </a:pPr>
            <a:endParaRPr lang="en-IN" dirty="0"/>
          </a:p>
          <a:p>
            <a:pPr marL="101600" indent="0">
              <a:buNone/>
            </a:pPr>
            <a:r>
              <a:rPr lang="en-IN" dirty="0"/>
              <a:t>A statement performs an action. Loops and if statement are examples of statements.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60520"/>
            <a:ext cx="725906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Declaration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var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dirty="0"/>
              <a:t>Declares a variable, optionally initializes it with value.  By default every variable gets undefined as value.</a:t>
            </a:r>
          </a:p>
          <a:p>
            <a:r>
              <a:rPr lang="en-IN" b="1" dirty="0">
                <a:solidFill>
                  <a:srgbClr val="C00000"/>
                </a:solidFill>
              </a:rPr>
              <a:t>let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Declares a block- scoped, local variable, optionally initializing it to a value.</a:t>
            </a:r>
          </a:p>
          <a:p>
            <a:r>
              <a:rPr lang="en-IN" b="1" dirty="0" err="1">
                <a:solidFill>
                  <a:srgbClr val="C00000"/>
                </a:solidFill>
              </a:rPr>
              <a:t>const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dirty="0"/>
              <a:t>Declares a block-scoped, read-only named constant.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33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76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423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Retrospect</vt:lpstr>
      <vt:lpstr>Agenda</vt:lpstr>
      <vt:lpstr>JavaScript</vt:lpstr>
      <vt:lpstr>Editors</vt:lpstr>
      <vt:lpstr>JS output and debugging</vt:lpstr>
      <vt:lpstr>Inline Script</vt:lpstr>
      <vt:lpstr>External Scripts</vt:lpstr>
      <vt:lpstr>Expressions and statements</vt:lpstr>
      <vt:lpstr>Declaration Types</vt:lpstr>
      <vt:lpstr>Operators</vt:lpstr>
      <vt:lpstr>Operators</vt:lpstr>
      <vt:lpstr>Arithmetic Operators</vt:lpstr>
      <vt:lpstr>Assignment Operators</vt:lpstr>
      <vt:lpstr>Comparison Operators</vt:lpstr>
      <vt:lpstr>Logical Operators</vt:lpstr>
      <vt:lpstr>OR and NULL coalescing Operator</vt:lpstr>
      <vt:lpstr>AND</vt:lpstr>
      <vt:lpstr>NOT</vt:lpstr>
      <vt:lpstr>Mixed</vt:lpstr>
      <vt:lpstr>Conditional Execution</vt:lpstr>
      <vt:lpstr>Conditional Execution</vt:lpstr>
      <vt:lpstr>If..else</vt:lpstr>
      <vt:lpstr>if</vt:lpstr>
      <vt:lpstr>if</vt:lpstr>
      <vt:lpstr>else + if</vt:lpstr>
      <vt:lpstr>Conditional (ternary) operator</vt:lpstr>
      <vt:lpstr>Switch</vt:lpstr>
      <vt:lpstr>Loops</vt:lpstr>
      <vt:lpstr>for</vt:lpstr>
      <vt:lpstr>For with missing parts</vt:lpstr>
      <vt:lpstr>while, do … while</vt:lpstr>
      <vt:lpstr>For…in</vt:lpstr>
      <vt:lpstr>For…of</vt:lpstr>
      <vt:lpstr>Break, continue (without a label)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 on Internet Programming</dc:title>
  <cp:lastModifiedBy>Microsoft account</cp:lastModifiedBy>
  <cp:revision>20</cp:revision>
  <dcterms:modified xsi:type="dcterms:W3CDTF">2022-12-12T19:14:29Z</dcterms:modified>
</cp:coreProperties>
</file>