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59" r:id="rId5"/>
    <p:sldId id="264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5B712-DF91-3A44-3882-7D95AE2AA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31757-6763-0F1A-DE64-3E0A3C3BF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D3B23-0EA1-634F-953D-41A41E2E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D45F-D8BE-4312-BAA7-09411C5B7646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91F5D-8C1E-56CF-B123-4193F5DF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DABDE-029F-B4B4-10F4-54A546BE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22E1-0A3A-4AFD-9BE2-C97F2FBAD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61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99614-27EB-1B0C-C51B-CEF1B1EF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419DE-7AB2-0351-0BF6-9C0FDDE9A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5DCFD-9CA0-D9F5-004B-0C1092A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D45F-D8BE-4312-BAA7-09411C5B7646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CD2C2-D1AE-F354-8957-861012A8A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09FA2-C91C-798A-CEEF-D9F2E6B2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22E1-0A3A-4AFD-9BE2-C97F2FBAD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83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446B1-4FE1-A78A-E9F4-CBF63BDCD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4C91E-3BD3-70EF-65A7-C7696C3D1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F3590-FCC9-D41C-E875-FF5412A9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D45F-D8BE-4312-BAA7-09411C5B7646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72F36-A11C-4D4E-EB4E-CF5B161A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B1E50-8D24-D990-0C5D-15EB91670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22E1-0A3A-4AFD-9BE2-C97F2FBAD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4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80FE-2DD8-FD4F-FB75-4657BB28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0C15D-EA60-33B6-F518-73429970A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89AC9-03F6-C412-FDCB-06DDBD2FB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D45F-D8BE-4312-BAA7-09411C5B7646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D0D9C-B34B-ED49-57BC-BFB6B4F8D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877D5-D487-1879-13A8-AD9805FB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22E1-0A3A-4AFD-9BE2-C97F2FBAD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23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266EE-EF5B-197A-BFC5-0B336D63D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21943-3F8C-F890-BB85-A7EFCE27D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16935-AC25-7C17-3327-F7189D66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D45F-D8BE-4312-BAA7-09411C5B7646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E8308-730B-AD70-E87E-24CE3569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58A25-9842-8B53-0D9F-C2C71039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22E1-0A3A-4AFD-9BE2-C97F2FBAD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58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6EAC-A7CA-FBB8-C5FD-99659FD4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320B7-1965-9C19-71ED-BECF937E8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1831D-221B-9CA0-3561-5E3A56151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D4B07-67A2-A232-965B-C4DCB965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D45F-D8BE-4312-BAA7-09411C5B7646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1A6EC-6028-3251-EF2A-FAFFD760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215D1-2A19-7DCF-E2DA-2F040F7D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22E1-0A3A-4AFD-9BE2-C97F2FBAD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71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96CA-20A3-32C5-255E-A45BAE903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B4EAE-B3D7-9125-BE1A-F79B7B2CD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54B90-6560-0454-21E3-3E2D7FF1E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48B25-6D1A-38A7-8E49-ADAEEC270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992AB-94E5-3425-87A0-4DB9963BD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B2DC9D-ECD6-3630-E99B-D73A158DF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D45F-D8BE-4312-BAA7-09411C5B7646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8DB9D4-D8CC-AC6C-7668-B5BC38C06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23822-F9C6-AECA-83AA-B81EB00EA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22E1-0A3A-4AFD-9BE2-C97F2FBAD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00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0CFFC-AA3F-69A4-747D-31B3E55A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A72FB-6931-8F09-5984-0DE9315D2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D45F-D8BE-4312-BAA7-09411C5B7646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321D1-7551-2184-D5C0-AFD794171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025C0-2A7F-9357-6A95-5C4E88A4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22E1-0A3A-4AFD-9BE2-C97F2FBAD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4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223FE1-39B4-87FE-AF99-59E190B4A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D45F-D8BE-4312-BAA7-09411C5B7646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A119E-8C6F-A5A2-C840-B45439AB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FB0A9-D866-267F-1B43-3CF8CDC6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22E1-0A3A-4AFD-9BE2-C97F2FBAD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21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6DDF3-8341-2E3D-FA71-8D69E69C6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48997-0EED-7E0F-6398-6A5AE789D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3471-CFD4-1537-04C5-FAFEC8FB3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A7BB-328B-43DB-E830-BE43F361B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D45F-D8BE-4312-BAA7-09411C5B7646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7CAF9-0B83-C3A6-5BB6-EFB11D6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70EA9-0836-19BA-2B79-2B3E56D1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22E1-0A3A-4AFD-9BE2-C97F2FBAD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82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B8C55-2FCC-1FD9-55CE-080B41102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855675-C484-9647-263E-18F5CA9F0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B90DF-408F-61D3-15F7-8E9DF0157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DDFE8-07EF-A2FB-F279-DBAB0515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D45F-D8BE-4312-BAA7-09411C5B7646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83AF2-3586-54BC-1332-D1484EB9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9F1F3-7103-BD53-E845-956AACA6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22E1-0A3A-4AFD-9BE2-C97F2FBAD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86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C322E-03B0-41DD-29B7-630904AA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D1F9D-FF43-AE81-74EF-8ACF6EC84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0DD49-7F2C-057B-BAC0-CF0F789A9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9D45F-D8BE-4312-BAA7-09411C5B7646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90EB3-D27C-07D5-8FAB-713F94B44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FD7EE-747D-645D-09AA-2E964B577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122E1-0A3A-4AFD-9BE2-C97F2FBAD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74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498A6-6131-A3AA-EC93-39EF9B31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HTML &lt;script&gt; Tag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A0F49-63FF-AB13-6B96-26E1F1805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HTML &lt;script&gt; tag is used to define a client-side script (JavaScript).</a:t>
            </a:r>
          </a:p>
          <a:p>
            <a:endParaRPr lang="en-US" dirty="0"/>
          </a:p>
          <a:p>
            <a:r>
              <a:rPr lang="en-US" dirty="0"/>
              <a:t>The &lt;script&gt; element either contains script statements, or it points to an external script file through the </a:t>
            </a:r>
            <a:r>
              <a:rPr lang="en-US" dirty="0" err="1"/>
              <a:t>src</a:t>
            </a:r>
            <a:r>
              <a:rPr lang="en-US" dirty="0"/>
              <a:t> attribute.</a:t>
            </a:r>
          </a:p>
          <a:p>
            <a:endParaRPr lang="en-US" dirty="0"/>
          </a:p>
          <a:p>
            <a:r>
              <a:rPr lang="en-US" dirty="0"/>
              <a:t>Common uses for JavaScript are image manipulation, form validation, and dynamic changes of content.</a:t>
            </a:r>
          </a:p>
          <a:p>
            <a:endParaRPr lang="en-US" dirty="0"/>
          </a:p>
          <a:p>
            <a:r>
              <a:rPr lang="en-US" dirty="0"/>
              <a:t>To select an HTML element, JavaScript most often uses the </a:t>
            </a:r>
            <a:r>
              <a:rPr lang="en-US" dirty="0" err="1"/>
              <a:t>document.getElementById</a:t>
            </a:r>
            <a:r>
              <a:rPr lang="en-US" dirty="0"/>
              <a:t>()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46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8E8A1-60AB-DD48-BFB7-22DEAA0C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71182-CD93-928B-4F6B-2ADD8649E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30400"/>
            <a:ext cx="11001375" cy="4351338"/>
          </a:xfrm>
        </p:spPr>
        <p:txBody>
          <a:bodyPr/>
          <a:lstStyle/>
          <a:p>
            <a:r>
              <a:rPr lang="en-US" dirty="0"/>
              <a:t>This JavaScript example writes "Hello JavaScript!" into an HTML element with id="demo":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JavaScript!"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903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C368-DC44-E6D1-9386-1EFF83D98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D6524-FE06-F675-C8B4-BEA522AFA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625"/>
            <a:ext cx="10515600" cy="4986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&lt;!DOCTYPE html&gt;</a:t>
            </a:r>
          </a:p>
          <a:p>
            <a:pPr marL="0" indent="0">
              <a:buNone/>
            </a:pPr>
            <a:r>
              <a:rPr lang="en-IN" sz="2000" dirty="0"/>
              <a:t>&lt;html&gt;</a:t>
            </a:r>
          </a:p>
          <a:p>
            <a:pPr marL="0" indent="0">
              <a:buNone/>
            </a:pPr>
            <a:r>
              <a:rPr lang="en-IN" sz="2000" dirty="0"/>
              <a:t>&lt;body&gt;</a:t>
            </a:r>
          </a:p>
          <a:p>
            <a:pPr marL="0" indent="0">
              <a:buNone/>
            </a:pPr>
            <a:r>
              <a:rPr lang="en-IN" sz="2000" dirty="0"/>
              <a:t>&lt;h1&gt;My First JavaScript&lt;/h1&gt;</a:t>
            </a:r>
          </a:p>
          <a:p>
            <a:pPr marL="0" indent="0">
              <a:buNone/>
            </a:pPr>
            <a:r>
              <a:rPr lang="en-IN" sz="2000" dirty="0"/>
              <a:t>&lt;p&gt;JavaScript can change the content of an HTML element:&lt;/p&gt;</a:t>
            </a:r>
          </a:p>
          <a:p>
            <a:pPr marL="0" indent="0">
              <a:buNone/>
            </a:pPr>
            <a:r>
              <a:rPr lang="en-IN" sz="2000" dirty="0"/>
              <a:t>&lt;button type="button" onclick="</a:t>
            </a:r>
            <a:r>
              <a:rPr lang="en-IN" sz="2000" dirty="0" err="1"/>
              <a:t>myFunction</a:t>
            </a:r>
            <a:r>
              <a:rPr lang="en-IN" sz="2000" dirty="0"/>
              <a:t>()"&gt;Click Me!&lt;/button&gt;</a:t>
            </a:r>
          </a:p>
          <a:p>
            <a:pPr marL="0" indent="0">
              <a:buNone/>
            </a:pPr>
            <a:r>
              <a:rPr lang="en-IN" sz="2000" dirty="0"/>
              <a:t>&lt;p id="demo"&gt;This is a demonstration.&lt;/p&gt;</a:t>
            </a:r>
          </a:p>
          <a:p>
            <a:pPr marL="0" indent="0">
              <a:buNone/>
            </a:pPr>
            <a:r>
              <a:rPr lang="en-IN" sz="2000" dirty="0"/>
              <a:t>&lt;script&gt;</a:t>
            </a:r>
          </a:p>
          <a:p>
            <a:pPr marL="0" indent="0">
              <a:buNone/>
            </a:pPr>
            <a:r>
              <a:rPr lang="en-IN" sz="2000" dirty="0"/>
              <a:t>function </a:t>
            </a:r>
            <a:r>
              <a:rPr lang="en-IN" sz="2000" dirty="0" err="1"/>
              <a:t>myFunction</a:t>
            </a:r>
            <a:r>
              <a:rPr lang="en-IN" sz="2000" dirty="0"/>
              <a:t>() { </a:t>
            </a:r>
          </a:p>
          <a:p>
            <a:pPr marL="0" indent="0">
              <a:buNone/>
            </a:pPr>
            <a:r>
              <a:rPr lang="en-IN" sz="2000" dirty="0"/>
              <a:t>  </a:t>
            </a:r>
            <a:r>
              <a:rPr lang="en-IN" sz="2000" dirty="0" err="1"/>
              <a:t>document.getElementById</a:t>
            </a:r>
            <a:r>
              <a:rPr lang="en-IN" sz="2000" dirty="0"/>
              <a:t>("demo").</a:t>
            </a:r>
            <a:r>
              <a:rPr lang="en-IN" sz="2000" dirty="0" err="1"/>
              <a:t>innerHTML</a:t>
            </a:r>
            <a:r>
              <a:rPr lang="en-IN" sz="2000" dirty="0"/>
              <a:t> = "Hello JavaScript!";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IN" sz="2000" dirty="0"/>
              <a:t>&lt;/script&gt;</a:t>
            </a:r>
          </a:p>
          <a:p>
            <a:pPr marL="0" indent="0">
              <a:buNone/>
            </a:pPr>
            <a:r>
              <a:rPr lang="en-IN" sz="2000" dirty="0"/>
              <a:t>&lt;/body&gt;</a:t>
            </a:r>
          </a:p>
          <a:p>
            <a:pPr marL="0" indent="0">
              <a:buNone/>
            </a:pPr>
            <a:r>
              <a:rPr lang="en-IN" sz="2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8068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D40C-58A6-F9FA-497A-D08280A1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4D06D-04D0-D489-F92B-993B5FE10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9025" cy="4351338"/>
          </a:xfrm>
        </p:spPr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change styles:</a:t>
            </a:r>
          </a:p>
          <a:p>
            <a:pPr algn="l"/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I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style.fontSize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"25px"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style.color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style.backgroundColor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"yellow"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277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F43B-A543-D199-BDE0-6849B0D6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DCEFF-9216-42CC-ADD9-6EEA8BAA6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1550"/>
            <a:ext cx="10515600" cy="52054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&lt;!DOCTYPE html&gt;</a:t>
            </a:r>
          </a:p>
          <a:p>
            <a:pPr marL="0" indent="0">
              <a:buNone/>
            </a:pPr>
            <a:r>
              <a:rPr lang="en-IN" sz="1800" dirty="0"/>
              <a:t>&lt;html&gt;</a:t>
            </a:r>
          </a:p>
          <a:p>
            <a:pPr marL="0" indent="0">
              <a:buNone/>
            </a:pPr>
            <a:r>
              <a:rPr lang="en-IN" sz="1800" dirty="0"/>
              <a:t>&lt;body&gt;</a:t>
            </a:r>
          </a:p>
          <a:p>
            <a:pPr marL="0" indent="0">
              <a:buNone/>
            </a:pPr>
            <a:r>
              <a:rPr lang="en-IN" sz="1800" dirty="0"/>
              <a:t>&lt;h1&gt;My First JavaScript&lt;/h1&gt;</a:t>
            </a:r>
          </a:p>
          <a:p>
            <a:pPr marL="0" indent="0">
              <a:buNone/>
            </a:pPr>
            <a:r>
              <a:rPr lang="en-IN" sz="1800" dirty="0"/>
              <a:t>&lt;p id="demo"&gt;JavaScript can change the style of an HTML element.&lt;/p&gt;</a:t>
            </a:r>
          </a:p>
          <a:p>
            <a:pPr marL="0" indent="0">
              <a:buNone/>
            </a:pPr>
            <a:r>
              <a:rPr lang="en-IN" sz="1800" dirty="0"/>
              <a:t>&lt;script&gt;</a:t>
            </a:r>
          </a:p>
          <a:p>
            <a:pPr marL="0" indent="0">
              <a:buNone/>
            </a:pPr>
            <a:r>
              <a:rPr lang="en-IN" sz="1800" dirty="0"/>
              <a:t>function </a:t>
            </a:r>
            <a:r>
              <a:rPr lang="en-IN" sz="1800" dirty="0" err="1"/>
              <a:t>myFunction</a:t>
            </a:r>
            <a:r>
              <a:rPr lang="en-IN" sz="1800" dirty="0"/>
              <a:t>() {</a:t>
            </a:r>
          </a:p>
          <a:p>
            <a:pPr marL="0" indent="0">
              <a:buNone/>
            </a:pPr>
            <a:r>
              <a:rPr lang="en-IN" sz="1800" dirty="0"/>
              <a:t>  </a:t>
            </a:r>
            <a:r>
              <a:rPr lang="en-IN" sz="1800" dirty="0" err="1"/>
              <a:t>document.getElementById</a:t>
            </a:r>
            <a:r>
              <a:rPr lang="en-IN" sz="1800" dirty="0"/>
              <a:t>("demo").</a:t>
            </a:r>
            <a:r>
              <a:rPr lang="en-IN" sz="1800" dirty="0" err="1"/>
              <a:t>style.fontSize</a:t>
            </a:r>
            <a:r>
              <a:rPr lang="en-IN" sz="1800" dirty="0"/>
              <a:t> = "25px"; </a:t>
            </a:r>
          </a:p>
          <a:p>
            <a:pPr marL="0" indent="0">
              <a:buNone/>
            </a:pPr>
            <a:r>
              <a:rPr lang="en-IN" sz="1800" dirty="0"/>
              <a:t>  </a:t>
            </a:r>
            <a:r>
              <a:rPr lang="en-IN" sz="1800" dirty="0" err="1"/>
              <a:t>document.getElementById</a:t>
            </a:r>
            <a:r>
              <a:rPr lang="en-IN" sz="1800" dirty="0"/>
              <a:t>("demo").</a:t>
            </a:r>
            <a:r>
              <a:rPr lang="en-IN" sz="1800" dirty="0" err="1"/>
              <a:t>style.color</a:t>
            </a:r>
            <a:r>
              <a:rPr lang="en-IN" sz="1800" dirty="0"/>
              <a:t> = "red";</a:t>
            </a:r>
          </a:p>
          <a:p>
            <a:pPr marL="0" indent="0">
              <a:buNone/>
            </a:pPr>
            <a:r>
              <a:rPr lang="en-IN" sz="1800" dirty="0"/>
              <a:t>  </a:t>
            </a:r>
            <a:r>
              <a:rPr lang="en-IN" sz="1800" dirty="0" err="1"/>
              <a:t>document.getElementById</a:t>
            </a:r>
            <a:r>
              <a:rPr lang="en-IN" sz="1800" dirty="0"/>
              <a:t>("demo").</a:t>
            </a:r>
            <a:r>
              <a:rPr lang="en-IN" sz="1800" dirty="0" err="1"/>
              <a:t>style.backgroundColor</a:t>
            </a:r>
            <a:r>
              <a:rPr lang="en-IN" sz="1800" dirty="0"/>
              <a:t> = "yellow";        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&lt;/script&gt;</a:t>
            </a:r>
          </a:p>
          <a:p>
            <a:pPr marL="0" indent="0">
              <a:buNone/>
            </a:pPr>
            <a:r>
              <a:rPr lang="en-IN" sz="1800" dirty="0"/>
              <a:t>&lt;button type="button" onclick="</a:t>
            </a:r>
            <a:r>
              <a:rPr lang="en-IN" sz="1800" dirty="0" err="1"/>
              <a:t>myFunction</a:t>
            </a:r>
            <a:r>
              <a:rPr lang="en-IN" sz="1800" dirty="0"/>
              <a:t>()"&gt;Click Me!&lt;/button&gt;</a:t>
            </a:r>
          </a:p>
          <a:p>
            <a:pPr marL="0" indent="0">
              <a:buNone/>
            </a:pPr>
            <a:r>
              <a:rPr lang="en-IN" sz="1800" dirty="0"/>
              <a:t>&lt;/body&gt;</a:t>
            </a:r>
          </a:p>
          <a:p>
            <a:pPr marL="0" indent="0">
              <a:buNone/>
            </a:pPr>
            <a:r>
              <a:rPr lang="en-IN" sz="18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37213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62EAE-FC28-B2E5-5E41-DAFD3AAC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B8567-C9FE-94DB-4777-0FEC0107E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change attributes:</a:t>
            </a:r>
          </a:p>
          <a:p>
            <a:pPr marL="0" indent="0" algn="l">
              <a:buNone/>
            </a:pPr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2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"image"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2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2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"picture.gif"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341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9074-BB7C-B1B8-6017-F0B65DA7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HTML &lt;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noscript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&gt; Tag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A5B3-34A8-8043-EE0F-02EE15099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87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2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2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IN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2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2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JavaScript!"</a:t>
            </a:r>
            <a:r>
              <a:rPr lang="en-IN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2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IN" sz="2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2200" dirty="0"/>
            </a:br>
            <a:endParaRPr lang="en-IN" sz="2200" dirty="0"/>
          </a:p>
          <a:p>
            <a:pPr marL="0" indent="0">
              <a:buNone/>
            </a:pPr>
            <a:r>
              <a:rPr lang="en-IN" sz="2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2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noscript</a:t>
            </a:r>
            <a:r>
              <a:rPr lang="en-IN" sz="2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Sorry, your browser does not support JavaScript!</a:t>
            </a:r>
            <a:r>
              <a:rPr lang="en-IN" sz="2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22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noscript</a:t>
            </a:r>
            <a:r>
              <a:rPr lang="en-IN" sz="2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EF82D-16B2-F858-B051-A57434230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4616450"/>
            <a:ext cx="96583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3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0F8AC-7F50-A297-3F08-75206D7F4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FC5A1-EE5A-00B9-0742-F77C26759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&lt;!DOCTYPE html&gt;</a:t>
            </a:r>
          </a:p>
          <a:p>
            <a:pPr marL="0" indent="0">
              <a:buNone/>
            </a:pPr>
            <a:r>
              <a:rPr lang="en-IN" sz="1800" dirty="0"/>
              <a:t>&lt;html&gt;</a:t>
            </a:r>
          </a:p>
          <a:p>
            <a:pPr marL="0" indent="0">
              <a:buNone/>
            </a:pPr>
            <a:r>
              <a:rPr lang="en-IN" sz="1800" dirty="0"/>
              <a:t>&lt;body&gt;</a:t>
            </a:r>
          </a:p>
          <a:p>
            <a:pPr marL="0" indent="0">
              <a:buNone/>
            </a:pPr>
            <a:r>
              <a:rPr lang="en-IN" sz="1800" dirty="0"/>
              <a:t>&lt;h1&gt;My First JavaScript&lt;/h1&gt;</a:t>
            </a:r>
          </a:p>
          <a:p>
            <a:pPr marL="0" indent="0">
              <a:buNone/>
            </a:pPr>
            <a:r>
              <a:rPr lang="en-IN" sz="1800" dirty="0"/>
              <a:t>&lt;button type="button"</a:t>
            </a:r>
          </a:p>
          <a:p>
            <a:pPr marL="0" indent="0">
              <a:buNone/>
            </a:pPr>
            <a:r>
              <a:rPr lang="en-IN" sz="1800" dirty="0"/>
              <a:t>onclick="</a:t>
            </a:r>
            <a:r>
              <a:rPr lang="en-IN" sz="1800" dirty="0" err="1"/>
              <a:t>document.getElementById</a:t>
            </a:r>
            <a:r>
              <a:rPr lang="en-IN" sz="1800" dirty="0"/>
              <a:t>('demo').</a:t>
            </a:r>
            <a:r>
              <a:rPr lang="en-IN" sz="1800" dirty="0" err="1"/>
              <a:t>innerHTML</a:t>
            </a:r>
            <a:r>
              <a:rPr lang="en-IN" sz="1800" dirty="0"/>
              <a:t> = Date()"&gt;</a:t>
            </a:r>
          </a:p>
          <a:p>
            <a:pPr marL="0" indent="0">
              <a:buNone/>
            </a:pPr>
            <a:r>
              <a:rPr lang="en-IN" sz="1800" dirty="0"/>
              <a:t>Click me to display Date and Time.&lt;/button&gt;</a:t>
            </a:r>
          </a:p>
          <a:p>
            <a:pPr marL="0" indent="0">
              <a:buNone/>
            </a:pPr>
            <a:r>
              <a:rPr lang="en-IN" sz="1800" dirty="0"/>
              <a:t>&lt;p id="demo"&gt;&lt;/p&gt;</a:t>
            </a:r>
          </a:p>
          <a:p>
            <a:pPr marL="0" indent="0">
              <a:buNone/>
            </a:pPr>
            <a:r>
              <a:rPr lang="en-IN" sz="1800" dirty="0"/>
              <a:t>&lt;/body&gt;</a:t>
            </a:r>
          </a:p>
          <a:p>
            <a:pPr marL="0" indent="0">
              <a:buNone/>
            </a:pPr>
            <a:r>
              <a:rPr lang="en-IN" sz="1800" dirty="0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3672026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486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The HTML &lt;script&gt; Tag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HTML &lt;noscript&gt; Tag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HTML &lt;script&gt; Tag</dc:title>
  <dc:creator>Ammu ...</dc:creator>
  <cp:lastModifiedBy>Ammu ...</cp:lastModifiedBy>
  <cp:revision>1</cp:revision>
  <dcterms:created xsi:type="dcterms:W3CDTF">2022-10-10T00:45:46Z</dcterms:created>
  <dcterms:modified xsi:type="dcterms:W3CDTF">2022-10-10T00:53:42Z</dcterms:modified>
</cp:coreProperties>
</file>