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9" r:id="rId7"/>
    <p:sldId id="261" r:id="rId8"/>
    <p:sldId id="288" r:id="rId9"/>
    <p:sldId id="263" r:id="rId10"/>
    <p:sldId id="262" r:id="rId11"/>
    <p:sldId id="268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24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7E7A-1733-45D9-BAFF-514879FC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A380C-A432-4D76-9E24-B4A2EF7F0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DCFF-7E9F-41DD-92FB-ECA05735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7A34-C7BD-4AF9-B32D-F14B409EC1E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92C4-362A-4B50-A1F3-6FD0C294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648BB-2886-40EF-8DB6-E3E87014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82F-F7EF-4D19-B912-2C054BDC9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755B-723D-4A17-85E3-845558C8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41BDD-BF54-4122-BEC3-D3C4BF503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E2F4-4289-4D56-A44E-89FEA4A1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7A34-C7BD-4AF9-B32D-F14B409EC1E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02DA-D0D7-4F34-90DF-7D9FFA0A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D8D4-A9EE-487B-9FFD-3DE453E6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82F-F7EF-4D19-B912-2C054BDC9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C2BC5-83AE-4453-AE59-9D6BCEE8A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593AA-5BDC-48E9-A620-FAD760AF3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B9CA5-5829-45D5-9B1F-0BE7927F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7A34-C7BD-4AF9-B32D-F14B409EC1E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D884-943D-4A76-A785-75FCD53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5C77-B361-4D9D-960E-E3E61245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82F-F7EF-4D19-B912-2C054BDC9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3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3B35-0676-44FA-B2A0-92F381A6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BE2B-1B90-41D4-AC22-745768D9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97756-2081-4775-8C64-B56F06C9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7A34-C7BD-4AF9-B32D-F14B409EC1E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E1E0-71B0-42EB-83D0-0A83D26A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881C-3FEA-4264-850D-DB3EF43D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82F-F7EF-4D19-B912-2C054BDC9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9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3166-A335-4DCE-A4C0-E8C51724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ED5BD-7AD4-475E-A7AF-8364E796E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37142-4575-4301-98DC-AF6C7049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7A34-C7BD-4AF9-B32D-F14B409EC1E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7D05-8DB0-448E-ADE4-E4F8223C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8704-66A9-4271-92F6-FD40A1EE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82F-F7EF-4D19-B912-2C054BDC9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CB93-FEE1-487B-B1E6-D25853D5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8E02-7B98-4C91-999D-AC2A44095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D0095-0A79-4B6A-9FA1-7386A30BF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09275-6226-4014-8314-1DA06A4D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7A34-C7BD-4AF9-B32D-F14B409EC1E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181B7-FD47-4D4D-9407-3715BC66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82886-12B9-4CE2-8E7C-0F5BA2AB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82F-F7EF-4D19-B912-2C054BDC9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85CE-B796-49D4-9C48-164A8572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58D6-B6CF-4A52-A531-3EE7B203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66341-57B3-483E-8281-B36A7B7ED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2405B-2D58-4F96-8742-83EB03791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B27CE-0C95-4A26-9363-D556BA5B2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4E0E7-0A61-4336-92BD-BDC65B0C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7A34-C7BD-4AF9-B32D-F14B409EC1E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E2EF3-CF60-434C-8605-DE181012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748AA-2C39-43B6-89CF-C3C11835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82F-F7EF-4D19-B912-2C054BDC9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A04E-94D0-4B2E-B277-79D4D1EE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3D077-6DAE-4E6A-8269-C33F3D14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7A34-C7BD-4AF9-B32D-F14B409EC1E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C6FCF-A463-4300-9268-830AB9FE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526E1-9A48-485A-99EA-D8F88C8A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82F-F7EF-4D19-B912-2C054BDC9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B7B00-BB77-43EE-A7C3-75F2C411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7A34-C7BD-4AF9-B32D-F14B409EC1E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E6C13-5003-4B10-A1F5-A8AAD683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CC2B3-5560-4F2F-AC6E-24E31591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82F-F7EF-4D19-B912-2C054BDC9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0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A752-19CD-46C5-BDC2-FE30FF4E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DBA7-FABF-4102-9D62-409F31E1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D0C8-D297-4B2B-B866-6C5BDE90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39FFB-6DD2-417E-BE2B-FD0C978D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7A34-C7BD-4AF9-B32D-F14B409EC1E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0D316-430E-4C9F-97EE-EF22786A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E6975-5F88-4935-8A46-FC54816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82F-F7EF-4D19-B912-2C054BDC9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C719-AE1E-4410-BD14-7FAF502A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D4BAC-6974-45AA-B325-3205DAA87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8417-BC4C-4C25-ADFF-67697F892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926A8-9DA9-4372-8213-E34E5F0B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7A34-C7BD-4AF9-B32D-F14B409EC1E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99E69-0582-4D97-9EE2-7BABBF2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EDFF9-3C02-41DB-B446-169CE9F7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682F-F7EF-4D19-B912-2C054BDC9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2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17867-1428-4968-9457-C058DDA5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1909-E5A3-4E2A-BB11-000406B6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8DF3-B005-4F63-A103-9FCFCC3AB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7A34-C7BD-4AF9-B32D-F14B409EC1E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FC688-D272-4BA6-8819-04CE11A0C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3A2F-6618-4140-91E1-D6721BCA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682F-F7EF-4D19-B912-2C054BDC9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8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41D8-A96E-49DF-9D06-A474A230C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And 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67356-682E-4202-8F32-F31D1B6D6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1A1B4-AFF7-42AE-82FF-C5D7835E3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0" y="756409"/>
            <a:ext cx="6008784" cy="3855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1D9CD-4F21-4F3A-915F-0F2C73F1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64" y="756409"/>
            <a:ext cx="5114358" cy="40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BB1E08-D92B-4958-8A82-AACA2E33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60" y="4796560"/>
            <a:ext cx="5442925" cy="783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F19096-9C52-4579-9FC2-4F94709A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99" y="217211"/>
            <a:ext cx="6114545" cy="3440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4DCE4-56E3-4A3D-B749-B3A11B049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849" y="602249"/>
            <a:ext cx="4897452" cy="186597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EADFAB-E4D8-446C-A5A9-BC8DB9453987}"/>
              </a:ext>
            </a:extLst>
          </p:cNvPr>
          <p:cNvCxnSpPr/>
          <p:nvPr/>
        </p:nvCxnSpPr>
        <p:spPr>
          <a:xfrm>
            <a:off x="6422244" y="217211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69FC5D-CD53-4F10-806A-596EAE5C95F4}"/>
              </a:ext>
            </a:extLst>
          </p:cNvPr>
          <p:cNvCxnSpPr/>
          <p:nvPr/>
        </p:nvCxnSpPr>
        <p:spPr>
          <a:xfrm>
            <a:off x="6422244" y="21721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0AD494-A2CB-4545-A672-9C841E6C9571}"/>
              </a:ext>
            </a:extLst>
          </p:cNvPr>
          <p:cNvCxnSpPr>
            <a:cxnSpLocks/>
          </p:cNvCxnSpPr>
          <p:nvPr/>
        </p:nvCxnSpPr>
        <p:spPr>
          <a:xfrm>
            <a:off x="6590853" y="678449"/>
            <a:ext cx="56847" cy="3495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4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D9E358-FC34-4226-A938-7CECE567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7046843" cy="58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6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91DC-8D7B-4FEC-A5A7-79AF019B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1E55-1397-4199-9DFC-0204CF42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669B8-D174-4316-AA84-41CCC8DD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5" y="365125"/>
            <a:ext cx="11990365" cy="4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D692-27E4-4C3C-91CD-B4CD1D15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5" y="219352"/>
            <a:ext cx="9352722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Keywords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352C-25C8-4C84-9960-891957FA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381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Whenever a function is called with some arguments, the arguments passed get assigned to the parameters of the function and the function uses these parameter values inside the body of the function.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CC94D-BA06-4AB2-A6AD-C5CCFFD9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23" y="2417694"/>
            <a:ext cx="4238625" cy="3790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C2555-2329-4B45-A842-84B3F907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267" y="3317185"/>
            <a:ext cx="4229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9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E256-595F-42BA-BAB3-2018702A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52" y="219352"/>
            <a:ext cx="9021417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Arguments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A6235-D5EB-448D-A3F4-ACD6E4AE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09" y="4543908"/>
            <a:ext cx="3886200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EC898-AE35-40A6-9C7F-76B4A492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2" y="1037742"/>
            <a:ext cx="7397624" cy="33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8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D1BDF-AE8E-450F-A9C5-51B3F7832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4" y="643539"/>
            <a:ext cx="6023732" cy="27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84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A4DEA2-B762-4745-810E-C9DDAB9A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2" y="405433"/>
            <a:ext cx="6931507" cy="31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8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26A3-2A37-422C-A0A1-4D566776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DBDC-B264-463F-B559-6737941C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EAB24-AF59-44C7-AEF8-F83102146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5" y="236674"/>
            <a:ext cx="9127435" cy="60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3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9AAE-B8D3-43C5-8973-861AAAA4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C0AF3-857D-4D57-A3C7-D3D93DBA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54599-2490-478A-8B7A-A1CBE6AE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69276" cy="40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8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8077-8051-4F90-A22E-52D30780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0861" cy="880579"/>
          </a:xfrm>
        </p:spPr>
        <p:txBody>
          <a:bodyPr/>
          <a:lstStyle/>
          <a:p>
            <a:r>
              <a:rPr lang="en-US" dirty="0"/>
              <a:t>Function  (Reuse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DE48-D263-4415-A168-E92177B0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051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 You can pass data, known as parameters, into a function. A function can return data as a result.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E23AF-6AB0-4535-9292-5E2E50C3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74" y="3125649"/>
            <a:ext cx="6585296" cy="34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2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F884-E754-4424-89CC-732A2952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 the correct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85E0-A23F-49C3-A9E6-D1E1B741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1C34E-1340-4CB2-94B6-BAC106E35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270"/>
            <a:ext cx="9285549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9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351D-9CE8-4D14-9032-77F320F7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Arbitrary/Variable length arguments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7FF9-1736-45F2-BD06-A50598D8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 some cases, the user may not have an idea of 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correct number of arguments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that will be passed into a function During of execution.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kind of scenario can be dealt with a function being defined for an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arbitrary number of arguments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and then called.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is done by using an </a:t>
            </a:r>
            <a:r>
              <a:rPr lang="en-US" dirty="0"/>
              <a:t>asterisk (*)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in the function definition, where we use this before the parameter name to specify that these type of arguments can be many.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function body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should be written in such a way to handle these arguments.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37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FCEB-E399-4064-8E8B-6D453D65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525-C2C3-4678-83EE-A2A42175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C588F-D07F-4330-8C20-5031E669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10333382" cy="41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5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825F-550C-4F9C-BB8D-EF5E1051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8483-D877-44BA-B89C-0306D75E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A5CB6-82A4-48FA-AB44-96C1753A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73252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15BC-CD0B-4819-841E-DD4F552E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DC56-0526-41E2-ADBF-FBC8D42A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68038-AEA4-4B19-BE3E-9C7C0629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41221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84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8429-480F-47D6-A21E-591E8BE0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D2DA-B2E2-41A5-A1AE-45BD8D60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4CA98-7CB2-466F-A9C3-6376E7CB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423991" cy="580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30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FA14-A582-44AF-8801-8A73EA90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A5A4-098A-427D-8179-B21CFBEB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72749-1FCD-4B0C-95AB-DEFB93C2D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7660784" cy="2656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9AE50-B3AD-449B-9B35-AA9097E7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53" y="1782842"/>
            <a:ext cx="5854148" cy="43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3DA97F-B2E8-4B9E-89DB-0FE8D3B9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17" y="0"/>
            <a:ext cx="7894983" cy="2904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24219-5134-4B4D-80EE-3A67DC94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2904046"/>
            <a:ext cx="61626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61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317D-1D22-4554-B510-AD895126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0DB2-2504-47FE-8AC3-4173A2F1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DA7E3-36D2-4E90-B836-FDA39378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584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31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9AC0-F26E-4517-9FF6-895620BA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7F4-BC02-4751-AF46-67E194E9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20E99-B4E8-45DE-8D23-C9BCC701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4018"/>
            <a:ext cx="8716617" cy="58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2FB7-008F-4A78-94E9-9DA818E24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61" y="863117"/>
            <a:ext cx="10916478" cy="513176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The main reasons for using functions are: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To improve the readability of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Improves the re-usability of the code, same function can be used in any program rather than writing the same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debugging of the code would be easier if you use functions (errors are easy to be traced).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reduces the size of the code, duplicate set of statements are replaced by function calls.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83ED-5535-48C3-ABD0-28AC27FA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559811"/>
            <a:ext cx="4495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def fun1():</a:t>
            </a:r>
          </a:p>
          <a:p>
            <a:pPr marL="0" indent="0">
              <a:buNone/>
            </a:pPr>
            <a:r>
              <a:rPr lang="en-US" dirty="0"/>
              <a:t>    print("ABC")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fun2():</a:t>
            </a:r>
          </a:p>
          <a:p>
            <a:pPr marL="0" indent="0">
              <a:buNone/>
            </a:pPr>
            <a:r>
              <a:rPr lang="en-US" dirty="0"/>
              <a:t>    print("XYZ")</a:t>
            </a:r>
          </a:p>
          <a:p>
            <a:pPr marL="0" indent="0">
              <a:buNone/>
            </a:pPr>
            <a:r>
              <a:rPr lang="en-US" dirty="0"/>
              <a:t>    fun1()</a:t>
            </a:r>
          </a:p>
          <a:p>
            <a:pPr marL="0" indent="0">
              <a:buNone/>
            </a:pPr>
            <a:r>
              <a:rPr lang="en-US" dirty="0"/>
              <a:t>    print("PQR")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print("Main Function")</a:t>
            </a:r>
          </a:p>
          <a:p>
            <a:pPr marL="0" indent="0">
              <a:buNone/>
            </a:pPr>
            <a:r>
              <a:rPr lang="en-US" dirty="0"/>
              <a:t>fun2()</a:t>
            </a:r>
          </a:p>
          <a:p>
            <a:pPr marL="0" indent="0">
              <a:buNone/>
            </a:pPr>
            <a:r>
              <a:rPr lang="en-US" dirty="0"/>
              <a:t>print("End program")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5FDEB-4CD5-4E44-B508-F000B702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0198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18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BE09-13D4-43CB-BB77-D4EFF069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7202-234A-4E9F-BCAD-44AF4F04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07DDE-C048-4AFE-9428-28A1BF61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345557" cy="58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53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1344-879D-4928-9A09-92087417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86CF-FFD5-4FDC-A374-401B90F4B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F4938-7AAA-43B0-AD21-1D5C45A9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034670" cy="59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1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8334-2B40-420D-BE09-A124EE42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D7FC-3679-4111-A7D3-6C6FA658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34E61-C657-4E0F-93D7-AC131DDF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43" y="224873"/>
            <a:ext cx="7127134" cy="59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11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45F2-A997-406A-BB3D-EDB84AD4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EB6C-EFD0-4A08-A1A6-9D2E460B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3E623-6D53-470E-87F8-4E9C6D2C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4188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1BDF4-186D-4106-A390-8FA3DB17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25369"/>
            <a:ext cx="8756374" cy="54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5F572A-CB58-47E2-811C-936A3E1C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6" y="316536"/>
            <a:ext cx="7911547" cy="59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96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DC6F3D-4D5F-403C-9C7F-FE55BBB2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8" y="590413"/>
            <a:ext cx="4947252" cy="28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0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DC6F3D-4D5F-403C-9C7F-FE55BBB2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8" y="590413"/>
            <a:ext cx="4947252" cy="283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86C43-5B0D-4185-AC36-33BBD1362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713" y="590413"/>
            <a:ext cx="4028335" cy="393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7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85D3-A1EC-4DE4-AEB3-257EF7E0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AE86-6731-4744-8151-A2458D9D7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1DE87-5C25-47A5-9C88-00185A67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69827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307</Words>
  <Application>Microsoft Office PowerPoint</Application>
  <PresentationFormat>Widescreen</PresentationFormat>
  <Paragraphs>24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Verdana</vt:lpstr>
      <vt:lpstr>Office Theme</vt:lpstr>
      <vt:lpstr>Function And Recursion</vt:lpstr>
      <vt:lpstr>Function  (Reuse Code)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Keywords Arguments</vt:lpstr>
      <vt:lpstr>Default Arguments</vt:lpstr>
      <vt:lpstr>PowerPoint Presentation</vt:lpstr>
      <vt:lpstr>PowerPoint Presentation</vt:lpstr>
      <vt:lpstr>PowerPoint Presentation</vt:lpstr>
      <vt:lpstr>PowerPoint Presentation</vt:lpstr>
      <vt:lpstr>Chose the correct options</vt:lpstr>
      <vt:lpstr>Arbitrary/Variable length arguments 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And Recursion</dc:title>
  <dc:creator>vipin kumar</dc:creator>
  <cp:lastModifiedBy>vipin kumar</cp:lastModifiedBy>
  <cp:revision>7</cp:revision>
  <dcterms:created xsi:type="dcterms:W3CDTF">2022-09-24T04:14:43Z</dcterms:created>
  <dcterms:modified xsi:type="dcterms:W3CDTF">2022-10-07T11:33:36Z</dcterms:modified>
</cp:coreProperties>
</file>