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8" r:id="rId5"/>
    <p:sldId id="267" r:id="rId6"/>
    <p:sldId id="269" r:id="rId7"/>
    <p:sldId id="270" r:id="rId8"/>
    <p:sldId id="271" r:id="rId9"/>
    <p:sldId id="278" r:id="rId10"/>
    <p:sldId id="279" r:id="rId11"/>
    <p:sldId id="280" r:id="rId12"/>
    <p:sldId id="281" r:id="rId13"/>
    <p:sldId id="257" r:id="rId14"/>
    <p:sldId id="272" r:id="rId15"/>
    <p:sldId id="273" r:id="rId16"/>
    <p:sldId id="274" r:id="rId17"/>
    <p:sldId id="275" r:id="rId18"/>
    <p:sldId id="276" r:id="rId19"/>
    <p:sldId id="277" r:id="rId20"/>
    <p:sldId id="282" r:id="rId21"/>
    <p:sldId id="303" r:id="rId22"/>
    <p:sldId id="283" r:id="rId23"/>
    <p:sldId id="285" r:id="rId24"/>
    <p:sldId id="258" r:id="rId25"/>
    <p:sldId id="286" r:id="rId26"/>
    <p:sldId id="287" r:id="rId27"/>
    <p:sldId id="288" r:id="rId28"/>
    <p:sldId id="289" r:id="rId29"/>
    <p:sldId id="284" r:id="rId30"/>
    <p:sldId id="26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5419C-40F9-4704-8A80-DCF923392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B15B1-7B1C-4AEC-A89B-0F92D7544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C65CC-8A5F-449A-A587-F990D05E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F242-F339-40FB-AF27-DFC8668160A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59C75-2ECA-420E-9C7E-65F561E72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7AFBE-9202-45BB-BBDA-C1A05DEE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38B7-C0BA-44EB-8873-E1D1CE146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5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B4BD-450B-461D-AC84-8E32310B1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005F8-7FD0-40B4-A6A6-AE1F6EF40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D45EC-83E0-4A16-8B84-C0DD4CAA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F242-F339-40FB-AF27-DFC8668160A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F3F61-815E-48D4-A42D-83B8C619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DDA28-944A-4B03-A19C-4CEC35B1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38B7-C0BA-44EB-8873-E1D1CE146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2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50FF8D-C0F4-4FF4-B9FE-AA6EBE0DB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36B32-CF02-4FDA-9C64-C309CA58C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23EC0-4EF3-4577-8592-079ABA04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F242-F339-40FB-AF27-DFC8668160A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B112C-CC26-49AF-B874-9A7D26F53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3A1CD-6F36-4A49-8811-A8D8FB9DE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38B7-C0BA-44EB-8873-E1D1CE146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6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ED24-ADB6-4418-B04D-FE414C4DB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5526C-D4A5-4C77-93FA-6D32D06DD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FA06F-3D4B-4DB6-A904-1262D3FF1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F242-F339-40FB-AF27-DFC8668160A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52F08-491D-4FA5-B364-DBA89D17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5D27F-8119-49F7-8285-33C0B5EC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38B7-C0BA-44EB-8873-E1D1CE146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0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BAEA-BC52-4804-912C-BAC30AE1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2753B-20DB-4B66-9396-B81937DD6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9EF8C-A2F9-4069-80CF-665B4ADD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F242-F339-40FB-AF27-DFC8668160A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01BC2-131A-401B-A60F-296336D3B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2B324-45E0-4CB3-855B-956DC9C8F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38B7-C0BA-44EB-8873-E1D1CE146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5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B4E6-9A51-4D7C-B1A0-B7D5DB8C9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CA6D5-8926-40B3-8C9E-611DD95F5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50658-A7F9-4A61-9675-2B57794D6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510C5-5E16-4815-BCC4-D346464F1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F242-F339-40FB-AF27-DFC8668160A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41F6-3F00-489A-B744-8F7AF522E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A34CD-2519-4D6E-9D83-F9EFF6D67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38B7-C0BA-44EB-8873-E1D1CE146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4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8C0-5775-489A-A183-E663744B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59E3F-2C1C-4CD8-8FB8-7A87D724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34E20-5B9B-4219-B54D-FF25F8F6C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5F7FB-4B53-43B3-B4B3-3C49DE9BE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78EC08-AF72-462F-B26B-D04CFB355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F1E39-AB3A-4B22-860C-9E99CEC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F242-F339-40FB-AF27-DFC8668160A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ED4E58-8A9E-4923-9041-A2D55F15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D20342-59E4-4B45-AE46-3D916D35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38B7-C0BA-44EB-8873-E1D1CE146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6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F19CF-5F11-4AB9-B611-5C496CD06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D2436-22BC-4150-A4B2-8D2A942C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F242-F339-40FB-AF27-DFC8668160A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8C84C-8EE6-4B39-AE6A-67A8AFBF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93B9B-010A-4573-B9C7-12D378548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38B7-C0BA-44EB-8873-E1D1CE146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2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2DF8F4-78D2-4655-BED3-64404782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F242-F339-40FB-AF27-DFC8668160A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DD4B4-F8EB-4E25-A2A9-7603E6634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C6403-58A7-4443-ADB3-CF9A0623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38B7-C0BA-44EB-8873-E1D1CE146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5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E1AE-6B53-4CA5-82A3-61CDA7163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1AB37-7CAC-44FC-B945-D92362268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6C766-5C9B-4486-ACDE-EEC251E24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50AA0-A66D-44AB-8FF2-177220A1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F242-F339-40FB-AF27-DFC8668160A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E41D8-0F32-481F-93A8-5C748CB2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41CD4-1D7E-4E80-8901-263E817F0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38B7-C0BA-44EB-8873-E1D1CE146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9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6258-EF33-4D01-B151-3F397C74A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7F68B-6823-4EA1-94CE-3AD99B0392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96939-9B1B-4149-A11F-0E35D7438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04E32-001C-4A5F-A18A-96EC65A62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F242-F339-40FB-AF27-DFC8668160A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7CEA9-1A47-40CB-9876-98D74ACEF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E9FCF-873D-49BC-93D1-B3DA9C09D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38B7-C0BA-44EB-8873-E1D1CE146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0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5EDED-7536-4371-B610-6C8CD55B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5D4CE-79FB-425B-A8C0-4BB79AE45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B5108-C965-4188-8486-80C1A0BB4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FF242-F339-40FB-AF27-DFC8668160A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B5995-5342-4661-BE8C-0755BB358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B3A33-E5F0-4188-AF86-256BFE370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B38B7-C0BA-44EB-8873-E1D1CE146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ref_string_upper.asp" TargetMode="External"/><Relationship Id="rId2" Type="http://schemas.openxmlformats.org/officeDocument/2006/relationships/hyperlink" Target="https://www.w3schools.com/python/ref_string_lowe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string_index.asp" TargetMode="External"/><Relationship Id="rId5" Type="http://schemas.openxmlformats.org/officeDocument/2006/relationships/hyperlink" Target="https://www.w3schools.com/python/ref_string_swapcase.asp" TargetMode="External"/><Relationship Id="rId4" Type="http://schemas.openxmlformats.org/officeDocument/2006/relationships/hyperlink" Target="https://www.w3schools.com/python/ref_string_title.asp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66592-54D8-4096-A8D9-7C1AFF8F23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F2C7F-E8A5-4CB1-A028-D6CDB5074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1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D3B2CE-A38A-4EB0-A8DD-266A4B08D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11" y="141262"/>
            <a:ext cx="6798945" cy="626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71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56E903-2E5E-4948-8B2A-0B273E7C0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07" y="393897"/>
            <a:ext cx="8508955" cy="450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64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0C1B34-1AC7-4CF5-BAFF-D8A61A564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1" y="527323"/>
            <a:ext cx="8595579" cy="463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96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3C43C-B59F-4D8B-A46A-92724FDDC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34784-75E7-42B8-9310-7E624D77F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66" y="1825625"/>
            <a:ext cx="11366696" cy="4351338"/>
          </a:xfrm>
        </p:spPr>
        <p:txBody>
          <a:bodyPr/>
          <a:lstStyle/>
          <a:p>
            <a:r>
              <a:rPr lang="en-US" dirty="0"/>
              <a:t>	                       		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FDD99FD-A250-476F-9610-D0BD880342D6}"/>
              </a:ext>
            </a:extLst>
          </p:cNvPr>
          <p:cNvGraphicFramePr>
            <a:graphicFrameLocks noGrp="1"/>
          </p:cNvGraphicFramePr>
          <p:nvPr/>
        </p:nvGraphicFramePr>
        <p:xfrm>
          <a:off x="1033194" y="1479721"/>
          <a:ext cx="10052148" cy="423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276">
                  <a:extLst>
                    <a:ext uri="{9D8B030D-6E8A-4147-A177-3AD203B41FA5}">
                      <a16:colId xmlns:a16="http://schemas.microsoft.com/office/drawing/2014/main" val="1524990446"/>
                    </a:ext>
                  </a:extLst>
                </a:gridCol>
                <a:gridCol w="8441872">
                  <a:extLst>
                    <a:ext uri="{9D8B030D-6E8A-4147-A177-3AD203B41FA5}">
                      <a16:colId xmlns:a16="http://schemas.microsoft.com/office/drawing/2014/main" val="1609910205"/>
                    </a:ext>
                  </a:extLst>
                </a:gridCol>
              </a:tblGrid>
              <a:tr h="335011">
                <a:tc>
                  <a:txBody>
                    <a:bodyPr/>
                    <a:lstStyle/>
                    <a:p>
                      <a:r>
                        <a:rPr lang="en-US" dirty="0"/>
                        <a:t>capitalize()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Converts the first character to upper case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185130"/>
                  </a:ext>
                </a:extLst>
              </a:tr>
              <a:tr h="398316">
                <a:tc>
                  <a:txBody>
                    <a:bodyPr/>
                    <a:lstStyle/>
                    <a:p>
                      <a:r>
                        <a:rPr lang="en-US" dirty="0"/>
                        <a:t>count()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the number of times a specified value occurs in a string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753533"/>
                  </a:ext>
                </a:extLst>
              </a:tr>
              <a:tr h="503824">
                <a:tc>
                  <a:txBody>
                    <a:bodyPr/>
                    <a:lstStyle/>
                    <a:p>
                      <a:r>
                        <a:rPr lang="en-US" dirty="0"/>
                        <a:t>find()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Searches the string for a specified value and returns the position of where it was found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222691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hlinkClick r:id="rId2"/>
                        </a:rPr>
                        <a:t>lower()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Converts a string into lower case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620707534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hlinkClick r:id="rId3"/>
                        </a:rPr>
                        <a:t>upper()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Converts a string into upper case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19142345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hlinkClick r:id="rId4"/>
                        </a:rPr>
                        <a:t>title()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Converts the first character of each word to upper case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80380513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  <a:hlinkClick r:id="rId5"/>
                        </a:rPr>
                        <a:t>swapcase</a:t>
                      </a:r>
                      <a:r>
                        <a:rPr lang="en-US" dirty="0">
                          <a:effectLst/>
                          <a:hlinkClick r:id="rId5"/>
                        </a:rPr>
                        <a:t>()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Swaps cases, lower case becomes upper case and vice versa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44832415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hlinkClick r:id="rId6"/>
                        </a:rPr>
                        <a:t>index()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Searches the string for a specified value and returns the position of where it was found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73994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730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EDBA00-72EE-477C-BA4F-196F39F92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3" y="221653"/>
            <a:ext cx="8932985" cy="651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74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0C0010-6D1C-4F73-A01F-CBB3E47FE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4" y="156140"/>
            <a:ext cx="3277112" cy="1450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A39C67-A126-4631-9F18-4D2722A8D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4" y="1812897"/>
            <a:ext cx="3800475" cy="4829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CE8C2B-3215-474B-890A-FEB9D6941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778" y="581446"/>
            <a:ext cx="3800475" cy="569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31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7C357EF-7E2B-45F7-8EE0-8AF2128C7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335" y="325829"/>
            <a:ext cx="512445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FEC177-B933-4CFB-9942-CF4BD1010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488" y="954332"/>
            <a:ext cx="5287900" cy="532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41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6D1F1B-CF15-425E-BCB3-13AC627D3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12" y="0"/>
            <a:ext cx="495168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A22BAA-4D3A-42A9-9D1C-BE4479E78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13" y="653319"/>
            <a:ext cx="5513076" cy="555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78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644C06-D186-4BBD-A84E-AB792410A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2" y="290076"/>
            <a:ext cx="8272243" cy="564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39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0149E0-8120-4495-A705-C847FCCC5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28" y="478302"/>
            <a:ext cx="7868749" cy="385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3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802421-767B-48DC-8DFF-68614916B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27" y="285828"/>
            <a:ext cx="8243668" cy="628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99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0E1C-EC79-45B9-BE22-4DD19BC8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22AF6-B431-4D89-A658-25193D810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85" y="1350498"/>
            <a:ext cx="10818055" cy="503623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Write a program to count vowels in a string.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program to count characters in a string.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program to reverse a string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program to print a substring made of the first 2 and the last 2 chars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program to print all substring of a string.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Python Program to Remove all special characters From a String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program to check a string is a correct </a:t>
            </a:r>
            <a:r>
              <a:rPr lang="en-US" dirty="0" err="1"/>
              <a:t>gmail</a:t>
            </a:r>
            <a:r>
              <a:rPr lang="en-US" dirty="0"/>
              <a:t> id or not.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Python Program to Check If Two Strings are Anagram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Python Program to print all the Permutation of the String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Python Program to Count the Number of Occurrence of a Character in String</a:t>
            </a:r>
          </a:p>
        </p:txBody>
      </p:sp>
    </p:spTree>
    <p:extLst>
      <p:ext uri="{BB962C8B-B14F-4D97-AF65-F5344CB8AC3E}">
        <p14:creationId xmlns:p14="http://schemas.microsoft.com/office/powerpoint/2010/main" val="2473796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7697BA-27D7-40D1-9838-24B8FC9BD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91" y="854518"/>
            <a:ext cx="7512147" cy="469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63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FE9F19-B042-4C15-ACB7-1EDBCE4B3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62" y="540360"/>
            <a:ext cx="9360584" cy="552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63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2998F-BF0F-4050-BCF0-EA84282B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89DEDD-3579-490B-8530-FCA86DDED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22" y="652303"/>
            <a:ext cx="8398411" cy="576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59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40190F-4D94-46AE-8F3B-CAEE03049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86" y="2672863"/>
            <a:ext cx="8685229" cy="384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29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E99DC-529E-4544-9094-BD98DC51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7596A-39BB-4FD7-ADD1-C79342598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CDE0BF-09C8-462A-AC2D-EA2D916AD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0468"/>
            <a:ext cx="7883769" cy="626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33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81D9-CA55-4192-AFB2-1BDAFA5CF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0DEF6-22C6-4B08-94BE-B6D351109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3DF3D9-09D1-4D5A-871F-89CFE50A2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7166317" cy="593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92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3A20-7C4F-4E73-9E3A-F123842D2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7271B-6E84-453E-A437-90037E0A5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74E784-7EB7-49E9-987B-B63BE5475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80" y="210135"/>
            <a:ext cx="7324872" cy="61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60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26A07-54EC-49DA-8AEA-EE95DD693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85C62-A5A1-4B0C-BAC3-EA8B4E075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D0AE7-6364-4AA3-B0BB-F81DFD3C9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" y="224350"/>
            <a:ext cx="6551148" cy="612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59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2998F-BF0F-4050-BCF0-EA84282B7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98" y="248592"/>
            <a:ext cx="9811043" cy="798610"/>
          </a:xfrm>
        </p:spPr>
        <p:txBody>
          <a:bodyPr/>
          <a:lstStyle/>
          <a:p>
            <a:r>
              <a:rPr lang="en-US" dirty="0"/>
              <a:t>List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E947F9-ED82-4E9B-82EA-F478A9E93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875" y="647897"/>
            <a:ext cx="1889614" cy="59387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7E3480-7044-4DB2-9A28-0E09212CA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840179"/>
            <a:ext cx="6820340" cy="596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38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79EE13-3C10-4074-9231-81FE41866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514" y="1069146"/>
            <a:ext cx="4358684" cy="14165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12ED6F-1459-4CF3-B723-B95442C8D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01" y="3730444"/>
            <a:ext cx="7559237" cy="180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18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A058-0024-42FE-8A25-8ADB01E8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DE80A-A6BF-4CBC-82B3-F59FE5BB0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Write a program to merge the two sorted list</a:t>
            </a:r>
          </a:p>
          <a:p>
            <a:r>
              <a:rPr lang="en-US" dirty="0"/>
              <a:t>Write a program to print common elements from two lists.</a:t>
            </a:r>
          </a:p>
          <a:p>
            <a:r>
              <a:rPr lang="en-US" dirty="0"/>
              <a:t>Print alternating elements of the list.</a:t>
            </a:r>
          </a:p>
          <a:p>
            <a:r>
              <a:rPr lang="en-US" dirty="0"/>
              <a:t>Write a program to Interchange First and Last Element of a List</a:t>
            </a:r>
          </a:p>
          <a:p>
            <a:r>
              <a:rPr lang="en-US" dirty="0"/>
              <a:t>Python program to find the cumulative sum of elements of a list</a:t>
            </a:r>
          </a:p>
          <a:p>
            <a:r>
              <a:rPr lang="en-US" dirty="0"/>
              <a:t>Program to find the position of minimum and maximum elements of a list.</a:t>
            </a:r>
          </a:p>
          <a:p>
            <a:r>
              <a:rPr lang="en-US" dirty="0"/>
              <a:t>Program to remove duplicate elements from the list.</a:t>
            </a:r>
          </a:p>
          <a:p>
            <a:r>
              <a:rPr lang="en-US" dirty="0"/>
              <a:t>Python program to find N largest and smallest elements from the list</a:t>
            </a:r>
          </a:p>
          <a:p>
            <a:r>
              <a:rPr lang="en-US" dirty="0">
                <a:solidFill>
                  <a:srgbClr val="006969"/>
                </a:solidFill>
                <a:latin typeface="segoe ui" panose="020B0502040204020203" pitchFamily="34" charset="0"/>
              </a:rPr>
              <a:t>Check all elements are unique or not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08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F696D7-BAA1-4E10-8A09-997523EE6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80" y="211893"/>
            <a:ext cx="7991033" cy="634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9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1555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BDF6BF-3E3C-41C2-B294-B3EAC2290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44" y="171816"/>
            <a:ext cx="7634801" cy="647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80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95F00E-2E94-4C0D-B15C-BF0596CB3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03" y="901064"/>
            <a:ext cx="4118024" cy="52888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65E0A0-EC61-4609-8113-3CFF049DC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693" y="1058153"/>
            <a:ext cx="3565941" cy="164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3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60DC47-9CC0-47EA-9FC6-3CA21F998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60" y="976019"/>
            <a:ext cx="102203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43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B37D34-FBF6-4ED6-9CA5-D18800897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95" y="262156"/>
            <a:ext cx="5024048" cy="17213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04F929-705C-490E-B511-8EDD4559B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2" y="3279460"/>
            <a:ext cx="4883371" cy="17315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D60181-279D-4301-91B9-155475026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377" y="1232899"/>
            <a:ext cx="4743378" cy="172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43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321</Words>
  <Application>Microsoft Office PowerPoint</Application>
  <PresentationFormat>Widescreen</PresentationFormat>
  <Paragraphs>42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segoe ui</vt:lpstr>
      <vt:lpstr>Office Theme</vt:lpstr>
      <vt:lpstr>String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String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String Programs</vt:lpstr>
      <vt:lpstr>PowerPoint Presentation</vt:lpstr>
      <vt:lpstr>PowerPoint Presentation</vt:lpstr>
      <vt:lpstr>List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List Method</vt:lpstr>
      <vt:lpstr>List Programs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vipin kumar</dc:creator>
  <cp:lastModifiedBy>vipin kumar</cp:lastModifiedBy>
  <cp:revision>18</cp:revision>
  <dcterms:created xsi:type="dcterms:W3CDTF">2022-10-21T04:13:52Z</dcterms:created>
  <dcterms:modified xsi:type="dcterms:W3CDTF">2022-11-03T06:48:28Z</dcterms:modified>
</cp:coreProperties>
</file>