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slideLayouts/slideLayout12.xml" ContentType="application/vnd.openxmlformats-officedocument.presentationml.slideLayout+xml"/>
  <Override PartName="/ppt/theme/theme13.xml" ContentType="application/vnd.openxmlformats-officedocument.theme+xml"/>
  <Override PartName="/ppt/slideLayouts/slideLayout13.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2" r:id="rId2"/>
    <p:sldMasterId id="2147483663" r:id="rId3"/>
    <p:sldMasterId id="2147483664" r:id="rId4"/>
    <p:sldMasterId id="2147483665" r:id="rId5"/>
    <p:sldMasterId id="2147483666" r:id="rId6"/>
    <p:sldMasterId id="2147483667" r:id="rId7"/>
    <p:sldMasterId id="2147483668" r:id="rId8"/>
    <p:sldMasterId id="2147483669" r:id="rId9"/>
    <p:sldMasterId id="2147483670" r:id="rId10"/>
    <p:sldMasterId id="2147483671" r:id="rId11"/>
    <p:sldMasterId id="2147483672" r:id="rId12"/>
    <p:sldMasterId id="2147483673" r:id="rId13"/>
    <p:sldMasterId id="2147483674" r:id="rId14"/>
  </p:sldMasterIdLst>
  <p:notesMasterIdLst>
    <p:notesMasterId r:id="rId52"/>
  </p:notesMasterIdLst>
  <p:sldIdLst>
    <p:sldId id="256" r:id="rId15"/>
    <p:sldId id="257" r:id="rId16"/>
    <p:sldId id="258" r:id="rId17"/>
    <p:sldId id="259" r:id="rId18"/>
    <p:sldId id="260" r:id="rId19"/>
    <p:sldId id="261" r:id="rId20"/>
    <p:sldId id="262" r:id="rId21"/>
    <p:sldId id="264" r:id="rId22"/>
    <p:sldId id="284" r:id="rId23"/>
    <p:sldId id="265" r:id="rId24"/>
    <p:sldId id="285" r:id="rId25"/>
    <p:sldId id="286" r:id="rId26"/>
    <p:sldId id="287" r:id="rId27"/>
    <p:sldId id="288" r:id="rId28"/>
    <p:sldId id="289" r:id="rId29"/>
    <p:sldId id="290" r:id="rId30"/>
    <p:sldId id="291" r:id="rId31"/>
    <p:sldId id="292" r:id="rId32"/>
    <p:sldId id="293"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52" autoAdjust="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slide" Target="slides/slide2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extLst>
      <p:ext uri="{BB962C8B-B14F-4D97-AF65-F5344CB8AC3E}">
        <p14:creationId xmlns:p14="http://schemas.microsoft.com/office/powerpoint/2010/main" val="20293862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86" name="Google Shape;18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1: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93" name="Google Shape;19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We all know YouTube as the place to upload cat videos and fails. As one of the most popular websites in existence, it provides us with endless hours of video entertainment. The Python programming language powers it and the features we love.</a:t>
            </a: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endParaRPr dirty="0"/>
          </a:p>
          <a:p>
            <a:pPr marL="0" lvl="0" indent="0" algn="l" rtl="0">
              <a:spcBef>
                <a:spcPts val="0"/>
              </a:spcBef>
              <a:spcAft>
                <a:spcPts val="0"/>
              </a:spcAft>
              <a:buNone/>
            </a:pPr>
            <a:endParaRPr dirty="0"/>
          </a:p>
        </p:txBody>
      </p:sp>
      <p:sp>
        <p:nvSpPr>
          <p:cNvPr id="194" name="Google Shape;194;p12: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30" name="Google Shape;23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DropBox started the online document storing revolution that has become part of daily life. We now store almost everything in the cloud. Dropbox allows us to store, sync, and share almost anything using the power of Python.</a:t>
            </a:r>
            <a:endParaRPr/>
          </a:p>
          <a:p>
            <a:pPr marL="0" lvl="0" indent="0" algn="l" rtl="0">
              <a:spcBef>
                <a:spcPts val="0"/>
              </a:spcBef>
              <a:spcAft>
                <a:spcPts val="0"/>
              </a:spcAft>
              <a:buNone/>
            </a:pPr>
            <a:endParaRPr/>
          </a:p>
        </p:txBody>
      </p:sp>
      <p:sp>
        <p:nvSpPr>
          <p:cNvPr id="231" name="Google Shape;231;p18: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49" name="Google Shape;24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Survey Monkey is the largest online survey company. They can handle over one million responses every day on their rewritten Python.</a:t>
            </a:r>
            <a:endParaRPr/>
          </a:p>
          <a:p>
            <a:pPr marL="0" lvl="0" indent="0" algn="l" rtl="0">
              <a:spcBef>
                <a:spcPts val="0"/>
              </a:spcBef>
              <a:spcAft>
                <a:spcPts val="0"/>
              </a:spcAft>
              <a:buNone/>
            </a:pPr>
            <a:endParaRPr/>
          </a:p>
        </p:txBody>
      </p:sp>
      <p:sp>
        <p:nvSpPr>
          <p:cNvPr id="250" name="Google Shape;250;p21: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56" name="Google Shape;25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Python also provides the power behind the most popular search engine in the world – Google. The programming language can handle the traffic and computing needs of the search engine and its connected apps.</a:t>
            </a:r>
            <a:endParaRPr/>
          </a:p>
          <a:p>
            <a:pPr marL="0" lvl="0" indent="0" algn="l" rtl="0">
              <a:spcBef>
                <a:spcPts val="0"/>
              </a:spcBef>
              <a:spcAft>
                <a:spcPts val="0"/>
              </a:spcAft>
              <a:buNone/>
            </a:pPr>
            <a:endParaRPr/>
          </a:p>
        </p:txBody>
      </p:sp>
      <p:sp>
        <p:nvSpPr>
          <p:cNvPr id="257" name="Google Shape;257;p22: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63" name="Google Shape;26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Quora is the number one place online to ask a question and receive answers from a community of individuals. On their Python website relevant results are answered, edited, and organized by these community members.</a:t>
            </a:r>
            <a:endParaRPr/>
          </a:p>
          <a:p>
            <a:pPr marL="0" lvl="0" indent="0" algn="l" rtl="0">
              <a:spcBef>
                <a:spcPts val="0"/>
              </a:spcBef>
              <a:spcAft>
                <a:spcPts val="0"/>
              </a:spcAft>
              <a:buNone/>
            </a:pPr>
            <a:endParaRPr/>
          </a:p>
        </p:txBody>
      </p:sp>
      <p:sp>
        <p:nvSpPr>
          <p:cNvPr id="264" name="Google Shape;264;p23: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48" name="Google Shape;14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So ,Guys how many of you are afraid of programming ???? , who think that coding is the most difficult thing to do ??? Pick one of them and ask him/her the recipe of Maggi or tea …</a:t>
            </a:r>
            <a:endParaRPr/>
          </a:p>
          <a:p>
            <a:pPr marL="0" lvl="0" indent="0" algn="l" rtl="0">
              <a:spcBef>
                <a:spcPts val="0"/>
              </a:spcBef>
              <a:spcAft>
                <a:spcPts val="0"/>
              </a:spcAft>
              <a:buSzPts val="1800"/>
              <a:buNone/>
            </a:pPr>
            <a:endParaRPr/>
          </a:p>
          <a:p>
            <a:pPr marL="0" lvl="0" indent="0" algn="l" rtl="0">
              <a:spcBef>
                <a:spcPts val="0"/>
              </a:spcBef>
              <a:spcAft>
                <a:spcPts val="0"/>
              </a:spcAft>
              <a:buNone/>
            </a:pPr>
            <a:endParaRPr/>
          </a:p>
        </p:txBody>
      </p:sp>
      <p:sp>
        <p:nvSpPr>
          <p:cNvPr id="149" name="Google Shape;149;p5: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73" name="Google Shape;1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9: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913905" y="2129897"/>
            <a:ext cx="10364196" cy="1471083"/>
          </a:xfrm>
          <a:prstGeom prst="rect">
            <a:avLst/>
          </a:prstGeom>
          <a:noFill/>
          <a:ln>
            <a:noFill/>
          </a:ln>
        </p:spPr>
        <p:txBody>
          <a:bodyPr spcFirstLastPara="1" wrap="square" lIns="81700" tIns="42475" rIns="81700" bIns="42475"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827804" y="3886729"/>
            <a:ext cx="8536392" cy="1751542"/>
          </a:xfrm>
          <a:prstGeom prst="rect">
            <a:avLst/>
          </a:prstGeom>
          <a:noFill/>
          <a:ln>
            <a:noFill/>
          </a:ln>
        </p:spPr>
        <p:txBody>
          <a:bodyPr spcFirstLastPara="1" wrap="square" lIns="0" tIns="157300" rIns="0" bIns="0" anchor="t" anchorCtr="0">
            <a:noAutofit/>
          </a:bodyPr>
          <a:lstStyle>
            <a:lvl1pPr lvl="0" algn="ctr">
              <a:lnSpc>
                <a:spcPct val="97000"/>
              </a:lnSpc>
              <a:spcBef>
                <a:spcPts val="0"/>
              </a:spcBef>
              <a:spcAft>
                <a:spcPts val="0"/>
              </a:spcAft>
              <a:buSzPts val="2900"/>
              <a:buNone/>
              <a:defRPr/>
            </a:lvl1pPr>
            <a:lvl2pPr lvl="1" algn="ctr">
              <a:lnSpc>
                <a:spcPct val="97000"/>
              </a:lnSpc>
              <a:spcBef>
                <a:spcPts val="1288"/>
              </a:spcBef>
              <a:spcAft>
                <a:spcPts val="0"/>
              </a:spcAft>
              <a:buSzPts val="2500"/>
              <a:buNone/>
              <a:defRPr/>
            </a:lvl2pPr>
            <a:lvl3pPr lvl="2" algn="ctr">
              <a:lnSpc>
                <a:spcPct val="97000"/>
              </a:lnSpc>
              <a:spcBef>
                <a:spcPts val="1038"/>
              </a:spcBef>
              <a:spcAft>
                <a:spcPts val="0"/>
              </a:spcAft>
              <a:buSzPts val="2200"/>
              <a:buNone/>
              <a:defRPr/>
            </a:lvl3pPr>
            <a:lvl4pPr lvl="3" algn="ctr">
              <a:lnSpc>
                <a:spcPct val="97000"/>
              </a:lnSpc>
              <a:spcBef>
                <a:spcPts val="775"/>
              </a:spcBef>
              <a:spcAft>
                <a:spcPts val="0"/>
              </a:spcAft>
              <a:buSzPts val="2000"/>
              <a:buNone/>
              <a:defRPr/>
            </a:lvl4pPr>
            <a:lvl5pPr lvl="4" algn="ctr">
              <a:lnSpc>
                <a:spcPct val="97000"/>
              </a:lnSpc>
              <a:spcBef>
                <a:spcPts val="525"/>
              </a:spcBef>
              <a:spcAft>
                <a:spcPts val="0"/>
              </a:spcAft>
              <a:buSzPts val="2000"/>
              <a:buNone/>
              <a:defRPr/>
            </a:lvl5pPr>
            <a:lvl6pPr lvl="5" algn="ctr">
              <a:lnSpc>
                <a:spcPct val="97000"/>
              </a:lnSpc>
              <a:spcBef>
                <a:spcPts val="263"/>
              </a:spcBef>
              <a:spcAft>
                <a:spcPts val="0"/>
              </a:spcAft>
              <a:buSzPts val="2000"/>
              <a:buNone/>
              <a:defRPr/>
            </a:lvl6pPr>
            <a:lvl7pPr lvl="6" algn="ctr">
              <a:lnSpc>
                <a:spcPct val="97000"/>
              </a:lnSpc>
              <a:spcBef>
                <a:spcPts val="263"/>
              </a:spcBef>
              <a:spcAft>
                <a:spcPts val="0"/>
              </a:spcAft>
              <a:buSzPts val="2000"/>
              <a:buNone/>
              <a:defRPr/>
            </a:lvl7pPr>
            <a:lvl8pPr lvl="7" algn="ctr">
              <a:lnSpc>
                <a:spcPct val="97000"/>
              </a:lnSpc>
              <a:spcBef>
                <a:spcPts val="263"/>
              </a:spcBef>
              <a:spcAft>
                <a:spcPts val="0"/>
              </a:spcAft>
              <a:buSzPts val="2000"/>
              <a:buNone/>
              <a:defRPr/>
            </a:lvl8pPr>
            <a:lvl9pPr lvl="8" algn="ctr">
              <a:lnSpc>
                <a:spcPct val="97000"/>
              </a:lnSpc>
              <a:spcBef>
                <a:spcPts val="263"/>
              </a:spcBef>
              <a:spcAft>
                <a:spcPts val="263"/>
              </a:spcAft>
              <a:buSzPts val="2000"/>
              <a:buNone/>
              <a:defRPr/>
            </a:lvl9pPr>
          </a:lstStyle>
          <a:p>
            <a:endParaRPr/>
          </a:p>
        </p:txBody>
      </p:sp>
      <p:sp>
        <p:nvSpPr>
          <p:cNvPr id="16" name="Google Shape;16;p2"/>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21"/>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94" name="Google Shape;94;p21"/>
          <p:cNvSpPr txBox="1">
            <a:spLocks noGrp="1"/>
          </p:cNvSpPr>
          <p:nvPr>
            <p:ph type="body" idx="1"/>
          </p:nvPr>
        </p:nvSpPr>
        <p:spPr>
          <a:xfrm rot="5400000">
            <a:off x="3811588" y="-1597025"/>
            <a:ext cx="4402137" cy="10806112"/>
          </a:xfrm>
          <a:prstGeom prst="rect">
            <a:avLst/>
          </a:prstGeom>
          <a:noFill/>
          <a:ln>
            <a:noFill/>
          </a:ln>
        </p:spPr>
        <p:txBody>
          <a:bodyPr spcFirstLastPara="1" wrap="square" lIns="0" tIns="1573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3"/>
              </a:spcBef>
              <a:spcAft>
                <a:spcPts val="0"/>
              </a:spcAft>
              <a:buSzPts val="1400"/>
              <a:buNone/>
              <a:defRPr/>
            </a:lvl7pPr>
            <a:lvl8pPr marL="3657600" lvl="7" indent="-228600" algn="l">
              <a:lnSpc>
                <a:spcPct val="97000"/>
              </a:lnSpc>
              <a:spcBef>
                <a:spcPts val="263"/>
              </a:spcBef>
              <a:spcAft>
                <a:spcPts val="0"/>
              </a:spcAft>
              <a:buSzPts val="1400"/>
              <a:buNone/>
              <a:defRPr/>
            </a:lvl8pPr>
            <a:lvl9pPr marL="4114800" lvl="8" indent="-228600" algn="l">
              <a:lnSpc>
                <a:spcPct val="97000"/>
              </a:lnSpc>
              <a:spcBef>
                <a:spcPts val="263"/>
              </a:spcBef>
              <a:spcAft>
                <a:spcPts val="263"/>
              </a:spcAft>
              <a:buSzPts val="1400"/>
              <a:buNone/>
              <a:defRPr/>
            </a:lvl9pPr>
          </a:lstStyle>
          <a:p>
            <a:endParaRPr/>
          </a:p>
        </p:txBody>
      </p:sp>
      <p:sp>
        <p:nvSpPr>
          <p:cNvPr id="95" name="Google Shape;95;p21"/>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rot="5400000">
            <a:off x="7189352" y="1781658"/>
            <a:ext cx="5752042" cy="2699372"/>
          </a:xfrm>
          <a:prstGeom prst="rect">
            <a:avLst/>
          </a:prstGeom>
          <a:noFill/>
          <a:ln>
            <a:noFill/>
          </a:ln>
        </p:spPr>
        <p:txBody>
          <a:bodyPr spcFirstLastPara="1" wrap="square" lIns="81700" tIns="42475" rIns="81700" bIns="42475"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102" name="Google Shape;102;p23"/>
          <p:cNvSpPr txBox="1">
            <a:spLocks noGrp="1"/>
          </p:cNvSpPr>
          <p:nvPr>
            <p:ph type="body" idx="1"/>
          </p:nvPr>
        </p:nvSpPr>
        <p:spPr>
          <a:xfrm rot="5400000">
            <a:off x="1667342" y="-801920"/>
            <a:ext cx="5752042" cy="7866528"/>
          </a:xfrm>
          <a:prstGeom prst="rect">
            <a:avLst/>
          </a:prstGeom>
          <a:noFill/>
          <a:ln>
            <a:noFill/>
          </a:ln>
        </p:spPr>
        <p:txBody>
          <a:bodyPr spcFirstLastPara="1" wrap="square" lIns="0" tIns="1573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3"/>
              </a:spcBef>
              <a:spcAft>
                <a:spcPts val="0"/>
              </a:spcAft>
              <a:buSzPts val="1400"/>
              <a:buNone/>
              <a:defRPr/>
            </a:lvl7pPr>
            <a:lvl8pPr marL="3657600" lvl="7" indent="-228600" algn="l">
              <a:lnSpc>
                <a:spcPct val="97000"/>
              </a:lnSpc>
              <a:spcBef>
                <a:spcPts val="263"/>
              </a:spcBef>
              <a:spcAft>
                <a:spcPts val="0"/>
              </a:spcAft>
              <a:buSzPts val="1400"/>
              <a:buNone/>
              <a:defRPr/>
            </a:lvl8pPr>
            <a:lvl9pPr marL="4114800" lvl="8" indent="-228600" algn="l">
              <a:lnSpc>
                <a:spcPct val="97000"/>
              </a:lnSpc>
              <a:spcBef>
                <a:spcPts val="263"/>
              </a:spcBef>
              <a:spcAft>
                <a:spcPts val="263"/>
              </a:spcAft>
              <a:buSzPts val="1400"/>
              <a:buNone/>
              <a:defRPr/>
            </a:lvl9pPr>
          </a:lstStyle>
          <a:p>
            <a:endParaRPr/>
          </a:p>
        </p:txBody>
      </p:sp>
      <p:sp>
        <p:nvSpPr>
          <p:cNvPr id="103" name="Google Shape;103;p23"/>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07"/>
        <p:cNvGrpSpPr/>
        <p:nvPr/>
      </p:nvGrpSpPr>
      <p:grpSpPr>
        <a:xfrm>
          <a:off x="0" y="0"/>
          <a:ext cx="0" cy="0"/>
          <a:chOff x="0" y="0"/>
          <a:chExt cx="0" cy="0"/>
        </a:xfrm>
      </p:grpSpPr>
      <p:sp>
        <p:nvSpPr>
          <p:cNvPr id="108" name="Google Shape;108;p25"/>
          <p:cNvSpPr txBox="1">
            <a:spLocks noGrp="1"/>
          </p:cNvSpPr>
          <p:nvPr>
            <p:ph type="title"/>
          </p:nvPr>
        </p:nvSpPr>
        <p:spPr>
          <a:xfrm>
            <a:off x="609600" y="228600"/>
            <a:ext cx="10972800" cy="1143000"/>
          </a:xfrm>
          <a:prstGeom prst="rect">
            <a:avLst/>
          </a:prstGeom>
          <a:noFill/>
          <a:ln>
            <a:noFill/>
          </a:ln>
        </p:spPr>
        <p:txBody>
          <a:bodyPr spcFirstLastPara="1" wrap="square" lIns="81700" tIns="42475" rIns="81700" bIns="42475"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109" name="Google Shape;109;p25"/>
          <p:cNvSpPr txBox="1">
            <a:spLocks noGrp="1"/>
          </p:cNvSpPr>
          <p:nvPr>
            <p:ph type="body" idx="1"/>
          </p:nvPr>
        </p:nvSpPr>
        <p:spPr>
          <a:xfrm>
            <a:off x="609600" y="1600200"/>
            <a:ext cx="5384800" cy="4495800"/>
          </a:xfrm>
          <a:prstGeom prst="rect">
            <a:avLst/>
          </a:prstGeom>
          <a:noFill/>
          <a:ln>
            <a:noFill/>
          </a:ln>
        </p:spPr>
        <p:txBody>
          <a:bodyPr spcFirstLastPara="1" wrap="square" lIns="0" tIns="1573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3"/>
              </a:spcBef>
              <a:spcAft>
                <a:spcPts val="0"/>
              </a:spcAft>
              <a:buSzPts val="1400"/>
              <a:buNone/>
              <a:defRPr/>
            </a:lvl7pPr>
            <a:lvl8pPr marL="3657600" lvl="7" indent="-228600" algn="l">
              <a:lnSpc>
                <a:spcPct val="97000"/>
              </a:lnSpc>
              <a:spcBef>
                <a:spcPts val="263"/>
              </a:spcBef>
              <a:spcAft>
                <a:spcPts val="0"/>
              </a:spcAft>
              <a:buSzPts val="1400"/>
              <a:buNone/>
              <a:defRPr/>
            </a:lvl8pPr>
            <a:lvl9pPr marL="4114800" lvl="8" indent="-228600" algn="l">
              <a:lnSpc>
                <a:spcPct val="97000"/>
              </a:lnSpc>
              <a:spcBef>
                <a:spcPts val="263"/>
              </a:spcBef>
              <a:spcAft>
                <a:spcPts val="263"/>
              </a:spcAft>
              <a:buSzPts val="1400"/>
              <a:buNone/>
              <a:defRPr/>
            </a:lvl9pPr>
          </a:lstStyle>
          <a:p>
            <a:endParaRPr/>
          </a:p>
        </p:txBody>
      </p:sp>
      <p:sp>
        <p:nvSpPr>
          <p:cNvPr id="110" name="Google Shape;110;p25"/>
          <p:cNvSpPr txBox="1">
            <a:spLocks noGrp="1"/>
          </p:cNvSpPr>
          <p:nvPr>
            <p:ph type="body" idx="2"/>
          </p:nvPr>
        </p:nvSpPr>
        <p:spPr>
          <a:xfrm>
            <a:off x="6197600" y="1600200"/>
            <a:ext cx="5384800" cy="2171700"/>
          </a:xfrm>
          <a:prstGeom prst="rect">
            <a:avLst/>
          </a:prstGeom>
          <a:noFill/>
          <a:ln>
            <a:noFill/>
          </a:ln>
        </p:spPr>
        <p:txBody>
          <a:bodyPr spcFirstLastPara="1" wrap="square" lIns="0" tIns="1573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3"/>
              </a:spcBef>
              <a:spcAft>
                <a:spcPts val="0"/>
              </a:spcAft>
              <a:buSzPts val="1400"/>
              <a:buNone/>
              <a:defRPr/>
            </a:lvl7pPr>
            <a:lvl8pPr marL="3657600" lvl="7" indent="-228600" algn="l">
              <a:lnSpc>
                <a:spcPct val="97000"/>
              </a:lnSpc>
              <a:spcBef>
                <a:spcPts val="263"/>
              </a:spcBef>
              <a:spcAft>
                <a:spcPts val="0"/>
              </a:spcAft>
              <a:buSzPts val="1400"/>
              <a:buNone/>
              <a:defRPr/>
            </a:lvl8pPr>
            <a:lvl9pPr marL="4114800" lvl="8" indent="-228600" algn="l">
              <a:lnSpc>
                <a:spcPct val="97000"/>
              </a:lnSpc>
              <a:spcBef>
                <a:spcPts val="263"/>
              </a:spcBef>
              <a:spcAft>
                <a:spcPts val="263"/>
              </a:spcAft>
              <a:buSzPts val="1400"/>
              <a:buNone/>
              <a:defRPr/>
            </a:lvl9pPr>
          </a:lstStyle>
          <a:p>
            <a:endParaRPr/>
          </a:p>
        </p:txBody>
      </p:sp>
      <p:sp>
        <p:nvSpPr>
          <p:cNvPr id="111" name="Google Shape;111;p25"/>
          <p:cNvSpPr txBox="1">
            <a:spLocks noGrp="1"/>
          </p:cNvSpPr>
          <p:nvPr>
            <p:ph type="body" idx="3"/>
          </p:nvPr>
        </p:nvSpPr>
        <p:spPr>
          <a:xfrm>
            <a:off x="6197600" y="3924300"/>
            <a:ext cx="5384800" cy="2171700"/>
          </a:xfrm>
          <a:prstGeom prst="rect">
            <a:avLst/>
          </a:prstGeom>
          <a:noFill/>
          <a:ln>
            <a:noFill/>
          </a:ln>
        </p:spPr>
        <p:txBody>
          <a:bodyPr spcFirstLastPara="1" wrap="square" lIns="0" tIns="1573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3"/>
              </a:spcBef>
              <a:spcAft>
                <a:spcPts val="0"/>
              </a:spcAft>
              <a:buSzPts val="1400"/>
              <a:buNone/>
              <a:defRPr/>
            </a:lvl7pPr>
            <a:lvl8pPr marL="3657600" lvl="7" indent="-228600" algn="l">
              <a:lnSpc>
                <a:spcPct val="97000"/>
              </a:lnSpc>
              <a:spcBef>
                <a:spcPts val="263"/>
              </a:spcBef>
              <a:spcAft>
                <a:spcPts val="0"/>
              </a:spcAft>
              <a:buSzPts val="1400"/>
              <a:buNone/>
              <a:defRPr/>
            </a:lvl8pPr>
            <a:lvl9pPr marL="4114800" lvl="8" indent="-228600" algn="l">
              <a:lnSpc>
                <a:spcPct val="97000"/>
              </a:lnSpc>
              <a:spcBef>
                <a:spcPts val="263"/>
              </a:spcBef>
              <a:spcAft>
                <a:spcPts val="263"/>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15"/>
        <p:cNvGrpSpPr/>
        <p:nvPr/>
      </p:nvGrpSpPr>
      <p:grpSpPr>
        <a:xfrm>
          <a:off x="0" y="0"/>
          <a:ext cx="0" cy="0"/>
          <a:chOff x="0" y="0"/>
          <a:chExt cx="0" cy="0"/>
        </a:xfrm>
      </p:grpSpPr>
      <p:sp>
        <p:nvSpPr>
          <p:cNvPr id="116" name="Google Shape;116;p27"/>
          <p:cNvSpPr txBox="1">
            <a:spLocks noGrp="1"/>
          </p:cNvSpPr>
          <p:nvPr>
            <p:ph type="title"/>
          </p:nvPr>
        </p:nvSpPr>
        <p:spPr>
          <a:xfrm>
            <a:off x="609600" y="228600"/>
            <a:ext cx="10972800" cy="1143000"/>
          </a:xfrm>
          <a:prstGeom prst="rect">
            <a:avLst/>
          </a:prstGeom>
          <a:noFill/>
          <a:ln>
            <a:noFill/>
          </a:ln>
        </p:spPr>
        <p:txBody>
          <a:bodyPr spcFirstLastPara="1" wrap="square" lIns="81700" tIns="42475" rIns="81700" bIns="42475"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117" name="Google Shape;117;p27"/>
          <p:cNvSpPr txBox="1">
            <a:spLocks noGrp="1"/>
          </p:cNvSpPr>
          <p:nvPr>
            <p:ph type="body" idx="1"/>
          </p:nvPr>
        </p:nvSpPr>
        <p:spPr>
          <a:xfrm>
            <a:off x="609600" y="1600200"/>
            <a:ext cx="5384800" cy="4495800"/>
          </a:xfrm>
          <a:prstGeom prst="rect">
            <a:avLst/>
          </a:prstGeom>
          <a:noFill/>
          <a:ln>
            <a:noFill/>
          </a:ln>
        </p:spPr>
        <p:txBody>
          <a:bodyPr spcFirstLastPara="1" wrap="square" lIns="0" tIns="1573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3"/>
              </a:spcBef>
              <a:spcAft>
                <a:spcPts val="0"/>
              </a:spcAft>
              <a:buSzPts val="1400"/>
              <a:buNone/>
              <a:defRPr/>
            </a:lvl7pPr>
            <a:lvl8pPr marL="3657600" lvl="7" indent="-228600" algn="l">
              <a:lnSpc>
                <a:spcPct val="97000"/>
              </a:lnSpc>
              <a:spcBef>
                <a:spcPts val="263"/>
              </a:spcBef>
              <a:spcAft>
                <a:spcPts val="0"/>
              </a:spcAft>
              <a:buSzPts val="1400"/>
              <a:buNone/>
              <a:defRPr/>
            </a:lvl8pPr>
            <a:lvl9pPr marL="4114800" lvl="8" indent="-228600" algn="l">
              <a:lnSpc>
                <a:spcPct val="97000"/>
              </a:lnSpc>
              <a:spcBef>
                <a:spcPts val="263"/>
              </a:spcBef>
              <a:spcAft>
                <a:spcPts val="263"/>
              </a:spcAft>
              <a:buSzPts val="1400"/>
              <a:buNone/>
              <a:defRPr/>
            </a:lvl9pPr>
          </a:lstStyle>
          <a:p>
            <a:endParaRPr/>
          </a:p>
        </p:txBody>
      </p:sp>
      <p:sp>
        <p:nvSpPr>
          <p:cNvPr id="118" name="Google Shape;118;p27"/>
          <p:cNvSpPr txBox="1">
            <a:spLocks noGrp="1"/>
          </p:cNvSpPr>
          <p:nvPr>
            <p:ph type="body" idx="2"/>
          </p:nvPr>
        </p:nvSpPr>
        <p:spPr>
          <a:xfrm>
            <a:off x="6197600" y="1600200"/>
            <a:ext cx="5384800" cy="4495800"/>
          </a:xfrm>
          <a:prstGeom prst="rect">
            <a:avLst/>
          </a:prstGeom>
          <a:noFill/>
          <a:ln>
            <a:noFill/>
          </a:ln>
        </p:spPr>
        <p:txBody>
          <a:bodyPr spcFirstLastPara="1" wrap="square" lIns="0" tIns="1573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3"/>
              </a:spcBef>
              <a:spcAft>
                <a:spcPts val="0"/>
              </a:spcAft>
              <a:buSzPts val="1400"/>
              <a:buNone/>
              <a:defRPr/>
            </a:lvl7pPr>
            <a:lvl8pPr marL="3657600" lvl="7" indent="-228600" algn="l">
              <a:lnSpc>
                <a:spcPct val="97000"/>
              </a:lnSpc>
              <a:spcBef>
                <a:spcPts val="263"/>
              </a:spcBef>
              <a:spcAft>
                <a:spcPts val="0"/>
              </a:spcAft>
              <a:buSzPts val="1400"/>
              <a:buNone/>
              <a:defRPr/>
            </a:lvl8pPr>
            <a:lvl9pPr marL="4114800" lvl="8" indent="-228600" algn="l">
              <a:lnSpc>
                <a:spcPct val="97000"/>
              </a:lnSpc>
              <a:spcBef>
                <a:spcPts val="263"/>
              </a:spcBef>
              <a:spcAft>
                <a:spcPts val="263"/>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3"/>
              </a:spcBef>
              <a:spcAft>
                <a:spcPts val="0"/>
              </a:spcAft>
              <a:buSzPts val="1400"/>
              <a:buNone/>
              <a:defRPr/>
            </a:lvl7pPr>
            <a:lvl8pPr marL="3657600" lvl="7" indent="-228600" algn="l">
              <a:lnSpc>
                <a:spcPct val="97000"/>
              </a:lnSpc>
              <a:spcBef>
                <a:spcPts val="263"/>
              </a:spcBef>
              <a:spcAft>
                <a:spcPts val="0"/>
              </a:spcAft>
              <a:buSzPts val="1400"/>
              <a:buNone/>
              <a:defRPr/>
            </a:lvl8pPr>
            <a:lvl9pPr marL="4114800" lvl="8" indent="-228600" algn="l">
              <a:lnSpc>
                <a:spcPct val="97000"/>
              </a:lnSpc>
              <a:spcBef>
                <a:spcPts val="263"/>
              </a:spcBef>
              <a:spcAft>
                <a:spcPts val="263"/>
              </a:spcAft>
              <a:buSzPts val="1400"/>
              <a:buNone/>
              <a:defRPr/>
            </a:lvl9pPr>
          </a:lstStyle>
          <a:p>
            <a:endParaRPr/>
          </a:p>
        </p:txBody>
      </p:sp>
      <p:sp>
        <p:nvSpPr>
          <p:cNvPr id="24" name="Google Shape;24;p4"/>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963709" y="4406636"/>
            <a:ext cx="10361705" cy="1362604"/>
          </a:xfrm>
          <a:prstGeom prst="rect">
            <a:avLst/>
          </a:prstGeom>
          <a:noFill/>
          <a:ln>
            <a:noFill/>
          </a:ln>
        </p:spPr>
        <p:txBody>
          <a:bodyPr spcFirstLastPara="1" wrap="square" lIns="81700" tIns="42475" rIns="81700" bIns="42475" anchor="t" anchorCtr="0">
            <a:noAutofit/>
          </a:bodyPr>
          <a:lstStyle>
            <a:lvl1pPr lvl="0" algn="l">
              <a:lnSpc>
                <a:spcPct val="97000"/>
              </a:lnSpc>
              <a:spcBef>
                <a:spcPts val="0"/>
              </a:spcBef>
              <a:spcAft>
                <a:spcPts val="0"/>
              </a:spcAft>
              <a:buSzPts val="1400"/>
              <a:buNone/>
              <a:defRPr sz="4000" b="1" cap="none"/>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963709" y="2906449"/>
            <a:ext cx="10361705" cy="1500188"/>
          </a:xfrm>
          <a:prstGeom prst="rect">
            <a:avLst/>
          </a:prstGeom>
          <a:noFill/>
          <a:ln>
            <a:noFill/>
          </a:ln>
        </p:spPr>
        <p:txBody>
          <a:bodyPr spcFirstLastPara="1" wrap="square" lIns="0" tIns="157300" rIns="0" bIns="0" anchor="b" anchorCtr="0">
            <a:noAutofit/>
          </a:bodyPr>
          <a:lstStyle>
            <a:lvl1pPr marL="457200" lvl="0" indent="-228600" algn="l">
              <a:lnSpc>
                <a:spcPct val="97000"/>
              </a:lnSpc>
              <a:spcBef>
                <a:spcPts val="0"/>
              </a:spcBef>
              <a:spcAft>
                <a:spcPts val="0"/>
              </a:spcAft>
              <a:buSzPts val="2000"/>
              <a:buNone/>
              <a:defRPr sz="2000"/>
            </a:lvl1pPr>
            <a:lvl2pPr marL="914400" lvl="1" indent="-228600" algn="l">
              <a:lnSpc>
                <a:spcPct val="97000"/>
              </a:lnSpc>
              <a:spcBef>
                <a:spcPts val="1288"/>
              </a:spcBef>
              <a:spcAft>
                <a:spcPts val="0"/>
              </a:spcAft>
              <a:buSzPts val="1800"/>
              <a:buNone/>
              <a:defRPr sz="1800"/>
            </a:lvl2pPr>
            <a:lvl3pPr marL="1371600" lvl="2" indent="-228600" algn="l">
              <a:lnSpc>
                <a:spcPct val="97000"/>
              </a:lnSpc>
              <a:spcBef>
                <a:spcPts val="1038"/>
              </a:spcBef>
              <a:spcAft>
                <a:spcPts val="0"/>
              </a:spcAft>
              <a:buSzPts val="1600"/>
              <a:buNone/>
              <a:defRPr sz="1600"/>
            </a:lvl3pPr>
            <a:lvl4pPr marL="1828800" lvl="3" indent="-228600" algn="l">
              <a:lnSpc>
                <a:spcPct val="97000"/>
              </a:lnSpc>
              <a:spcBef>
                <a:spcPts val="775"/>
              </a:spcBef>
              <a:spcAft>
                <a:spcPts val="0"/>
              </a:spcAft>
              <a:buSzPts val="1400"/>
              <a:buNone/>
              <a:defRPr sz="1400"/>
            </a:lvl4pPr>
            <a:lvl5pPr marL="2286000" lvl="4" indent="-228600" algn="l">
              <a:lnSpc>
                <a:spcPct val="97000"/>
              </a:lnSpc>
              <a:spcBef>
                <a:spcPts val="525"/>
              </a:spcBef>
              <a:spcAft>
                <a:spcPts val="0"/>
              </a:spcAft>
              <a:buSzPts val="1400"/>
              <a:buNone/>
              <a:defRPr sz="1400"/>
            </a:lvl5pPr>
            <a:lvl6pPr marL="2743200" lvl="5" indent="-228600" algn="l">
              <a:lnSpc>
                <a:spcPct val="97000"/>
              </a:lnSpc>
              <a:spcBef>
                <a:spcPts val="263"/>
              </a:spcBef>
              <a:spcAft>
                <a:spcPts val="0"/>
              </a:spcAft>
              <a:buSzPts val="1400"/>
              <a:buNone/>
              <a:defRPr sz="1400"/>
            </a:lvl6pPr>
            <a:lvl7pPr marL="3200400" lvl="6" indent="-228600" algn="l">
              <a:lnSpc>
                <a:spcPct val="97000"/>
              </a:lnSpc>
              <a:spcBef>
                <a:spcPts val="263"/>
              </a:spcBef>
              <a:spcAft>
                <a:spcPts val="0"/>
              </a:spcAft>
              <a:buSzPts val="1400"/>
              <a:buNone/>
              <a:defRPr sz="1400"/>
            </a:lvl7pPr>
            <a:lvl8pPr marL="3657600" lvl="7" indent="-228600" algn="l">
              <a:lnSpc>
                <a:spcPct val="97000"/>
              </a:lnSpc>
              <a:spcBef>
                <a:spcPts val="263"/>
              </a:spcBef>
              <a:spcAft>
                <a:spcPts val="0"/>
              </a:spcAft>
              <a:buSzPts val="1400"/>
              <a:buNone/>
              <a:defRPr sz="1400"/>
            </a:lvl8pPr>
            <a:lvl9pPr marL="4114800" lvl="8" indent="-228600" algn="l">
              <a:lnSpc>
                <a:spcPct val="97000"/>
              </a:lnSpc>
              <a:spcBef>
                <a:spcPts val="263"/>
              </a:spcBef>
              <a:spcAft>
                <a:spcPts val="263"/>
              </a:spcAft>
              <a:buSzPts val="1400"/>
              <a:buNone/>
              <a:defRPr sz="1400"/>
            </a:lvl9pPr>
          </a:lstStyle>
          <a:p>
            <a:endParaRPr/>
          </a:p>
        </p:txBody>
      </p:sp>
      <p:sp>
        <p:nvSpPr>
          <p:cNvPr id="36" name="Google Shape;36;p7"/>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43" name="Google Shape;43;p9"/>
          <p:cNvSpPr txBox="1">
            <a:spLocks noGrp="1"/>
          </p:cNvSpPr>
          <p:nvPr>
            <p:ph type="body" idx="1"/>
          </p:nvPr>
        </p:nvSpPr>
        <p:spPr>
          <a:xfrm>
            <a:off x="610101" y="1604699"/>
            <a:ext cx="5281705" cy="4402667"/>
          </a:xfrm>
          <a:prstGeom prst="rect">
            <a:avLst/>
          </a:prstGeom>
          <a:noFill/>
          <a:ln>
            <a:noFill/>
          </a:ln>
        </p:spPr>
        <p:txBody>
          <a:bodyPr spcFirstLastPara="1" wrap="square" lIns="0" tIns="157300" rIns="0" bIns="0" anchor="t" anchorCtr="0">
            <a:noAutofit/>
          </a:bodyPr>
          <a:lstStyle>
            <a:lvl1pPr marL="457200" lvl="0" indent="-406400" algn="l">
              <a:lnSpc>
                <a:spcPct val="97000"/>
              </a:lnSpc>
              <a:spcBef>
                <a:spcPts val="0"/>
              </a:spcBef>
              <a:spcAft>
                <a:spcPts val="0"/>
              </a:spcAft>
              <a:buSzPts val="2800"/>
              <a:buChar char="•"/>
              <a:defRPr sz="2800"/>
            </a:lvl1pPr>
            <a:lvl2pPr marL="914400" lvl="1" indent="-381000" algn="l">
              <a:lnSpc>
                <a:spcPct val="97000"/>
              </a:lnSpc>
              <a:spcBef>
                <a:spcPts val="1288"/>
              </a:spcBef>
              <a:spcAft>
                <a:spcPts val="0"/>
              </a:spcAft>
              <a:buSzPts val="2400"/>
              <a:buChar char="–"/>
              <a:defRPr sz="2400"/>
            </a:lvl2pPr>
            <a:lvl3pPr marL="1371600" lvl="2" indent="-355600" algn="l">
              <a:lnSpc>
                <a:spcPct val="97000"/>
              </a:lnSpc>
              <a:spcBef>
                <a:spcPts val="1038"/>
              </a:spcBef>
              <a:spcAft>
                <a:spcPts val="0"/>
              </a:spcAft>
              <a:buSzPts val="2000"/>
              <a:buChar char="•"/>
              <a:defRPr sz="2000"/>
            </a:lvl3pPr>
            <a:lvl4pPr marL="1828800" lvl="3" indent="-342900" algn="l">
              <a:lnSpc>
                <a:spcPct val="97000"/>
              </a:lnSpc>
              <a:spcBef>
                <a:spcPts val="775"/>
              </a:spcBef>
              <a:spcAft>
                <a:spcPts val="0"/>
              </a:spcAft>
              <a:buSzPts val="1800"/>
              <a:buChar char="–"/>
              <a:defRPr sz="1800"/>
            </a:lvl4pPr>
            <a:lvl5pPr marL="2286000" lvl="4" indent="-342900" algn="l">
              <a:lnSpc>
                <a:spcPct val="97000"/>
              </a:lnSpc>
              <a:spcBef>
                <a:spcPts val="525"/>
              </a:spcBef>
              <a:spcAft>
                <a:spcPts val="0"/>
              </a:spcAft>
              <a:buSzPts val="1800"/>
              <a:buChar char="»"/>
              <a:defRPr sz="1800"/>
            </a:lvl5pPr>
            <a:lvl6pPr marL="2743200" lvl="5" indent="-228600" algn="l">
              <a:lnSpc>
                <a:spcPct val="97000"/>
              </a:lnSpc>
              <a:spcBef>
                <a:spcPts val="263"/>
              </a:spcBef>
              <a:spcAft>
                <a:spcPts val="0"/>
              </a:spcAft>
              <a:buSzPts val="1400"/>
              <a:buNone/>
              <a:defRPr sz="1800"/>
            </a:lvl6pPr>
            <a:lvl7pPr marL="3200400" lvl="6" indent="-228600" algn="l">
              <a:lnSpc>
                <a:spcPct val="97000"/>
              </a:lnSpc>
              <a:spcBef>
                <a:spcPts val="263"/>
              </a:spcBef>
              <a:spcAft>
                <a:spcPts val="0"/>
              </a:spcAft>
              <a:buSzPts val="1400"/>
              <a:buNone/>
              <a:defRPr sz="1800"/>
            </a:lvl7pPr>
            <a:lvl8pPr marL="3657600" lvl="7" indent="-228600" algn="l">
              <a:lnSpc>
                <a:spcPct val="97000"/>
              </a:lnSpc>
              <a:spcBef>
                <a:spcPts val="263"/>
              </a:spcBef>
              <a:spcAft>
                <a:spcPts val="0"/>
              </a:spcAft>
              <a:buSzPts val="1400"/>
              <a:buNone/>
              <a:defRPr sz="1800"/>
            </a:lvl8pPr>
            <a:lvl9pPr marL="4114800" lvl="8" indent="-228600" algn="l">
              <a:lnSpc>
                <a:spcPct val="97000"/>
              </a:lnSpc>
              <a:spcBef>
                <a:spcPts val="263"/>
              </a:spcBef>
              <a:spcAft>
                <a:spcPts val="263"/>
              </a:spcAft>
              <a:buSzPts val="1400"/>
              <a:buNone/>
              <a:defRPr sz="1800"/>
            </a:lvl9pPr>
          </a:lstStyle>
          <a:p>
            <a:endParaRPr/>
          </a:p>
        </p:txBody>
      </p:sp>
      <p:sp>
        <p:nvSpPr>
          <p:cNvPr id="44" name="Google Shape;44;p9"/>
          <p:cNvSpPr txBox="1">
            <a:spLocks noGrp="1"/>
          </p:cNvSpPr>
          <p:nvPr>
            <p:ph type="body" idx="2"/>
          </p:nvPr>
        </p:nvSpPr>
        <p:spPr>
          <a:xfrm>
            <a:off x="6130865" y="1604699"/>
            <a:ext cx="5284196" cy="4402667"/>
          </a:xfrm>
          <a:prstGeom prst="rect">
            <a:avLst/>
          </a:prstGeom>
          <a:noFill/>
          <a:ln>
            <a:noFill/>
          </a:ln>
        </p:spPr>
        <p:txBody>
          <a:bodyPr spcFirstLastPara="1" wrap="square" lIns="0" tIns="157300" rIns="0" bIns="0" anchor="t" anchorCtr="0">
            <a:noAutofit/>
          </a:bodyPr>
          <a:lstStyle>
            <a:lvl1pPr marL="457200" lvl="0" indent="-406400" algn="l">
              <a:lnSpc>
                <a:spcPct val="97000"/>
              </a:lnSpc>
              <a:spcBef>
                <a:spcPts val="0"/>
              </a:spcBef>
              <a:spcAft>
                <a:spcPts val="0"/>
              </a:spcAft>
              <a:buSzPts val="2800"/>
              <a:buChar char="•"/>
              <a:defRPr sz="2800"/>
            </a:lvl1pPr>
            <a:lvl2pPr marL="914400" lvl="1" indent="-381000" algn="l">
              <a:lnSpc>
                <a:spcPct val="97000"/>
              </a:lnSpc>
              <a:spcBef>
                <a:spcPts val="1288"/>
              </a:spcBef>
              <a:spcAft>
                <a:spcPts val="0"/>
              </a:spcAft>
              <a:buSzPts val="2400"/>
              <a:buChar char="–"/>
              <a:defRPr sz="2400"/>
            </a:lvl2pPr>
            <a:lvl3pPr marL="1371600" lvl="2" indent="-355600" algn="l">
              <a:lnSpc>
                <a:spcPct val="97000"/>
              </a:lnSpc>
              <a:spcBef>
                <a:spcPts val="1038"/>
              </a:spcBef>
              <a:spcAft>
                <a:spcPts val="0"/>
              </a:spcAft>
              <a:buSzPts val="2000"/>
              <a:buChar char="•"/>
              <a:defRPr sz="2000"/>
            </a:lvl3pPr>
            <a:lvl4pPr marL="1828800" lvl="3" indent="-342900" algn="l">
              <a:lnSpc>
                <a:spcPct val="97000"/>
              </a:lnSpc>
              <a:spcBef>
                <a:spcPts val="775"/>
              </a:spcBef>
              <a:spcAft>
                <a:spcPts val="0"/>
              </a:spcAft>
              <a:buSzPts val="1800"/>
              <a:buChar char="–"/>
              <a:defRPr sz="1800"/>
            </a:lvl4pPr>
            <a:lvl5pPr marL="2286000" lvl="4" indent="-342900" algn="l">
              <a:lnSpc>
                <a:spcPct val="97000"/>
              </a:lnSpc>
              <a:spcBef>
                <a:spcPts val="525"/>
              </a:spcBef>
              <a:spcAft>
                <a:spcPts val="0"/>
              </a:spcAft>
              <a:buSzPts val="1800"/>
              <a:buChar char="»"/>
              <a:defRPr sz="1800"/>
            </a:lvl5pPr>
            <a:lvl6pPr marL="2743200" lvl="5" indent="-228600" algn="l">
              <a:lnSpc>
                <a:spcPct val="97000"/>
              </a:lnSpc>
              <a:spcBef>
                <a:spcPts val="263"/>
              </a:spcBef>
              <a:spcAft>
                <a:spcPts val="0"/>
              </a:spcAft>
              <a:buSzPts val="1400"/>
              <a:buNone/>
              <a:defRPr sz="1800"/>
            </a:lvl6pPr>
            <a:lvl7pPr marL="3200400" lvl="6" indent="-228600" algn="l">
              <a:lnSpc>
                <a:spcPct val="97000"/>
              </a:lnSpc>
              <a:spcBef>
                <a:spcPts val="263"/>
              </a:spcBef>
              <a:spcAft>
                <a:spcPts val="0"/>
              </a:spcAft>
              <a:buSzPts val="1400"/>
              <a:buNone/>
              <a:defRPr sz="1800"/>
            </a:lvl7pPr>
            <a:lvl8pPr marL="3657600" lvl="7" indent="-228600" algn="l">
              <a:lnSpc>
                <a:spcPct val="97000"/>
              </a:lnSpc>
              <a:spcBef>
                <a:spcPts val="263"/>
              </a:spcBef>
              <a:spcAft>
                <a:spcPts val="0"/>
              </a:spcAft>
              <a:buSzPts val="1400"/>
              <a:buNone/>
              <a:defRPr sz="1800"/>
            </a:lvl8pPr>
            <a:lvl9pPr marL="4114800" lvl="8" indent="-228600" algn="l">
              <a:lnSpc>
                <a:spcPct val="97000"/>
              </a:lnSpc>
              <a:spcBef>
                <a:spcPts val="263"/>
              </a:spcBef>
              <a:spcAft>
                <a:spcPts val="263"/>
              </a:spcAft>
              <a:buSzPts val="1400"/>
              <a:buNone/>
              <a:defRPr sz="1800"/>
            </a:lvl9pPr>
          </a:lstStyle>
          <a:p>
            <a:endParaRPr/>
          </a:p>
        </p:txBody>
      </p:sp>
      <p:sp>
        <p:nvSpPr>
          <p:cNvPr id="45" name="Google Shape;45;p9"/>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610101" y="275167"/>
            <a:ext cx="10971804" cy="1143000"/>
          </a:xfrm>
          <a:prstGeom prst="rect">
            <a:avLst/>
          </a:prstGeom>
          <a:noFill/>
          <a:ln>
            <a:noFill/>
          </a:ln>
        </p:spPr>
        <p:txBody>
          <a:bodyPr spcFirstLastPara="1" wrap="square" lIns="81700" tIns="42475" rIns="81700" bIns="42475"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610099" y="1534583"/>
            <a:ext cx="5386293" cy="640292"/>
          </a:xfrm>
          <a:prstGeom prst="rect">
            <a:avLst/>
          </a:prstGeom>
          <a:noFill/>
          <a:ln>
            <a:noFill/>
          </a:ln>
        </p:spPr>
        <p:txBody>
          <a:bodyPr spcFirstLastPara="1" wrap="square" lIns="0" tIns="157300" rIns="0" bIns="0" anchor="b" anchorCtr="0">
            <a:noAutofit/>
          </a:bodyPr>
          <a:lstStyle>
            <a:lvl1pPr marL="457200" lvl="0" indent="-228600" algn="l">
              <a:lnSpc>
                <a:spcPct val="97000"/>
              </a:lnSpc>
              <a:spcBef>
                <a:spcPts val="0"/>
              </a:spcBef>
              <a:spcAft>
                <a:spcPts val="0"/>
              </a:spcAft>
              <a:buSzPts val="2400"/>
              <a:buNone/>
              <a:defRPr sz="2400" b="1"/>
            </a:lvl1pPr>
            <a:lvl2pPr marL="914400" lvl="1" indent="-228600" algn="l">
              <a:lnSpc>
                <a:spcPct val="97000"/>
              </a:lnSpc>
              <a:spcBef>
                <a:spcPts val="1288"/>
              </a:spcBef>
              <a:spcAft>
                <a:spcPts val="0"/>
              </a:spcAft>
              <a:buSzPts val="2000"/>
              <a:buNone/>
              <a:defRPr sz="2000" b="1"/>
            </a:lvl2pPr>
            <a:lvl3pPr marL="1371600" lvl="2" indent="-228600" algn="l">
              <a:lnSpc>
                <a:spcPct val="97000"/>
              </a:lnSpc>
              <a:spcBef>
                <a:spcPts val="1038"/>
              </a:spcBef>
              <a:spcAft>
                <a:spcPts val="0"/>
              </a:spcAft>
              <a:buSzPts val="1800"/>
              <a:buNone/>
              <a:defRPr sz="1800" b="1"/>
            </a:lvl3pPr>
            <a:lvl4pPr marL="1828800" lvl="3" indent="-228600" algn="l">
              <a:lnSpc>
                <a:spcPct val="97000"/>
              </a:lnSpc>
              <a:spcBef>
                <a:spcPts val="775"/>
              </a:spcBef>
              <a:spcAft>
                <a:spcPts val="0"/>
              </a:spcAft>
              <a:buSzPts val="1600"/>
              <a:buNone/>
              <a:defRPr sz="1600" b="1"/>
            </a:lvl4pPr>
            <a:lvl5pPr marL="2286000" lvl="4" indent="-228600" algn="l">
              <a:lnSpc>
                <a:spcPct val="97000"/>
              </a:lnSpc>
              <a:spcBef>
                <a:spcPts val="525"/>
              </a:spcBef>
              <a:spcAft>
                <a:spcPts val="0"/>
              </a:spcAft>
              <a:buSzPts val="1600"/>
              <a:buNone/>
              <a:defRPr sz="1600" b="1"/>
            </a:lvl5pPr>
            <a:lvl6pPr marL="2743200" lvl="5" indent="-228600" algn="l">
              <a:lnSpc>
                <a:spcPct val="97000"/>
              </a:lnSpc>
              <a:spcBef>
                <a:spcPts val="263"/>
              </a:spcBef>
              <a:spcAft>
                <a:spcPts val="0"/>
              </a:spcAft>
              <a:buSzPts val="1600"/>
              <a:buNone/>
              <a:defRPr sz="1600" b="1"/>
            </a:lvl6pPr>
            <a:lvl7pPr marL="3200400" lvl="6" indent="-228600" algn="l">
              <a:lnSpc>
                <a:spcPct val="97000"/>
              </a:lnSpc>
              <a:spcBef>
                <a:spcPts val="263"/>
              </a:spcBef>
              <a:spcAft>
                <a:spcPts val="0"/>
              </a:spcAft>
              <a:buSzPts val="1600"/>
              <a:buNone/>
              <a:defRPr sz="1600" b="1"/>
            </a:lvl7pPr>
            <a:lvl8pPr marL="3657600" lvl="7" indent="-228600" algn="l">
              <a:lnSpc>
                <a:spcPct val="97000"/>
              </a:lnSpc>
              <a:spcBef>
                <a:spcPts val="263"/>
              </a:spcBef>
              <a:spcAft>
                <a:spcPts val="0"/>
              </a:spcAft>
              <a:buSzPts val="1600"/>
              <a:buNone/>
              <a:defRPr sz="1600" b="1"/>
            </a:lvl8pPr>
            <a:lvl9pPr marL="4114800" lvl="8" indent="-228600" algn="l">
              <a:lnSpc>
                <a:spcPct val="97000"/>
              </a:lnSpc>
              <a:spcBef>
                <a:spcPts val="263"/>
              </a:spcBef>
              <a:spcAft>
                <a:spcPts val="263"/>
              </a:spcAft>
              <a:buSzPts val="1600"/>
              <a:buNone/>
              <a:defRPr sz="1600" b="1"/>
            </a:lvl9pPr>
          </a:lstStyle>
          <a:p>
            <a:endParaRPr/>
          </a:p>
        </p:txBody>
      </p:sp>
      <p:sp>
        <p:nvSpPr>
          <p:cNvPr id="53" name="Google Shape;53;p11"/>
          <p:cNvSpPr txBox="1">
            <a:spLocks noGrp="1"/>
          </p:cNvSpPr>
          <p:nvPr>
            <p:ph type="body" idx="2"/>
          </p:nvPr>
        </p:nvSpPr>
        <p:spPr>
          <a:xfrm>
            <a:off x="610099" y="2174876"/>
            <a:ext cx="5386293" cy="3951553"/>
          </a:xfrm>
          <a:prstGeom prst="rect">
            <a:avLst/>
          </a:prstGeom>
          <a:noFill/>
          <a:ln>
            <a:noFill/>
          </a:ln>
        </p:spPr>
        <p:txBody>
          <a:bodyPr spcFirstLastPara="1" wrap="square" lIns="0" tIns="157300" rIns="0" bIns="0" anchor="t" anchorCtr="0">
            <a:noAutofit/>
          </a:bodyPr>
          <a:lstStyle>
            <a:lvl1pPr marL="457200" lvl="0" indent="-381000" algn="l">
              <a:lnSpc>
                <a:spcPct val="97000"/>
              </a:lnSpc>
              <a:spcBef>
                <a:spcPts val="0"/>
              </a:spcBef>
              <a:spcAft>
                <a:spcPts val="0"/>
              </a:spcAft>
              <a:buSzPts val="2400"/>
              <a:buChar char="•"/>
              <a:defRPr sz="2400"/>
            </a:lvl1pPr>
            <a:lvl2pPr marL="914400" lvl="1" indent="-355600" algn="l">
              <a:lnSpc>
                <a:spcPct val="97000"/>
              </a:lnSpc>
              <a:spcBef>
                <a:spcPts val="1288"/>
              </a:spcBef>
              <a:spcAft>
                <a:spcPts val="0"/>
              </a:spcAft>
              <a:buSzPts val="2000"/>
              <a:buChar char="–"/>
              <a:defRPr sz="2000"/>
            </a:lvl2pPr>
            <a:lvl3pPr marL="1371600" lvl="2" indent="-342900" algn="l">
              <a:lnSpc>
                <a:spcPct val="97000"/>
              </a:lnSpc>
              <a:spcBef>
                <a:spcPts val="1038"/>
              </a:spcBef>
              <a:spcAft>
                <a:spcPts val="0"/>
              </a:spcAft>
              <a:buSzPts val="1800"/>
              <a:buChar char="•"/>
              <a:defRPr sz="1800"/>
            </a:lvl3pPr>
            <a:lvl4pPr marL="1828800" lvl="3" indent="-330200" algn="l">
              <a:lnSpc>
                <a:spcPct val="97000"/>
              </a:lnSpc>
              <a:spcBef>
                <a:spcPts val="775"/>
              </a:spcBef>
              <a:spcAft>
                <a:spcPts val="0"/>
              </a:spcAft>
              <a:buSzPts val="1600"/>
              <a:buChar char="–"/>
              <a:defRPr sz="1600"/>
            </a:lvl4pPr>
            <a:lvl5pPr marL="2286000" lvl="4" indent="-330200" algn="l">
              <a:lnSpc>
                <a:spcPct val="97000"/>
              </a:lnSpc>
              <a:spcBef>
                <a:spcPts val="525"/>
              </a:spcBef>
              <a:spcAft>
                <a:spcPts val="0"/>
              </a:spcAft>
              <a:buSzPts val="1600"/>
              <a:buChar char="»"/>
              <a:defRPr sz="1600"/>
            </a:lvl5pPr>
            <a:lvl6pPr marL="2743200" lvl="5" indent="-228600" algn="l">
              <a:lnSpc>
                <a:spcPct val="97000"/>
              </a:lnSpc>
              <a:spcBef>
                <a:spcPts val="263"/>
              </a:spcBef>
              <a:spcAft>
                <a:spcPts val="0"/>
              </a:spcAft>
              <a:buSzPts val="1400"/>
              <a:buNone/>
              <a:defRPr sz="1600"/>
            </a:lvl6pPr>
            <a:lvl7pPr marL="3200400" lvl="6" indent="-228600" algn="l">
              <a:lnSpc>
                <a:spcPct val="97000"/>
              </a:lnSpc>
              <a:spcBef>
                <a:spcPts val="263"/>
              </a:spcBef>
              <a:spcAft>
                <a:spcPts val="0"/>
              </a:spcAft>
              <a:buSzPts val="1400"/>
              <a:buNone/>
              <a:defRPr sz="1600"/>
            </a:lvl7pPr>
            <a:lvl8pPr marL="3657600" lvl="7" indent="-228600" algn="l">
              <a:lnSpc>
                <a:spcPct val="97000"/>
              </a:lnSpc>
              <a:spcBef>
                <a:spcPts val="263"/>
              </a:spcBef>
              <a:spcAft>
                <a:spcPts val="0"/>
              </a:spcAft>
              <a:buSzPts val="1400"/>
              <a:buNone/>
              <a:defRPr sz="1600"/>
            </a:lvl8pPr>
            <a:lvl9pPr marL="4114800" lvl="8" indent="-228600" algn="l">
              <a:lnSpc>
                <a:spcPct val="97000"/>
              </a:lnSpc>
              <a:spcBef>
                <a:spcPts val="263"/>
              </a:spcBef>
              <a:spcAft>
                <a:spcPts val="263"/>
              </a:spcAft>
              <a:buSzPts val="1400"/>
              <a:buNone/>
              <a:defRPr sz="1600"/>
            </a:lvl9pPr>
          </a:lstStyle>
          <a:p>
            <a:endParaRPr/>
          </a:p>
        </p:txBody>
      </p:sp>
      <p:sp>
        <p:nvSpPr>
          <p:cNvPr id="54" name="Google Shape;54;p11"/>
          <p:cNvSpPr txBox="1">
            <a:spLocks noGrp="1"/>
          </p:cNvSpPr>
          <p:nvPr>
            <p:ph type="body" idx="3"/>
          </p:nvPr>
        </p:nvSpPr>
        <p:spPr>
          <a:xfrm>
            <a:off x="6193119" y="1534583"/>
            <a:ext cx="5388784" cy="640292"/>
          </a:xfrm>
          <a:prstGeom prst="rect">
            <a:avLst/>
          </a:prstGeom>
          <a:noFill/>
          <a:ln>
            <a:noFill/>
          </a:ln>
        </p:spPr>
        <p:txBody>
          <a:bodyPr spcFirstLastPara="1" wrap="square" lIns="0" tIns="157300" rIns="0" bIns="0" anchor="b" anchorCtr="0">
            <a:noAutofit/>
          </a:bodyPr>
          <a:lstStyle>
            <a:lvl1pPr marL="457200" lvl="0" indent="-228600" algn="l">
              <a:lnSpc>
                <a:spcPct val="97000"/>
              </a:lnSpc>
              <a:spcBef>
                <a:spcPts val="0"/>
              </a:spcBef>
              <a:spcAft>
                <a:spcPts val="0"/>
              </a:spcAft>
              <a:buSzPts val="2400"/>
              <a:buNone/>
              <a:defRPr sz="2400" b="1"/>
            </a:lvl1pPr>
            <a:lvl2pPr marL="914400" lvl="1" indent="-228600" algn="l">
              <a:lnSpc>
                <a:spcPct val="97000"/>
              </a:lnSpc>
              <a:spcBef>
                <a:spcPts val="1288"/>
              </a:spcBef>
              <a:spcAft>
                <a:spcPts val="0"/>
              </a:spcAft>
              <a:buSzPts val="2000"/>
              <a:buNone/>
              <a:defRPr sz="2000" b="1"/>
            </a:lvl2pPr>
            <a:lvl3pPr marL="1371600" lvl="2" indent="-228600" algn="l">
              <a:lnSpc>
                <a:spcPct val="97000"/>
              </a:lnSpc>
              <a:spcBef>
                <a:spcPts val="1038"/>
              </a:spcBef>
              <a:spcAft>
                <a:spcPts val="0"/>
              </a:spcAft>
              <a:buSzPts val="1800"/>
              <a:buNone/>
              <a:defRPr sz="1800" b="1"/>
            </a:lvl3pPr>
            <a:lvl4pPr marL="1828800" lvl="3" indent="-228600" algn="l">
              <a:lnSpc>
                <a:spcPct val="97000"/>
              </a:lnSpc>
              <a:spcBef>
                <a:spcPts val="775"/>
              </a:spcBef>
              <a:spcAft>
                <a:spcPts val="0"/>
              </a:spcAft>
              <a:buSzPts val="1600"/>
              <a:buNone/>
              <a:defRPr sz="1600" b="1"/>
            </a:lvl4pPr>
            <a:lvl5pPr marL="2286000" lvl="4" indent="-228600" algn="l">
              <a:lnSpc>
                <a:spcPct val="97000"/>
              </a:lnSpc>
              <a:spcBef>
                <a:spcPts val="525"/>
              </a:spcBef>
              <a:spcAft>
                <a:spcPts val="0"/>
              </a:spcAft>
              <a:buSzPts val="1600"/>
              <a:buNone/>
              <a:defRPr sz="1600" b="1"/>
            </a:lvl5pPr>
            <a:lvl6pPr marL="2743200" lvl="5" indent="-228600" algn="l">
              <a:lnSpc>
                <a:spcPct val="97000"/>
              </a:lnSpc>
              <a:spcBef>
                <a:spcPts val="263"/>
              </a:spcBef>
              <a:spcAft>
                <a:spcPts val="0"/>
              </a:spcAft>
              <a:buSzPts val="1600"/>
              <a:buNone/>
              <a:defRPr sz="1600" b="1"/>
            </a:lvl6pPr>
            <a:lvl7pPr marL="3200400" lvl="6" indent="-228600" algn="l">
              <a:lnSpc>
                <a:spcPct val="97000"/>
              </a:lnSpc>
              <a:spcBef>
                <a:spcPts val="263"/>
              </a:spcBef>
              <a:spcAft>
                <a:spcPts val="0"/>
              </a:spcAft>
              <a:buSzPts val="1600"/>
              <a:buNone/>
              <a:defRPr sz="1600" b="1"/>
            </a:lvl7pPr>
            <a:lvl8pPr marL="3657600" lvl="7" indent="-228600" algn="l">
              <a:lnSpc>
                <a:spcPct val="97000"/>
              </a:lnSpc>
              <a:spcBef>
                <a:spcPts val="263"/>
              </a:spcBef>
              <a:spcAft>
                <a:spcPts val="0"/>
              </a:spcAft>
              <a:buSzPts val="1600"/>
              <a:buNone/>
              <a:defRPr sz="1600" b="1"/>
            </a:lvl8pPr>
            <a:lvl9pPr marL="4114800" lvl="8" indent="-228600" algn="l">
              <a:lnSpc>
                <a:spcPct val="97000"/>
              </a:lnSpc>
              <a:spcBef>
                <a:spcPts val="263"/>
              </a:spcBef>
              <a:spcAft>
                <a:spcPts val="263"/>
              </a:spcAft>
              <a:buSzPts val="1600"/>
              <a:buNone/>
              <a:defRPr sz="1600" b="1"/>
            </a:lvl9pPr>
          </a:lstStyle>
          <a:p>
            <a:endParaRPr/>
          </a:p>
        </p:txBody>
      </p:sp>
      <p:sp>
        <p:nvSpPr>
          <p:cNvPr id="55" name="Google Shape;55;p11"/>
          <p:cNvSpPr txBox="1">
            <a:spLocks noGrp="1"/>
          </p:cNvSpPr>
          <p:nvPr>
            <p:ph type="body" idx="4"/>
          </p:nvPr>
        </p:nvSpPr>
        <p:spPr>
          <a:xfrm>
            <a:off x="6193119" y="2174876"/>
            <a:ext cx="5388784" cy="3951553"/>
          </a:xfrm>
          <a:prstGeom prst="rect">
            <a:avLst/>
          </a:prstGeom>
          <a:noFill/>
          <a:ln>
            <a:noFill/>
          </a:ln>
        </p:spPr>
        <p:txBody>
          <a:bodyPr spcFirstLastPara="1" wrap="square" lIns="0" tIns="157300" rIns="0" bIns="0" anchor="t" anchorCtr="0">
            <a:noAutofit/>
          </a:bodyPr>
          <a:lstStyle>
            <a:lvl1pPr marL="457200" lvl="0" indent="-381000" algn="l">
              <a:lnSpc>
                <a:spcPct val="97000"/>
              </a:lnSpc>
              <a:spcBef>
                <a:spcPts val="0"/>
              </a:spcBef>
              <a:spcAft>
                <a:spcPts val="0"/>
              </a:spcAft>
              <a:buSzPts val="2400"/>
              <a:buChar char="•"/>
              <a:defRPr sz="2400"/>
            </a:lvl1pPr>
            <a:lvl2pPr marL="914400" lvl="1" indent="-355600" algn="l">
              <a:lnSpc>
                <a:spcPct val="97000"/>
              </a:lnSpc>
              <a:spcBef>
                <a:spcPts val="1288"/>
              </a:spcBef>
              <a:spcAft>
                <a:spcPts val="0"/>
              </a:spcAft>
              <a:buSzPts val="2000"/>
              <a:buChar char="–"/>
              <a:defRPr sz="2000"/>
            </a:lvl2pPr>
            <a:lvl3pPr marL="1371600" lvl="2" indent="-342900" algn="l">
              <a:lnSpc>
                <a:spcPct val="97000"/>
              </a:lnSpc>
              <a:spcBef>
                <a:spcPts val="1038"/>
              </a:spcBef>
              <a:spcAft>
                <a:spcPts val="0"/>
              </a:spcAft>
              <a:buSzPts val="1800"/>
              <a:buChar char="•"/>
              <a:defRPr sz="1800"/>
            </a:lvl3pPr>
            <a:lvl4pPr marL="1828800" lvl="3" indent="-330200" algn="l">
              <a:lnSpc>
                <a:spcPct val="97000"/>
              </a:lnSpc>
              <a:spcBef>
                <a:spcPts val="775"/>
              </a:spcBef>
              <a:spcAft>
                <a:spcPts val="0"/>
              </a:spcAft>
              <a:buSzPts val="1600"/>
              <a:buChar char="–"/>
              <a:defRPr sz="1600"/>
            </a:lvl4pPr>
            <a:lvl5pPr marL="2286000" lvl="4" indent="-330200" algn="l">
              <a:lnSpc>
                <a:spcPct val="97000"/>
              </a:lnSpc>
              <a:spcBef>
                <a:spcPts val="525"/>
              </a:spcBef>
              <a:spcAft>
                <a:spcPts val="0"/>
              </a:spcAft>
              <a:buSzPts val="1600"/>
              <a:buChar char="»"/>
              <a:defRPr sz="1600"/>
            </a:lvl5pPr>
            <a:lvl6pPr marL="2743200" lvl="5" indent="-228600" algn="l">
              <a:lnSpc>
                <a:spcPct val="97000"/>
              </a:lnSpc>
              <a:spcBef>
                <a:spcPts val="263"/>
              </a:spcBef>
              <a:spcAft>
                <a:spcPts val="0"/>
              </a:spcAft>
              <a:buSzPts val="1400"/>
              <a:buNone/>
              <a:defRPr sz="1600"/>
            </a:lvl6pPr>
            <a:lvl7pPr marL="3200400" lvl="6" indent="-228600" algn="l">
              <a:lnSpc>
                <a:spcPct val="97000"/>
              </a:lnSpc>
              <a:spcBef>
                <a:spcPts val="263"/>
              </a:spcBef>
              <a:spcAft>
                <a:spcPts val="0"/>
              </a:spcAft>
              <a:buSzPts val="1400"/>
              <a:buNone/>
              <a:defRPr sz="1600"/>
            </a:lvl7pPr>
            <a:lvl8pPr marL="3657600" lvl="7" indent="-228600" algn="l">
              <a:lnSpc>
                <a:spcPct val="97000"/>
              </a:lnSpc>
              <a:spcBef>
                <a:spcPts val="263"/>
              </a:spcBef>
              <a:spcAft>
                <a:spcPts val="0"/>
              </a:spcAft>
              <a:buSzPts val="1400"/>
              <a:buNone/>
              <a:defRPr sz="1600"/>
            </a:lvl8pPr>
            <a:lvl9pPr marL="4114800" lvl="8" indent="-228600" algn="l">
              <a:lnSpc>
                <a:spcPct val="97000"/>
              </a:lnSpc>
              <a:spcBef>
                <a:spcPts val="263"/>
              </a:spcBef>
              <a:spcAft>
                <a:spcPts val="263"/>
              </a:spcAft>
              <a:buSzPts val="1400"/>
              <a:buNone/>
              <a:defRPr sz="1600"/>
            </a:lvl9pPr>
          </a:lstStyle>
          <a:p>
            <a:endParaRPr/>
          </a:p>
        </p:txBody>
      </p:sp>
      <p:sp>
        <p:nvSpPr>
          <p:cNvPr id="56" name="Google Shape;56;p11"/>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10100" y="272521"/>
            <a:ext cx="4011705" cy="1162844"/>
          </a:xfrm>
          <a:prstGeom prst="rect">
            <a:avLst/>
          </a:prstGeom>
          <a:noFill/>
          <a:ln>
            <a:noFill/>
          </a:ln>
        </p:spPr>
        <p:txBody>
          <a:bodyPr spcFirstLastPara="1" wrap="square" lIns="81700" tIns="42475" rIns="81700" bIns="42475" anchor="b" anchorCtr="0">
            <a:noAutofit/>
          </a:bodyPr>
          <a:lstStyle>
            <a:lvl1pPr lvl="0" algn="l">
              <a:lnSpc>
                <a:spcPct val="97000"/>
              </a:lnSpc>
              <a:spcBef>
                <a:spcPts val="0"/>
              </a:spcBef>
              <a:spcAft>
                <a:spcPts val="0"/>
              </a:spcAft>
              <a:buSzPts val="1400"/>
              <a:buNone/>
              <a:defRPr sz="20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766235" y="272522"/>
            <a:ext cx="6815668" cy="5853907"/>
          </a:xfrm>
          <a:prstGeom prst="rect">
            <a:avLst/>
          </a:prstGeom>
          <a:noFill/>
          <a:ln>
            <a:noFill/>
          </a:ln>
        </p:spPr>
        <p:txBody>
          <a:bodyPr spcFirstLastPara="1" wrap="square" lIns="0" tIns="157300" rIns="0" bIns="0" anchor="t" anchorCtr="0">
            <a:noAutofit/>
          </a:bodyPr>
          <a:lstStyle>
            <a:lvl1pPr marL="457200" lvl="0" indent="-431800" algn="l">
              <a:lnSpc>
                <a:spcPct val="97000"/>
              </a:lnSpc>
              <a:spcBef>
                <a:spcPts val="0"/>
              </a:spcBef>
              <a:spcAft>
                <a:spcPts val="0"/>
              </a:spcAft>
              <a:buSzPts val="3200"/>
              <a:buChar char="•"/>
              <a:defRPr sz="3200"/>
            </a:lvl1pPr>
            <a:lvl2pPr marL="914400" lvl="1" indent="-406400" algn="l">
              <a:lnSpc>
                <a:spcPct val="97000"/>
              </a:lnSpc>
              <a:spcBef>
                <a:spcPts val="1288"/>
              </a:spcBef>
              <a:spcAft>
                <a:spcPts val="0"/>
              </a:spcAft>
              <a:buSzPts val="2800"/>
              <a:buChar char="–"/>
              <a:defRPr sz="2800"/>
            </a:lvl2pPr>
            <a:lvl3pPr marL="1371600" lvl="2" indent="-381000" algn="l">
              <a:lnSpc>
                <a:spcPct val="97000"/>
              </a:lnSpc>
              <a:spcBef>
                <a:spcPts val="1038"/>
              </a:spcBef>
              <a:spcAft>
                <a:spcPts val="0"/>
              </a:spcAft>
              <a:buSzPts val="2400"/>
              <a:buChar char="•"/>
              <a:defRPr sz="2400"/>
            </a:lvl3pPr>
            <a:lvl4pPr marL="1828800" lvl="3" indent="-355600" algn="l">
              <a:lnSpc>
                <a:spcPct val="97000"/>
              </a:lnSpc>
              <a:spcBef>
                <a:spcPts val="775"/>
              </a:spcBef>
              <a:spcAft>
                <a:spcPts val="0"/>
              </a:spcAft>
              <a:buSzPts val="2000"/>
              <a:buChar char="–"/>
              <a:defRPr sz="2000"/>
            </a:lvl4pPr>
            <a:lvl5pPr marL="2286000" lvl="4" indent="-355600" algn="l">
              <a:lnSpc>
                <a:spcPct val="97000"/>
              </a:lnSpc>
              <a:spcBef>
                <a:spcPts val="525"/>
              </a:spcBef>
              <a:spcAft>
                <a:spcPts val="0"/>
              </a:spcAft>
              <a:buSzPts val="2000"/>
              <a:buChar char="»"/>
              <a:defRPr sz="2000"/>
            </a:lvl5pPr>
            <a:lvl6pPr marL="2743200" lvl="5" indent="-228600" algn="l">
              <a:lnSpc>
                <a:spcPct val="97000"/>
              </a:lnSpc>
              <a:spcBef>
                <a:spcPts val="263"/>
              </a:spcBef>
              <a:spcAft>
                <a:spcPts val="0"/>
              </a:spcAft>
              <a:buSzPts val="1400"/>
              <a:buNone/>
              <a:defRPr sz="2000"/>
            </a:lvl6pPr>
            <a:lvl7pPr marL="3200400" lvl="6" indent="-228600" algn="l">
              <a:lnSpc>
                <a:spcPct val="97000"/>
              </a:lnSpc>
              <a:spcBef>
                <a:spcPts val="263"/>
              </a:spcBef>
              <a:spcAft>
                <a:spcPts val="0"/>
              </a:spcAft>
              <a:buSzPts val="1400"/>
              <a:buNone/>
              <a:defRPr sz="2000"/>
            </a:lvl7pPr>
            <a:lvl8pPr marL="3657600" lvl="7" indent="-228600" algn="l">
              <a:lnSpc>
                <a:spcPct val="97000"/>
              </a:lnSpc>
              <a:spcBef>
                <a:spcPts val="263"/>
              </a:spcBef>
              <a:spcAft>
                <a:spcPts val="0"/>
              </a:spcAft>
              <a:buSzPts val="1400"/>
              <a:buNone/>
              <a:defRPr sz="2000"/>
            </a:lvl8pPr>
            <a:lvl9pPr marL="4114800" lvl="8" indent="-228600" algn="l">
              <a:lnSpc>
                <a:spcPct val="97000"/>
              </a:lnSpc>
              <a:spcBef>
                <a:spcPts val="263"/>
              </a:spcBef>
              <a:spcAft>
                <a:spcPts val="263"/>
              </a:spcAft>
              <a:buSzPts val="1400"/>
              <a:buNone/>
              <a:defRPr sz="2000"/>
            </a:lvl9pPr>
          </a:lstStyle>
          <a:p>
            <a:endParaRPr/>
          </a:p>
        </p:txBody>
      </p:sp>
      <p:sp>
        <p:nvSpPr>
          <p:cNvPr id="77" name="Google Shape;77;p17"/>
          <p:cNvSpPr txBox="1">
            <a:spLocks noGrp="1"/>
          </p:cNvSpPr>
          <p:nvPr>
            <p:ph type="body" idx="2"/>
          </p:nvPr>
        </p:nvSpPr>
        <p:spPr>
          <a:xfrm>
            <a:off x="610100" y="1435366"/>
            <a:ext cx="4011705" cy="4691063"/>
          </a:xfrm>
          <a:prstGeom prst="rect">
            <a:avLst/>
          </a:prstGeom>
          <a:noFill/>
          <a:ln>
            <a:noFill/>
          </a:ln>
        </p:spPr>
        <p:txBody>
          <a:bodyPr spcFirstLastPara="1" wrap="square" lIns="0" tIns="157300" rIns="0" bIns="0" anchor="t" anchorCtr="0">
            <a:noAutofit/>
          </a:bodyPr>
          <a:lstStyle>
            <a:lvl1pPr marL="457200" lvl="0" indent="-228600" algn="l">
              <a:lnSpc>
                <a:spcPct val="97000"/>
              </a:lnSpc>
              <a:spcBef>
                <a:spcPts val="0"/>
              </a:spcBef>
              <a:spcAft>
                <a:spcPts val="0"/>
              </a:spcAft>
              <a:buSzPts val="1400"/>
              <a:buNone/>
              <a:defRPr sz="1400"/>
            </a:lvl1pPr>
            <a:lvl2pPr marL="914400" lvl="1" indent="-228600" algn="l">
              <a:lnSpc>
                <a:spcPct val="97000"/>
              </a:lnSpc>
              <a:spcBef>
                <a:spcPts val="1288"/>
              </a:spcBef>
              <a:spcAft>
                <a:spcPts val="0"/>
              </a:spcAft>
              <a:buSzPts val="1200"/>
              <a:buNone/>
              <a:defRPr sz="1200"/>
            </a:lvl2pPr>
            <a:lvl3pPr marL="1371600" lvl="2" indent="-228600" algn="l">
              <a:lnSpc>
                <a:spcPct val="97000"/>
              </a:lnSpc>
              <a:spcBef>
                <a:spcPts val="1038"/>
              </a:spcBef>
              <a:spcAft>
                <a:spcPts val="0"/>
              </a:spcAft>
              <a:buSzPts val="1000"/>
              <a:buNone/>
              <a:defRPr sz="1000"/>
            </a:lvl3pPr>
            <a:lvl4pPr marL="1828800" lvl="3" indent="-228600" algn="l">
              <a:lnSpc>
                <a:spcPct val="97000"/>
              </a:lnSpc>
              <a:spcBef>
                <a:spcPts val="775"/>
              </a:spcBef>
              <a:spcAft>
                <a:spcPts val="0"/>
              </a:spcAft>
              <a:buSzPts val="900"/>
              <a:buNone/>
              <a:defRPr sz="900"/>
            </a:lvl4pPr>
            <a:lvl5pPr marL="2286000" lvl="4" indent="-228600" algn="l">
              <a:lnSpc>
                <a:spcPct val="97000"/>
              </a:lnSpc>
              <a:spcBef>
                <a:spcPts val="525"/>
              </a:spcBef>
              <a:spcAft>
                <a:spcPts val="0"/>
              </a:spcAft>
              <a:buSzPts val="900"/>
              <a:buNone/>
              <a:defRPr sz="900"/>
            </a:lvl5pPr>
            <a:lvl6pPr marL="2743200" lvl="5" indent="-228600" algn="l">
              <a:lnSpc>
                <a:spcPct val="97000"/>
              </a:lnSpc>
              <a:spcBef>
                <a:spcPts val="263"/>
              </a:spcBef>
              <a:spcAft>
                <a:spcPts val="0"/>
              </a:spcAft>
              <a:buSzPts val="900"/>
              <a:buNone/>
              <a:defRPr sz="900"/>
            </a:lvl6pPr>
            <a:lvl7pPr marL="3200400" lvl="6" indent="-228600" algn="l">
              <a:lnSpc>
                <a:spcPct val="97000"/>
              </a:lnSpc>
              <a:spcBef>
                <a:spcPts val="263"/>
              </a:spcBef>
              <a:spcAft>
                <a:spcPts val="0"/>
              </a:spcAft>
              <a:buSzPts val="900"/>
              <a:buNone/>
              <a:defRPr sz="900"/>
            </a:lvl7pPr>
            <a:lvl8pPr marL="3657600" lvl="7" indent="-228600" algn="l">
              <a:lnSpc>
                <a:spcPct val="97000"/>
              </a:lnSpc>
              <a:spcBef>
                <a:spcPts val="263"/>
              </a:spcBef>
              <a:spcAft>
                <a:spcPts val="0"/>
              </a:spcAft>
              <a:buSzPts val="900"/>
              <a:buNone/>
              <a:defRPr sz="900"/>
            </a:lvl8pPr>
            <a:lvl9pPr marL="4114800" lvl="8" indent="-228600" algn="l">
              <a:lnSpc>
                <a:spcPct val="97000"/>
              </a:lnSpc>
              <a:spcBef>
                <a:spcPts val="263"/>
              </a:spcBef>
              <a:spcAft>
                <a:spcPts val="263"/>
              </a:spcAft>
              <a:buSzPts val="900"/>
              <a:buNone/>
              <a:defRPr sz="900"/>
            </a:lvl9pPr>
          </a:lstStyle>
          <a:p>
            <a:endParaRPr/>
          </a:p>
        </p:txBody>
      </p:sp>
      <p:sp>
        <p:nvSpPr>
          <p:cNvPr id="78" name="Google Shape;78;p17"/>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2390588" y="4800865"/>
            <a:ext cx="7313707" cy="566208"/>
          </a:xfrm>
          <a:prstGeom prst="rect">
            <a:avLst/>
          </a:prstGeom>
          <a:noFill/>
          <a:ln>
            <a:noFill/>
          </a:ln>
        </p:spPr>
        <p:txBody>
          <a:bodyPr spcFirstLastPara="1" wrap="square" lIns="81700" tIns="42475" rIns="81700" bIns="42475" anchor="b" anchorCtr="0">
            <a:noAutofit/>
          </a:bodyPr>
          <a:lstStyle>
            <a:lvl1pPr lvl="0" algn="l">
              <a:lnSpc>
                <a:spcPct val="97000"/>
              </a:lnSpc>
              <a:spcBef>
                <a:spcPts val="0"/>
              </a:spcBef>
              <a:spcAft>
                <a:spcPts val="0"/>
              </a:spcAft>
              <a:buSzPts val="1400"/>
              <a:buNone/>
              <a:defRPr sz="20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85" name="Google Shape;85;p19"/>
          <p:cNvSpPr>
            <a:spLocks noGrp="1"/>
          </p:cNvSpPr>
          <p:nvPr>
            <p:ph type="pic" idx="2"/>
          </p:nvPr>
        </p:nvSpPr>
        <p:spPr>
          <a:xfrm>
            <a:off x="2390588" y="612512"/>
            <a:ext cx="7313707" cy="4115593"/>
          </a:xfrm>
          <a:prstGeom prst="rect">
            <a:avLst/>
          </a:prstGeom>
          <a:noFill/>
          <a:ln>
            <a:noFill/>
          </a:ln>
        </p:spPr>
      </p:sp>
      <p:sp>
        <p:nvSpPr>
          <p:cNvPr id="86" name="Google Shape;86;p19"/>
          <p:cNvSpPr txBox="1">
            <a:spLocks noGrp="1"/>
          </p:cNvSpPr>
          <p:nvPr>
            <p:ph type="body" idx="1"/>
          </p:nvPr>
        </p:nvSpPr>
        <p:spPr>
          <a:xfrm>
            <a:off x="2390588" y="5367074"/>
            <a:ext cx="7313707" cy="805656"/>
          </a:xfrm>
          <a:prstGeom prst="rect">
            <a:avLst/>
          </a:prstGeom>
          <a:noFill/>
          <a:ln>
            <a:noFill/>
          </a:ln>
        </p:spPr>
        <p:txBody>
          <a:bodyPr spcFirstLastPara="1" wrap="square" lIns="0" tIns="157300" rIns="0" bIns="0" anchor="t" anchorCtr="0">
            <a:noAutofit/>
          </a:bodyPr>
          <a:lstStyle>
            <a:lvl1pPr marL="457200" lvl="0" indent="-228600" algn="l">
              <a:lnSpc>
                <a:spcPct val="97000"/>
              </a:lnSpc>
              <a:spcBef>
                <a:spcPts val="0"/>
              </a:spcBef>
              <a:spcAft>
                <a:spcPts val="0"/>
              </a:spcAft>
              <a:buSzPts val="1400"/>
              <a:buNone/>
              <a:defRPr sz="1400"/>
            </a:lvl1pPr>
            <a:lvl2pPr marL="914400" lvl="1" indent="-228600" algn="l">
              <a:lnSpc>
                <a:spcPct val="97000"/>
              </a:lnSpc>
              <a:spcBef>
                <a:spcPts val="1288"/>
              </a:spcBef>
              <a:spcAft>
                <a:spcPts val="0"/>
              </a:spcAft>
              <a:buSzPts val="1200"/>
              <a:buNone/>
              <a:defRPr sz="1200"/>
            </a:lvl2pPr>
            <a:lvl3pPr marL="1371600" lvl="2" indent="-228600" algn="l">
              <a:lnSpc>
                <a:spcPct val="97000"/>
              </a:lnSpc>
              <a:spcBef>
                <a:spcPts val="1038"/>
              </a:spcBef>
              <a:spcAft>
                <a:spcPts val="0"/>
              </a:spcAft>
              <a:buSzPts val="1000"/>
              <a:buNone/>
              <a:defRPr sz="1000"/>
            </a:lvl3pPr>
            <a:lvl4pPr marL="1828800" lvl="3" indent="-228600" algn="l">
              <a:lnSpc>
                <a:spcPct val="97000"/>
              </a:lnSpc>
              <a:spcBef>
                <a:spcPts val="775"/>
              </a:spcBef>
              <a:spcAft>
                <a:spcPts val="0"/>
              </a:spcAft>
              <a:buSzPts val="900"/>
              <a:buNone/>
              <a:defRPr sz="900"/>
            </a:lvl4pPr>
            <a:lvl5pPr marL="2286000" lvl="4" indent="-228600" algn="l">
              <a:lnSpc>
                <a:spcPct val="97000"/>
              </a:lnSpc>
              <a:spcBef>
                <a:spcPts val="525"/>
              </a:spcBef>
              <a:spcAft>
                <a:spcPts val="0"/>
              </a:spcAft>
              <a:buSzPts val="900"/>
              <a:buNone/>
              <a:defRPr sz="900"/>
            </a:lvl5pPr>
            <a:lvl6pPr marL="2743200" lvl="5" indent="-228600" algn="l">
              <a:lnSpc>
                <a:spcPct val="97000"/>
              </a:lnSpc>
              <a:spcBef>
                <a:spcPts val="263"/>
              </a:spcBef>
              <a:spcAft>
                <a:spcPts val="0"/>
              </a:spcAft>
              <a:buSzPts val="900"/>
              <a:buNone/>
              <a:defRPr sz="900"/>
            </a:lvl6pPr>
            <a:lvl7pPr marL="3200400" lvl="6" indent="-228600" algn="l">
              <a:lnSpc>
                <a:spcPct val="97000"/>
              </a:lnSpc>
              <a:spcBef>
                <a:spcPts val="263"/>
              </a:spcBef>
              <a:spcAft>
                <a:spcPts val="0"/>
              </a:spcAft>
              <a:buSzPts val="900"/>
              <a:buNone/>
              <a:defRPr sz="900"/>
            </a:lvl7pPr>
            <a:lvl8pPr marL="3657600" lvl="7" indent="-228600" algn="l">
              <a:lnSpc>
                <a:spcPct val="97000"/>
              </a:lnSpc>
              <a:spcBef>
                <a:spcPts val="263"/>
              </a:spcBef>
              <a:spcAft>
                <a:spcPts val="0"/>
              </a:spcAft>
              <a:buSzPts val="900"/>
              <a:buNone/>
              <a:defRPr sz="900"/>
            </a:lvl8pPr>
            <a:lvl9pPr marL="4114800" lvl="8" indent="-228600" algn="l">
              <a:lnSpc>
                <a:spcPct val="97000"/>
              </a:lnSpc>
              <a:spcBef>
                <a:spcPts val="263"/>
              </a:spcBef>
              <a:spcAft>
                <a:spcPts val="263"/>
              </a:spcAft>
              <a:buSzPts val="900"/>
              <a:buNone/>
              <a:defRPr sz="900"/>
            </a:lvl9pPr>
          </a:lstStyle>
          <a:p>
            <a:endParaRPr/>
          </a:p>
        </p:txBody>
      </p:sp>
      <p:sp>
        <p:nvSpPr>
          <p:cNvPr id="87" name="Google Shape;87;p19"/>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2.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3.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lvl1pPr marR="0" lvl="0"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3"/>
              </a:spcBef>
              <a:spcAft>
                <a:spcPts val="263"/>
              </a:spcAft>
              <a:buSzPts val="1400"/>
              <a:buNone/>
              <a:defRPr sz="2000" b="0" i="0" u="none" strike="noStrike" cap="none">
                <a:solidFill>
                  <a:srgbClr val="000000"/>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lvl1pPr marR="0" lvl="0"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9pPr>
          </a:lstStyle>
          <a:p>
            <a:endParaRPr/>
          </a:p>
        </p:txBody>
      </p:sp>
      <p:sp>
        <p:nvSpPr>
          <p:cNvPr id="81" name="Google Shape;81;p18"/>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3"/>
              </a:spcBef>
              <a:spcAft>
                <a:spcPts val="263"/>
              </a:spcAft>
              <a:buSzPts val="1400"/>
              <a:buNone/>
              <a:defRPr sz="2000" b="0" i="0" u="none" strike="noStrike" cap="none">
                <a:solidFill>
                  <a:srgbClr val="000000"/>
                </a:solidFill>
                <a:latin typeface="Calibri"/>
                <a:ea typeface="Calibri"/>
                <a:cs typeface="Calibri"/>
                <a:sym typeface="Calibri"/>
              </a:defRPr>
            </a:lvl9pPr>
          </a:lstStyle>
          <a:p>
            <a:endParaRPr/>
          </a:p>
        </p:txBody>
      </p:sp>
      <p:sp>
        <p:nvSpPr>
          <p:cNvPr id="82" name="Google Shape;82;p18"/>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lvl1pPr marR="0" lvl="0"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9pPr>
          </a:lstStyle>
          <a:p>
            <a:endParaRPr/>
          </a:p>
        </p:txBody>
      </p:sp>
      <p:sp>
        <p:nvSpPr>
          <p:cNvPr id="90" name="Google Shape;90;p20"/>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3"/>
              </a:spcBef>
              <a:spcAft>
                <a:spcPts val="263"/>
              </a:spcAft>
              <a:buSzPts val="1400"/>
              <a:buNone/>
              <a:defRPr sz="2000" b="0" i="0" u="none" strike="noStrike" cap="none">
                <a:solidFill>
                  <a:srgbClr val="000000"/>
                </a:solidFill>
                <a:latin typeface="Calibri"/>
                <a:ea typeface="Calibri"/>
                <a:cs typeface="Calibri"/>
                <a:sym typeface="Calibri"/>
              </a:defRPr>
            </a:lvl9pPr>
          </a:lstStyle>
          <a:p>
            <a:endParaRPr/>
          </a:p>
        </p:txBody>
      </p:sp>
      <p:sp>
        <p:nvSpPr>
          <p:cNvPr id="91" name="Google Shape;91;p20"/>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22"/>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lvl1pPr marR="0" lvl="0"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9pPr>
          </a:lstStyle>
          <a:p>
            <a:endParaRPr/>
          </a:p>
        </p:txBody>
      </p:sp>
      <p:sp>
        <p:nvSpPr>
          <p:cNvPr id="98" name="Google Shape;98;p22"/>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3"/>
              </a:spcBef>
              <a:spcAft>
                <a:spcPts val="263"/>
              </a:spcAft>
              <a:buSzPts val="1400"/>
              <a:buNone/>
              <a:defRPr sz="2000" b="0" i="0" u="none" strike="noStrike" cap="none">
                <a:solidFill>
                  <a:srgbClr val="000000"/>
                </a:solidFill>
                <a:latin typeface="Calibri"/>
                <a:ea typeface="Calibri"/>
                <a:cs typeface="Calibri"/>
                <a:sym typeface="Calibri"/>
              </a:defRPr>
            </a:lvl9pPr>
          </a:lstStyle>
          <a:p>
            <a:endParaRPr/>
          </a:p>
        </p:txBody>
      </p:sp>
      <p:sp>
        <p:nvSpPr>
          <p:cNvPr id="99" name="Google Shape;99;p22"/>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24"/>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lvl1pPr marR="0" lvl="0"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9pPr>
          </a:lstStyle>
          <a:p>
            <a:endParaRPr/>
          </a:p>
        </p:txBody>
      </p:sp>
      <p:sp>
        <p:nvSpPr>
          <p:cNvPr id="106" name="Google Shape;106;p24"/>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3"/>
              </a:spcBef>
              <a:spcAft>
                <a:spcPts val="263"/>
              </a:spcAft>
              <a:buSzPts val="1400"/>
              <a:buNone/>
              <a:defRPr sz="20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lvl1pPr marR="0" lvl="0"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9pPr>
          </a:lstStyle>
          <a:p>
            <a:endParaRPr/>
          </a:p>
        </p:txBody>
      </p:sp>
      <p:sp>
        <p:nvSpPr>
          <p:cNvPr id="114" name="Google Shape;114;p26"/>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3"/>
              </a:spcBef>
              <a:spcAft>
                <a:spcPts val="263"/>
              </a:spcAft>
              <a:buSzPts val="1400"/>
              <a:buNone/>
              <a:defRPr sz="20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lvl1pPr marR="0" lvl="0"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9pPr>
          </a:lstStyle>
          <a:p>
            <a:endParaRPr/>
          </a:p>
        </p:txBody>
      </p:sp>
      <p:sp>
        <p:nvSpPr>
          <p:cNvPr id="19" name="Google Shape;19;p3"/>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3"/>
              </a:spcBef>
              <a:spcAft>
                <a:spcPts val="263"/>
              </a:spcAft>
              <a:buSzPts val="1400"/>
              <a:buNone/>
              <a:defRPr sz="2000" b="0" i="0" u="none" strike="noStrike" cap="none">
                <a:solidFill>
                  <a:srgbClr val="000000"/>
                </a:solidFill>
                <a:latin typeface="Calibri"/>
                <a:ea typeface="Calibri"/>
                <a:cs typeface="Calibri"/>
                <a:sym typeface="Calibri"/>
              </a:defRPr>
            </a:lvl9pPr>
          </a:lstStyle>
          <a:p>
            <a:endParaRPr/>
          </a:p>
        </p:txBody>
      </p:sp>
      <p:sp>
        <p:nvSpPr>
          <p:cNvPr id="20" name="Google Shape;20;p3"/>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lvl1pPr marR="0" lvl="0"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9pPr>
          </a:lstStyle>
          <a:p>
            <a:endParaRPr/>
          </a:p>
        </p:txBody>
      </p:sp>
      <p:sp>
        <p:nvSpPr>
          <p:cNvPr id="27" name="Google Shape;27;p5"/>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3"/>
              </a:spcBef>
              <a:spcAft>
                <a:spcPts val="263"/>
              </a:spcAft>
              <a:buSzPts val="1400"/>
              <a:buNone/>
              <a:defRPr sz="2000" b="0" i="0" u="none" strike="noStrike" cap="none">
                <a:solidFill>
                  <a:srgbClr val="000000"/>
                </a:solidFill>
                <a:latin typeface="Calibri"/>
                <a:ea typeface="Calibri"/>
                <a:cs typeface="Calibri"/>
                <a:sym typeface="Calibri"/>
              </a:defRPr>
            </a:lvl9pPr>
          </a:lstStyle>
          <a:p>
            <a:endParaRPr/>
          </a:p>
        </p:txBody>
      </p:sp>
      <p:sp>
        <p:nvSpPr>
          <p:cNvPr id="28" name="Google Shape;28;p5"/>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lvl1pPr marR="0" lvl="0"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9pPr>
          </a:lstStyle>
          <a:p>
            <a:endParaRPr/>
          </a:p>
        </p:txBody>
      </p:sp>
      <p:sp>
        <p:nvSpPr>
          <p:cNvPr id="31" name="Google Shape;31;p6"/>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3"/>
              </a:spcBef>
              <a:spcAft>
                <a:spcPts val="263"/>
              </a:spcAft>
              <a:buSzPts val="1400"/>
              <a:buNone/>
              <a:defRPr sz="2000" b="0" i="0" u="none" strike="noStrike" cap="none">
                <a:solidFill>
                  <a:srgbClr val="000000"/>
                </a:solidFill>
                <a:latin typeface="Calibri"/>
                <a:ea typeface="Calibri"/>
                <a:cs typeface="Calibri"/>
                <a:sym typeface="Calibri"/>
              </a:defRPr>
            </a:lvl9pPr>
          </a:lstStyle>
          <a:p>
            <a:endParaRPr/>
          </a:p>
        </p:txBody>
      </p:sp>
      <p:sp>
        <p:nvSpPr>
          <p:cNvPr id="32" name="Google Shape;32;p6"/>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lvl1pPr marR="0" lvl="0"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9pPr>
          </a:lstStyle>
          <a:p>
            <a:endParaRPr/>
          </a:p>
        </p:txBody>
      </p:sp>
      <p:sp>
        <p:nvSpPr>
          <p:cNvPr id="39" name="Google Shape;39;p8"/>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3"/>
              </a:spcBef>
              <a:spcAft>
                <a:spcPts val="263"/>
              </a:spcAft>
              <a:buSzPts val="1400"/>
              <a:buNone/>
              <a:defRPr sz="2000" b="0" i="0" u="none" strike="noStrike" cap="none">
                <a:solidFill>
                  <a:srgbClr val="000000"/>
                </a:solidFill>
                <a:latin typeface="Calibri"/>
                <a:ea typeface="Calibri"/>
                <a:cs typeface="Calibri"/>
                <a:sym typeface="Calibri"/>
              </a:defRPr>
            </a:lvl9pPr>
          </a:lstStyle>
          <a:p>
            <a:endParaRPr/>
          </a:p>
        </p:txBody>
      </p:sp>
      <p:sp>
        <p:nvSpPr>
          <p:cNvPr id="40" name="Google Shape;40;p8"/>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lvl1pPr marR="0" lvl="0"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9pPr>
          </a:lstStyle>
          <a:p>
            <a:endParaRPr/>
          </a:p>
        </p:txBody>
      </p:sp>
      <p:sp>
        <p:nvSpPr>
          <p:cNvPr id="48" name="Google Shape;48;p10"/>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3"/>
              </a:spcBef>
              <a:spcAft>
                <a:spcPts val="263"/>
              </a:spcAft>
              <a:buSzPts val="1400"/>
              <a:buNone/>
              <a:defRPr sz="2000" b="0" i="0" u="none" strike="noStrike" cap="none">
                <a:solidFill>
                  <a:srgbClr val="000000"/>
                </a:solidFill>
                <a:latin typeface="Calibri"/>
                <a:ea typeface="Calibri"/>
                <a:cs typeface="Calibri"/>
                <a:sym typeface="Calibri"/>
              </a:defRPr>
            </a:lvl9pPr>
          </a:lstStyle>
          <a:p>
            <a:endParaRPr/>
          </a:p>
        </p:txBody>
      </p:sp>
      <p:sp>
        <p:nvSpPr>
          <p:cNvPr id="49" name="Google Shape;49;p10"/>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
        <p:cNvGrpSpPr/>
        <p:nvPr/>
      </p:nvGrpSpPr>
      <p:grpSpPr>
        <a:xfrm>
          <a:off x="0" y="0"/>
          <a:ext cx="0" cy="0"/>
          <a:chOff x="0" y="0"/>
          <a:chExt cx="0" cy="0"/>
        </a:xfrm>
      </p:grpSpPr>
      <p:sp>
        <p:nvSpPr>
          <p:cNvPr id="58" name="Google Shape;58;p12"/>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lvl1pPr marR="0" lvl="0"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9pPr>
          </a:lstStyle>
          <a:p>
            <a:endParaRPr/>
          </a:p>
        </p:txBody>
      </p:sp>
      <p:sp>
        <p:nvSpPr>
          <p:cNvPr id="59" name="Google Shape;59;p12"/>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3"/>
              </a:spcBef>
              <a:spcAft>
                <a:spcPts val="263"/>
              </a:spcAft>
              <a:buSzPts val="1400"/>
              <a:buNone/>
              <a:defRPr sz="2000" b="0" i="0" u="none" strike="noStrike" cap="none">
                <a:solidFill>
                  <a:srgbClr val="000000"/>
                </a:solidFill>
                <a:latin typeface="Calibri"/>
                <a:ea typeface="Calibri"/>
                <a:cs typeface="Calibri"/>
                <a:sym typeface="Calibri"/>
              </a:defRPr>
            </a:lvl9pPr>
          </a:lstStyle>
          <a:p>
            <a:endParaRPr/>
          </a:p>
        </p:txBody>
      </p:sp>
      <p:sp>
        <p:nvSpPr>
          <p:cNvPr id="60" name="Google Shape;60;p12"/>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lvl1pPr marR="0" lvl="0"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9pPr>
          </a:lstStyle>
          <a:p>
            <a:endParaRPr/>
          </a:p>
        </p:txBody>
      </p:sp>
      <p:sp>
        <p:nvSpPr>
          <p:cNvPr id="66" name="Google Shape;66;p14"/>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3"/>
              </a:spcBef>
              <a:spcAft>
                <a:spcPts val="263"/>
              </a:spcAft>
              <a:buSzPts val="1400"/>
              <a:buNone/>
              <a:defRPr sz="2000" b="0" i="0" u="none" strike="noStrike" cap="none">
                <a:solidFill>
                  <a:srgbClr val="000000"/>
                </a:solidFill>
                <a:latin typeface="Calibri"/>
                <a:ea typeface="Calibri"/>
                <a:cs typeface="Calibri"/>
                <a:sym typeface="Calibri"/>
              </a:defRPr>
            </a:lvl9pPr>
          </a:lstStyle>
          <a:p>
            <a:endParaRPr/>
          </a:p>
        </p:txBody>
      </p:sp>
      <p:sp>
        <p:nvSpPr>
          <p:cNvPr id="67" name="Google Shape;67;p14"/>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lvl1pPr marR="0" lvl="0"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9pPr>
          </a:lstStyle>
          <a:p>
            <a:endParaRPr/>
          </a:p>
        </p:txBody>
      </p:sp>
      <p:sp>
        <p:nvSpPr>
          <p:cNvPr id="72" name="Google Shape;72;p16"/>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3"/>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3"/>
              </a:spcBef>
              <a:spcAft>
                <a:spcPts val="263"/>
              </a:spcAft>
              <a:buSzPts val="1400"/>
              <a:buNone/>
              <a:defRPr sz="2000" b="0" i="0" u="none" strike="noStrike" cap="none">
                <a:solidFill>
                  <a:srgbClr val="000000"/>
                </a:solidFill>
                <a:latin typeface="Calibri"/>
                <a:ea typeface="Calibri"/>
                <a:cs typeface="Calibri"/>
                <a:sym typeface="Calibri"/>
              </a:defRPr>
            </a:lvl9pPr>
          </a:lstStyle>
          <a:p>
            <a:endParaRPr/>
          </a:p>
        </p:txBody>
      </p:sp>
      <p:sp>
        <p:nvSpPr>
          <p:cNvPr id="73" name="Google Shape;73;p16"/>
          <p:cNvSpPr txBox="1">
            <a:spLocks noGrp="1"/>
          </p:cNvSpPr>
          <p:nvPr>
            <p:ph type="sldNum" idx="12"/>
          </p:nvPr>
        </p:nvSpPr>
        <p:spPr>
          <a:xfrm>
            <a:off x="8743950" y="6246812"/>
            <a:ext cx="2671762" cy="349250"/>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8"/>
          <p:cNvSpPr txBox="1">
            <a:spLocks noGrp="1"/>
          </p:cNvSpPr>
          <p:nvPr>
            <p:ph type="ctrTitle"/>
          </p:nvPr>
        </p:nvSpPr>
        <p:spPr>
          <a:xfrm>
            <a:off x="914400" y="2130425"/>
            <a:ext cx="10363200" cy="1470025"/>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4000"/>
              <a:buNone/>
            </a:pPr>
            <a:r>
              <a:rPr lang="en-US" sz="4000" b="0" i="0" u="none">
                <a:solidFill>
                  <a:srgbClr val="000000"/>
                </a:solidFill>
                <a:latin typeface="Calibri"/>
                <a:ea typeface="Calibri"/>
                <a:cs typeface="Calibri"/>
                <a:sym typeface="Calibri"/>
              </a:rPr>
              <a:t>				</a:t>
            </a:r>
            <a:endParaRPr/>
          </a:p>
        </p:txBody>
      </p:sp>
      <p:pic>
        <p:nvPicPr>
          <p:cNvPr id="125" name="Google Shape;125;p28"/>
          <p:cNvPicPr preferRelativeResize="0">
            <a:picLocks noGrp="1"/>
          </p:cNvPicPr>
          <p:nvPr>
            <p:ph type="body" idx="4294967295"/>
          </p:nvPr>
        </p:nvPicPr>
        <p:blipFill rotWithShape="1">
          <a:blip r:embed="rId3">
            <a:alphaModFix/>
          </a:blip>
          <a:srcRect/>
          <a:stretch/>
        </p:blipFill>
        <p:spPr>
          <a:xfrm>
            <a:off x="1319212" y="1411287"/>
            <a:ext cx="9553575" cy="3201987"/>
          </a:xfrm>
          <a:prstGeom prst="rect">
            <a:avLst/>
          </a:prstGeom>
          <a:noFill/>
          <a:ln>
            <a:noFill/>
          </a:ln>
        </p:spPr>
      </p:pic>
      <p:sp>
        <p:nvSpPr>
          <p:cNvPr id="126" name="Google Shape;126;p28"/>
          <p:cNvSpPr txBox="1">
            <a:spLocks noGrp="1"/>
          </p:cNvSpPr>
          <p:nvPr>
            <p:ph type="subTitle" idx="1"/>
          </p:nvPr>
        </p:nvSpPr>
        <p:spPr>
          <a:xfrm>
            <a:off x="1827212" y="3886200"/>
            <a:ext cx="8537575" cy="1752600"/>
          </a:xfrm>
          <a:prstGeom prst="rect">
            <a:avLst/>
          </a:prstGeom>
          <a:noFill/>
          <a:ln>
            <a:noFill/>
          </a:ln>
        </p:spPr>
        <p:txBody>
          <a:bodyPr spcFirstLastPara="1" wrap="square" lIns="0" tIns="157300" rIns="0" bIns="0" anchor="t" anchorCtr="0">
            <a:noAutofit/>
          </a:bodyPr>
          <a:lstStyle/>
          <a:p>
            <a:pPr marL="0" lvl="0" indent="0" algn="ctr" rtl="0">
              <a:lnSpc>
                <a:spcPct val="97000"/>
              </a:lnSpc>
              <a:spcBef>
                <a:spcPts val="0"/>
              </a:spcBef>
              <a:spcAft>
                <a:spcPts val="0"/>
              </a:spcAft>
              <a:buSzPts val="4800"/>
              <a:buNone/>
            </a:pPr>
            <a:r>
              <a:rPr lang="en-US" sz="4800" b="0" i="0" u="none">
                <a:solidFill>
                  <a:srgbClr val="000000"/>
                </a:solidFill>
                <a:latin typeface="Calibri"/>
                <a:ea typeface="Calibri"/>
                <a:cs typeface="Calibri"/>
                <a:sym typeface="Calibri"/>
              </a:rPr>
              <a:t>Variables, Keywords, Expressions, Statements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7"/>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None/>
            </a:pPr>
            <a:endParaRPr sz="4000">
              <a:solidFill>
                <a:srgbClr val="000000"/>
              </a:solidFill>
              <a:latin typeface="Calibri"/>
              <a:ea typeface="Calibri"/>
              <a:cs typeface="Calibri"/>
              <a:sym typeface="Calibri"/>
            </a:endParaRPr>
          </a:p>
        </p:txBody>
      </p:sp>
      <p:sp>
        <p:nvSpPr>
          <p:cNvPr id="183" name="Google Shape;183;p37"/>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p>
            <a:pPr marL="0" marR="0" lvl="0" indent="0" algn="just" rtl="0">
              <a:lnSpc>
                <a:spcPct val="97000"/>
              </a:lnSpc>
              <a:spcBef>
                <a:spcPts val="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Python in its language defines an inbuilt module “</a:t>
            </a:r>
            <a:r>
              <a:rPr lang="en-US" sz="2900" b="1" i="0" u="none">
                <a:solidFill>
                  <a:srgbClr val="000000"/>
                </a:solidFill>
                <a:latin typeface="Calibri"/>
                <a:ea typeface="Calibri"/>
                <a:cs typeface="Calibri"/>
                <a:sym typeface="Calibri"/>
              </a:rPr>
              <a:t>keyword</a:t>
            </a:r>
            <a:r>
              <a:rPr lang="en-US" sz="2900" b="0" i="0" u="none">
                <a:solidFill>
                  <a:srgbClr val="000000"/>
                </a:solidFill>
                <a:latin typeface="Calibri"/>
                <a:ea typeface="Calibri"/>
                <a:cs typeface="Calibri"/>
                <a:sym typeface="Calibri"/>
              </a:rPr>
              <a:t>” which handles certain operations related to keywords. A function “</a:t>
            </a:r>
            <a:r>
              <a:rPr lang="en-US" sz="2900" b="1" i="0" u="none">
                <a:solidFill>
                  <a:srgbClr val="000000"/>
                </a:solidFill>
                <a:latin typeface="Calibri"/>
                <a:ea typeface="Calibri"/>
                <a:cs typeface="Calibri"/>
                <a:sym typeface="Calibri"/>
              </a:rPr>
              <a:t>iskeyword()</a:t>
            </a:r>
            <a:r>
              <a:rPr lang="en-US" sz="2900" b="0" i="0" u="none">
                <a:solidFill>
                  <a:srgbClr val="000000"/>
                </a:solidFill>
                <a:latin typeface="Calibri"/>
                <a:ea typeface="Calibri"/>
                <a:cs typeface="Calibri"/>
                <a:sym typeface="Calibri"/>
              </a:rPr>
              <a:t>” checks if a string is keyword or not. Returns </a:t>
            </a:r>
            <a:r>
              <a:rPr lang="en-US" sz="2900" b="1" i="0" u="none">
                <a:solidFill>
                  <a:srgbClr val="000000"/>
                </a:solidFill>
                <a:latin typeface="Calibri"/>
                <a:ea typeface="Calibri"/>
                <a:cs typeface="Calibri"/>
                <a:sym typeface="Calibri"/>
              </a:rPr>
              <a:t>true if a string is keyword, else returns false</a:t>
            </a:r>
            <a:r>
              <a:rPr lang="en-US" sz="2900" b="0" i="0" u="none">
                <a:solidFill>
                  <a:srgbClr val="000000"/>
                </a:solidFill>
                <a:latin typeface="Calibri"/>
                <a:ea typeface="Calibri"/>
                <a:cs typeface="Calibri"/>
                <a:sym typeface="Calibri"/>
              </a:rPr>
              <a:t>.</a:t>
            </a:r>
            <a:endParaRPr/>
          </a:p>
          <a:p>
            <a:pPr marL="0" marR="0" lvl="0" indent="0" algn="l" rtl="0">
              <a:lnSpc>
                <a:spcPct val="97000"/>
              </a:lnSpc>
              <a:spcBef>
                <a:spcPts val="1200"/>
              </a:spcBef>
              <a:spcAft>
                <a:spcPts val="0"/>
              </a:spcAft>
              <a:buClr>
                <a:srgbClr val="000000"/>
              </a:buClr>
              <a:buSzPts val="2900"/>
              <a:buFont typeface="Times New Roman"/>
              <a:buNone/>
            </a:pPr>
            <a:endParaRPr sz="2900" b="0" i="0" u="none">
              <a:solidFill>
                <a:srgbClr val="000000"/>
              </a:solidFill>
              <a:latin typeface="Calibri"/>
              <a:ea typeface="Calibri"/>
              <a:cs typeface="Calibri"/>
              <a:sym typeface="Calibri"/>
            </a:endParaRPr>
          </a:p>
          <a:p>
            <a:pPr marL="0" marR="0" lvl="0" indent="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&gt;&gt;&gt; import keyword	</a:t>
            </a:r>
            <a:endParaRPr/>
          </a:p>
          <a:p>
            <a:pPr marL="0" marR="0" lvl="0" indent="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&gt;&gt;&gt; keyword.iskeyword("true")</a:t>
            </a:r>
            <a:endParaRPr/>
          </a:p>
          <a:p>
            <a:pPr marL="0" marR="0" lvl="0" indent="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False</a:t>
            </a:r>
            <a:endParaRPr/>
          </a:p>
          <a:p>
            <a:pPr marL="0" marR="0" lvl="0" indent="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E8C2-7BBC-2C2E-19F6-86FDF0744B69}"/>
              </a:ext>
            </a:extLst>
          </p:cNvPr>
          <p:cNvSpPr>
            <a:spLocks noGrp="1"/>
          </p:cNvSpPr>
          <p:nvPr>
            <p:ph type="title"/>
          </p:nvPr>
        </p:nvSpPr>
        <p:spPr>
          <a:xfrm>
            <a:off x="838200" y="365126"/>
            <a:ext cx="10515600" cy="629174"/>
          </a:xfrm>
        </p:spPr>
        <p:txBody>
          <a:bodyPr>
            <a:normAutofit/>
          </a:bodyPr>
          <a:lstStyle/>
          <a:p>
            <a:r>
              <a:rPr lang="en-IN" sz="2800" dirty="0"/>
              <a:t>Which of the following options are correct?</a:t>
            </a:r>
          </a:p>
        </p:txBody>
      </p:sp>
      <p:sp>
        <p:nvSpPr>
          <p:cNvPr id="3" name="Content Placeholder 2">
            <a:extLst>
              <a:ext uri="{FF2B5EF4-FFF2-40B4-BE49-F238E27FC236}">
                <a16:creationId xmlns:a16="http://schemas.microsoft.com/office/drawing/2014/main" id="{D7708717-EDCD-A222-7F7C-8C8F3FF2D79A}"/>
              </a:ext>
            </a:extLst>
          </p:cNvPr>
          <p:cNvSpPr>
            <a:spLocks noGrp="1"/>
          </p:cNvSpPr>
          <p:nvPr>
            <p:ph idx="1"/>
          </p:nvPr>
        </p:nvSpPr>
        <p:spPr>
          <a:xfrm>
            <a:off x="838200" y="994300"/>
            <a:ext cx="10515600" cy="5182663"/>
          </a:xfrm>
        </p:spPr>
        <p:txBody>
          <a:bodyPr>
            <a:normAutofit/>
          </a:bodyPr>
          <a:lstStyle/>
          <a:p>
            <a:pPr marL="0" indent="0">
              <a:buNone/>
            </a:pPr>
            <a:r>
              <a:rPr lang="en-US" sz="2800" dirty="0"/>
              <a:t>1. Python version 3.5 has 33 keywords.</a:t>
            </a:r>
          </a:p>
          <a:p>
            <a:pPr marL="0" indent="0">
              <a:buNone/>
            </a:pPr>
            <a:r>
              <a:rPr lang="en-US" sz="2800" dirty="0"/>
              <a:t>2. true is a valid keyword in Python.</a:t>
            </a:r>
          </a:p>
          <a:p>
            <a:pPr marL="0" indent="0">
              <a:buNone/>
            </a:pPr>
            <a:r>
              <a:rPr lang="en-US" sz="2800" dirty="0"/>
              <a:t>3. The keyword nonlocal does not exist in Python 2.</a:t>
            </a:r>
          </a:p>
          <a:p>
            <a:pPr marL="0" indent="0">
              <a:buNone/>
            </a:pPr>
            <a:r>
              <a:rPr lang="en-US" sz="2800" dirty="0"/>
              <a:t>4. Interpreter raises an error when you try to use keyword as a name of an entity.</a:t>
            </a:r>
          </a:p>
          <a:p>
            <a:pPr marL="0" indent="0">
              <a:buNone/>
            </a:pPr>
            <a:r>
              <a:rPr lang="en-US" sz="2800" dirty="0"/>
              <a:t>5. A programmer can easily modify the keywords.</a:t>
            </a:r>
          </a:p>
          <a:p>
            <a:pPr marL="0" indent="0">
              <a:buNone/>
            </a:pPr>
            <a:endParaRPr lang="en-US" sz="2800" dirty="0"/>
          </a:p>
          <a:p>
            <a:pPr marL="342900" indent="-342900">
              <a:buAutoNum type="alphaUcPeriod"/>
            </a:pPr>
            <a:r>
              <a:rPr lang="en-US" sz="2800" dirty="0"/>
              <a:t>All options are correct</a:t>
            </a:r>
          </a:p>
          <a:p>
            <a:pPr marL="342900" indent="-342900">
              <a:buAutoNum type="alphaUcPeriod"/>
            </a:pPr>
            <a:r>
              <a:rPr lang="en-US" sz="2800" dirty="0"/>
              <a:t>1,2,3 and 4 only</a:t>
            </a:r>
          </a:p>
          <a:p>
            <a:pPr marL="342900" indent="-342900">
              <a:buAutoNum type="alphaUcPeriod"/>
            </a:pPr>
            <a:r>
              <a:rPr lang="en-US" sz="2800" dirty="0"/>
              <a:t>3 and 4 only</a:t>
            </a:r>
          </a:p>
          <a:p>
            <a:pPr marL="342900" indent="-342900">
              <a:buAutoNum type="alphaUcPeriod"/>
            </a:pPr>
            <a:r>
              <a:rPr lang="en-US" sz="2800" dirty="0"/>
              <a:t>1,3 and 4 only</a:t>
            </a:r>
            <a:endParaRPr lang="en-IN" sz="2800" dirty="0"/>
          </a:p>
        </p:txBody>
      </p:sp>
    </p:spTree>
    <p:extLst>
      <p:ext uri="{BB962C8B-B14F-4D97-AF65-F5344CB8AC3E}">
        <p14:creationId xmlns:p14="http://schemas.microsoft.com/office/powerpoint/2010/main" val="283125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E8C2-7BBC-2C2E-19F6-86FDF0744B69}"/>
              </a:ext>
            </a:extLst>
          </p:cNvPr>
          <p:cNvSpPr>
            <a:spLocks noGrp="1"/>
          </p:cNvSpPr>
          <p:nvPr>
            <p:ph type="title"/>
          </p:nvPr>
        </p:nvSpPr>
        <p:spPr>
          <a:xfrm>
            <a:off x="838200" y="365126"/>
            <a:ext cx="10515600" cy="629174"/>
          </a:xfrm>
        </p:spPr>
        <p:txBody>
          <a:bodyPr>
            <a:normAutofit/>
          </a:bodyPr>
          <a:lstStyle/>
          <a:p>
            <a:r>
              <a:rPr lang="en-IN" sz="2800" dirty="0"/>
              <a:t>Which of the following options are correct?</a:t>
            </a:r>
          </a:p>
        </p:txBody>
      </p:sp>
      <p:sp>
        <p:nvSpPr>
          <p:cNvPr id="3" name="Content Placeholder 2">
            <a:extLst>
              <a:ext uri="{FF2B5EF4-FFF2-40B4-BE49-F238E27FC236}">
                <a16:creationId xmlns:a16="http://schemas.microsoft.com/office/drawing/2014/main" id="{D7708717-EDCD-A222-7F7C-8C8F3FF2D79A}"/>
              </a:ext>
            </a:extLst>
          </p:cNvPr>
          <p:cNvSpPr>
            <a:spLocks noGrp="1"/>
          </p:cNvSpPr>
          <p:nvPr>
            <p:ph idx="1"/>
          </p:nvPr>
        </p:nvSpPr>
        <p:spPr>
          <a:xfrm>
            <a:off x="838200" y="994300"/>
            <a:ext cx="10515600" cy="5182663"/>
          </a:xfrm>
        </p:spPr>
        <p:txBody>
          <a:bodyPr>
            <a:normAutofit/>
          </a:bodyPr>
          <a:lstStyle/>
          <a:p>
            <a:pPr marL="0" indent="0">
              <a:buNone/>
            </a:pPr>
            <a:r>
              <a:rPr lang="en-US" sz="2800" dirty="0"/>
              <a:t>1. Python version 3.5 has 33 keywords.</a:t>
            </a:r>
          </a:p>
          <a:p>
            <a:pPr marL="0" indent="0">
              <a:buNone/>
            </a:pPr>
            <a:r>
              <a:rPr lang="en-US" sz="2800" dirty="0"/>
              <a:t>2. true is a valid keyword in Python.</a:t>
            </a:r>
          </a:p>
          <a:p>
            <a:pPr marL="0" indent="0">
              <a:buNone/>
            </a:pPr>
            <a:r>
              <a:rPr lang="en-US" sz="2800" dirty="0"/>
              <a:t>3. The keyword nonlocal does not exist in Python 2.</a:t>
            </a:r>
          </a:p>
          <a:p>
            <a:pPr marL="0" indent="0">
              <a:buNone/>
            </a:pPr>
            <a:r>
              <a:rPr lang="en-US" sz="2800" dirty="0"/>
              <a:t>4. Interpreter raises an error when you try to use keyword as a name of an entity.</a:t>
            </a:r>
          </a:p>
          <a:p>
            <a:pPr marL="0" indent="0">
              <a:buNone/>
            </a:pPr>
            <a:r>
              <a:rPr lang="en-US" sz="2800" dirty="0"/>
              <a:t>5. A programmer can easily modify the keywords.</a:t>
            </a:r>
          </a:p>
          <a:p>
            <a:pPr marL="0" indent="0">
              <a:buNone/>
            </a:pPr>
            <a:endParaRPr lang="en-US" sz="2800" dirty="0"/>
          </a:p>
          <a:p>
            <a:pPr marL="342900" indent="-342900">
              <a:buAutoNum type="alphaUcPeriod"/>
            </a:pPr>
            <a:r>
              <a:rPr lang="en-US" sz="2800" dirty="0"/>
              <a:t>All options are correct</a:t>
            </a:r>
          </a:p>
          <a:p>
            <a:pPr marL="342900" indent="-342900">
              <a:buAutoNum type="alphaUcPeriod"/>
            </a:pPr>
            <a:r>
              <a:rPr lang="en-US" sz="2800" dirty="0"/>
              <a:t>1,2,3 and 4 only</a:t>
            </a:r>
          </a:p>
          <a:p>
            <a:pPr marL="342900" indent="-342900">
              <a:buAutoNum type="alphaUcPeriod"/>
            </a:pPr>
            <a:r>
              <a:rPr lang="en-US" sz="2800" dirty="0"/>
              <a:t>3 and 4 only</a:t>
            </a:r>
          </a:p>
          <a:p>
            <a:pPr marL="342900" indent="-342900">
              <a:buAutoNum type="alphaUcPeriod"/>
            </a:pPr>
            <a:r>
              <a:rPr lang="en-US" sz="2800" b="1" dirty="0"/>
              <a:t>1,3 and 4 only</a:t>
            </a:r>
            <a:endParaRPr lang="en-IN" sz="2800" b="1" dirty="0"/>
          </a:p>
        </p:txBody>
      </p:sp>
    </p:spTree>
    <p:extLst>
      <p:ext uri="{BB962C8B-B14F-4D97-AF65-F5344CB8AC3E}">
        <p14:creationId xmlns:p14="http://schemas.microsoft.com/office/powerpoint/2010/main" val="3444419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0EC43-E830-EF74-964F-7839F7A911BC}"/>
              </a:ext>
            </a:extLst>
          </p:cNvPr>
          <p:cNvSpPr>
            <a:spLocks noGrp="1"/>
          </p:cNvSpPr>
          <p:nvPr>
            <p:ph idx="1"/>
          </p:nvPr>
        </p:nvSpPr>
        <p:spPr>
          <a:xfrm>
            <a:off x="838200" y="1109710"/>
            <a:ext cx="10515600" cy="5067253"/>
          </a:xfrm>
        </p:spPr>
        <p:txBody>
          <a:bodyPr>
            <a:normAutofit/>
          </a:bodyPr>
          <a:lstStyle/>
          <a:p>
            <a:pPr marL="0" indent="0" algn="l">
              <a:buNone/>
            </a:pPr>
            <a:r>
              <a:rPr lang="en-US" b="0" i="0" dirty="0">
                <a:solidFill>
                  <a:srgbClr val="212529"/>
                </a:solidFill>
                <a:effectLst/>
              </a:rPr>
              <a:t>COMMENTS</a:t>
            </a:r>
          </a:p>
          <a:p>
            <a:pPr marL="0" indent="0" algn="l">
              <a:buNone/>
            </a:pPr>
            <a:r>
              <a:rPr lang="en-US" sz="1800" b="0" i="0" dirty="0">
                <a:solidFill>
                  <a:srgbClr val="212529"/>
                </a:solidFill>
                <a:effectLst/>
              </a:rPr>
              <a:t>A computer </a:t>
            </a:r>
            <a:r>
              <a:rPr lang="en-US" sz="1800" dirty="0"/>
              <a:t>program</a:t>
            </a:r>
            <a:r>
              <a:rPr lang="en-US" sz="1800" b="0" i="0" dirty="0">
                <a:solidFill>
                  <a:srgbClr val="212529"/>
                </a:solidFill>
                <a:effectLst/>
              </a:rPr>
              <a:t> is a collection of instructions or statements.</a:t>
            </a:r>
            <a:br>
              <a:rPr lang="en-US" sz="1800" dirty="0"/>
            </a:br>
            <a:br>
              <a:rPr lang="en-US" sz="1800" dirty="0"/>
            </a:br>
            <a:r>
              <a:rPr lang="en-US" sz="1800" b="0" i="0" dirty="0">
                <a:solidFill>
                  <a:srgbClr val="212529"/>
                </a:solidFill>
                <a:effectLst/>
              </a:rPr>
              <a:t>A </a:t>
            </a:r>
            <a:r>
              <a:rPr lang="en-US" sz="1800" b="1" i="0" dirty="0">
                <a:solidFill>
                  <a:srgbClr val="212529"/>
                </a:solidFill>
                <a:effectLst/>
              </a:rPr>
              <a:t>Python</a:t>
            </a:r>
            <a:r>
              <a:rPr lang="en-US" sz="1800" b="0" i="0" dirty="0">
                <a:solidFill>
                  <a:srgbClr val="212529"/>
                </a:solidFill>
                <a:effectLst/>
              </a:rPr>
              <a:t> program is usually composed of multiple statements. Each statement is composed of one or a combination of the following:</a:t>
            </a:r>
          </a:p>
          <a:p>
            <a:pPr algn="l">
              <a:buFont typeface="+mj-lt"/>
              <a:buAutoNum type="arabicPeriod"/>
            </a:pPr>
            <a:r>
              <a:rPr lang="en-US" sz="1800" b="0" i="0" dirty="0">
                <a:solidFill>
                  <a:srgbClr val="212529"/>
                </a:solidFill>
                <a:effectLst/>
              </a:rPr>
              <a:t>Comments</a:t>
            </a:r>
          </a:p>
          <a:p>
            <a:pPr algn="l">
              <a:buFont typeface="+mj-lt"/>
              <a:buAutoNum type="arabicPeriod"/>
            </a:pPr>
            <a:r>
              <a:rPr lang="en-US" sz="1800" b="0" i="0" dirty="0">
                <a:solidFill>
                  <a:srgbClr val="212529"/>
                </a:solidFill>
                <a:effectLst/>
              </a:rPr>
              <a:t>Whitespace characters</a:t>
            </a:r>
          </a:p>
          <a:p>
            <a:pPr algn="l">
              <a:buFont typeface="+mj-lt"/>
              <a:buAutoNum type="arabicPeriod"/>
            </a:pPr>
            <a:r>
              <a:rPr lang="en-US" sz="1800" b="0" i="0" dirty="0">
                <a:solidFill>
                  <a:srgbClr val="212529"/>
                </a:solidFill>
                <a:effectLst/>
              </a:rPr>
              <a:t>Tokens</a:t>
            </a:r>
          </a:p>
          <a:p>
            <a:pPr marL="0" indent="0" algn="l">
              <a:buNone/>
            </a:pPr>
            <a:r>
              <a:rPr lang="en-US" sz="1800" b="0" i="1" dirty="0">
                <a:solidFill>
                  <a:srgbClr val="212529"/>
                </a:solidFill>
                <a:effectLst/>
              </a:rPr>
              <a:t>In a computer program, a </a:t>
            </a:r>
            <a:r>
              <a:rPr lang="en-US" sz="1800" i="1" dirty="0"/>
              <a:t>comment</a:t>
            </a:r>
            <a:r>
              <a:rPr lang="en-US" sz="1800" b="0" i="1" dirty="0">
                <a:solidFill>
                  <a:srgbClr val="212529"/>
                </a:solidFill>
                <a:effectLst/>
              </a:rPr>
              <a:t> is used to mark a section of code as non-executable.</a:t>
            </a:r>
          </a:p>
          <a:p>
            <a:pPr marL="0" indent="0" algn="l">
              <a:buNone/>
            </a:pPr>
            <a:r>
              <a:rPr lang="en-US" sz="1800" b="0" i="0" dirty="0">
                <a:solidFill>
                  <a:srgbClr val="212529"/>
                </a:solidFill>
                <a:effectLst/>
              </a:rPr>
              <a:t>Comments are mainly used for two purposes:</a:t>
            </a:r>
          </a:p>
          <a:p>
            <a:pPr marL="342900" indent="-342900" algn="l">
              <a:buAutoNum type="alphaLcParenR"/>
            </a:pPr>
            <a:r>
              <a:rPr lang="en-US" sz="1800" b="0" i="0" dirty="0">
                <a:solidFill>
                  <a:srgbClr val="212529"/>
                </a:solidFill>
                <a:effectLst/>
              </a:rPr>
              <a:t>To mark a section of source code as non-executable, so that the Python interpreter ignores it.</a:t>
            </a:r>
          </a:p>
          <a:p>
            <a:pPr marL="342900" indent="-342900" algn="l">
              <a:buAutoNum type="alphaLcParenR"/>
            </a:pPr>
            <a:r>
              <a:rPr lang="en-US" sz="1800" b="0" i="0" dirty="0">
                <a:solidFill>
                  <a:srgbClr val="212529"/>
                </a:solidFill>
                <a:effectLst/>
              </a:rPr>
              <a:t>To provide remarks or an explanation on the working of the given section of code in plain English, so that a fellow programmer can read the comments and understand the code.</a:t>
            </a:r>
          </a:p>
          <a:p>
            <a:pPr marL="0" indent="0" algn="l">
              <a:buNone/>
            </a:pPr>
            <a:endParaRPr lang="en-IN" sz="2000" i="1" dirty="0"/>
          </a:p>
        </p:txBody>
      </p:sp>
    </p:spTree>
    <p:extLst>
      <p:ext uri="{BB962C8B-B14F-4D97-AF65-F5344CB8AC3E}">
        <p14:creationId xmlns:p14="http://schemas.microsoft.com/office/powerpoint/2010/main" val="635898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207CD-4BC5-48E2-0993-55F15B01E6B8}"/>
              </a:ext>
            </a:extLst>
          </p:cNvPr>
          <p:cNvSpPr>
            <a:spLocks noGrp="1"/>
          </p:cNvSpPr>
          <p:nvPr>
            <p:ph idx="1"/>
          </p:nvPr>
        </p:nvSpPr>
        <p:spPr>
          <a:xfrm>
            <a:off x="838200" y="168676"/>
            <a:ext cx="10515600" cy="6498454"/>
          </a:xfrm>
        </p:spPr>
        <p:txBody>
          <a:bodyPr>
            <a:normAutofit/>
          </a:bodyPr>
          <a:lstStyle/>
          <a:p>
            <a:pPr marL="0" indent="0" algn="l">
              <a:buNone/>
            </a:pPr>
            <a:r>
              <a:rPr lang="en-US" sz="2800" dirty="0"/>
              <a:t>Types of Comments with examples</a:t>
            </a:r>
            <a:endParaRPr lang="en-US" b="0" i="0" dirty="0">
              <a:solidFill>
                <a:srgbClr val="212529"/>
              </a:solidFill>
              <a:effectLst/>
              <a:latin typeface="+mj-lt"/>
            </a:endParaRPr>
          </a:p>
          <a:p>
            <a:pPr marL="0" indent="0" algn="l">
              <a:buNone/>
            </a:pPr>
            <a:r>
              <a:rPr lang="en-US" sz="1600" b="0" i="0" dirty="0">
                <a:solidFill>
                  <a:srgbClr val="212529"/>
                </a:solidFill>
                <a:effectLst/>
              </a:rPr>
              <a:t>In </a:t>
            </a:r>
            <a:r>
              <a:rPr lang="en-US" sz="1600" b="1" i="0" dirty="0">
                <a:solidFill>
                  <a:srgbClr val="212529"/>
                </a:solidFill>
                <a:effectLst/>
              </a:rPr>
              <a:t>Python</a:t>
            </a:r>
            <a:r>
              <a:rPr lang="en-US" sz="1600" b="0" i="0" dirty="0">
                <a:solidFill>
                  <a:srgbClr val="212529"/>
                </a:solidFill>
                <a:effectLst/>
              </a:rPr>
              <a:t>, there are two types of comments:</a:t>
            </a:r>
          </a:p>
          <a:p>
            <a:pPr marL="342900" indent="-342900" algn="l">
              <a:buAutoNum type="arabicPeriod"/>
            </a:pPr>
            <a:r>
              <a:rPr lang="en-US" sz="1600" b="0" i="0" dirty="0">
                <a:solidFill>
                  <a:srgbClr val="212529"/>
                </a:solidFill>
                <a:effectLst/>
              </a:rPr>
              <a:t>Single-line comment : It starts with # (also known as the </a:t>
            </a:r>
            <a:r>
              <a:rPr lang="en-US" sz="1600" b="1" i="0" dirty="0">
                <a:solidFill>
                  <a:srgbClr val="212529"/>
                </a:solidFill>
                <a:effectLst/>
              </a:rPr>
              <a:t>hash</a:t>
            </a:r>
            <a:r>
              <a:rPr lang="en-US" sz="1600" b="0" i="0" dirty="0">
                <a:solidFill>
                  <a:srgbClr val="212529"/>
                </a:solidFill>
                <a:effectLst/>
              </a:rPr>
              <a:t> or </a:t>
            </a:r>
            <a:r>
              <a:rPr lang="en-US" sz="1600" b="1" i="0" dirty="0">
                <a:solidFill>
                  <a:srgbClr val="212529"/>
                </a:solidFill>
                <a:effectLst/>
              </a:rPr>
              <a:t>pound</a:t>
            </a:r>
            <a:r>
              <a:rPr lang="en-US" sz="1600" b="0" i="0" dirty="0">
                <a:solidFill>
                  <a:srgbClr val="212529"/>
                </a:solidFill>
                <a:effectLst/>
              </a:rPr>
              <a:t> character) and the content following # till the end of that line is a comment.</a:t>
            </a:r>
          </a:p>
          <a:p>
            <a:pPr marL="342900" indent="-342900" algn="l">
              <a:buAutoNum type="arabicPeriod"/>
            </a:pPr>
            <a:r>
              <a:rPr lang="en-US" sz="1600" b="0" i="0" dirty="0">
                <a:solidFill>
                  <a:srgbClr val="212529"/>
                </a:solidFill>
                <a:effectLst/>
              </a:rPr>
              <a:t>Docstring comment : Content enclosed between triple quotes, either ''' or """. </a:t>
            </a:r>
          </a:p>
          <a:p>
            <a:pPr marL="0" indent="0" algn="l">
              <a:buNone/>
            </a:pPr>
            <a:r>
              <a:rPr lang="en-US" sz="1600" b="0" i="0" dirty="0">
                <a:solidFill>
                  <a:srgbClr val="212529"/>
                </a:solidFill>
                <a:effectLst/>
              </a:rPr>
              <a:t>Below code example demonstrates the usage of comments:</a:t>
            </a:r>
          </a:p>
          <a:p>
            <a:pPr marL="0" indent="0" algn="l">
              <a:buNone/>
            </a:pPr>
            <a:endParaRPr lang="en-US" sz="1800" b="0" i="0" dirty="0">
              <a:solidFill>
                <a:srgbClr val="212529"/>
              </a:solidFill>
              <a:effectLst/>
            </a:endParaRPr>
          </a:p>
          <a:p>
            <a:pPr marL="0" indent="0" algn="l">
              <a:buNone/>
            </a:pPr>
            <a:endParaRPr lang="en-US" sz="1800" b="0" i="0" dirty="0">
              <a:solidFill>
                <a:srgbClr val="212529"/>
              </a:solidFill>
              <a:effectLst/>
            </a:endParaRPr>
          </a:p>
          <a:p>
            <a:pPr marL="0" indent="0">
              <a:buNone/>
            </a:pPr>
            <a:endParaRPr lang="en-IN" dirty="0"/>
          </a:p>
          <a:p>
            <a:pPr marL="0" indent="0">
              <a:buNone/>
            </a:pPr>
            <a:endParaRPr lang="en-IN" dirty="0"/>
          </a:p>
          <a:p>
            <a:pPr marL="0" indent="0">
              <a:buNone/>
            </a:pPr>
            <a:r>
              <a:rPr lang="en-IN" sz="1600" b="1" u="sng" dirty="0"/>
              <a:t>Key points in relation to comments:</a:t>
            </a:r>
          </a:p>
          <a:p>
            <a:pPr algn="l">
              <a:buFont typeface="+mj-lt"/>
              <a:buAutoNum type="arabicPeriod"/>
            </a:pPr>
            <a:r>
              <a:rPr lang="en-US" sz="1600" b="0" i="0" dirty="0">
                <a:solidFill>
                  <a:srgbClr val="212529"/>
                </a:solidFill>
                <a:effectLst/>
              </a:rPr>
              <a:t>The # character must be specified at beginning of a comment line.</a:t>
            </a:r>
          </a:p>
          <a:p>
            <a:pPr algn="l">
              <a:buFont typeface="+mj-lt"/>
              <a:buAutoNum type="arabicPeriod"/>
            </a:pPr>
            <a:r>
              <a:rPr lang="en-US" sz="1600" b="1" i="0" dirty="0">
                <a:solidFill>
                  <a:srgbClr val="212529"/>
                </a:solidFill>
                <a:effectLst/>
              </a:rPr>
              <a:t>Comments do not nest</a:t>
            </a:r>
            <a:r>
              <a:rPr lang="en-US" sz="1600" b="0" i="0" dirty="0">
                <a:solidFill>
                  <a:srgbClr val="212529"/>
                </a:solidFill>
                <a:effectLst/>
              </a:rPr>
              <a:t>. Meaning # has no special meaning inside a comment line which starts with #.</a:t>
            </a:r>
          </a:p>
          <a:p>
            <a:pPr algn="l">
              <a:buFont typeface="+mj-lt"/>
              <a:buAutoNum type="arabicPeriod"/>
            </a:pPr>
            <a:r>
              <a:rPr lang="en-US" sz="1600" b="0" i="0" dirty="0">
                <a:solidFill>
                  <a:srgbClr val="212529"/>
                </a:solidFill>
                <a:effectLst/>
              </a:rPr>
              <a:t>One cannot write comments inside</a:t>
            </a:r>
            <a:r>
              <a:rPr lang="en-US" sz="1600" b="0" i="0" dirty="0">
                <a:effectLst/>
              </a:rPr>
              <a:t> string literals </a:t>
            </a:r>
            <a:r>
              <a:rPr lang="en-US" sz="1600" b="0" i="0" dirty="0">
                <a:solidFill>
                  <a:srgbClr val="212529"/>
                </a:solidFill>
                <a:effectLst/>
              </a:rPr>
              <a:t>which are enclosed between single-quotes or double-quotes. The # character inside a string literal is treated as part of the string's content.</a:t>
            </a:r>
          </a:p>
          <a:p>
            <a:pPr algn="l">
              <a:buFont typeface="+mj-lt"/>
              <a:buAutoNum type="arabicPeriod"/>
            </a:pPr>
            <a:r>
              <a:rPr lang="en-US" sz="1600" b="0" i="0" dirty="0">
                <a:solidFill>
                  <a:srgbClr val="212529"/>
                </a:solidFill>
                <a:effectLst/>
              </a:rPr>
              <a:t>In a comment anything written after # in a particular line is ignored by the interpreter. Meaning it does not form part of the executable code in the program.</a:t>
            </a:r>
          </a:p>
          <a:p>
            <a:pPr marL="0" indent="0">
              <a:buNone/>
            </a:pPr>
            <a:endParaRPr lang="en-IN" sz="1400" dirty="0"/>
          </a:p>
          <a:p>
            <a:pPr marL="0" indent="0">
              <a:buNone/>
            </a:pPr>
            <a:endParaRPr lang="en-IN" sz="1400" dirty="0"/>
          </a:p>
        </p:txBody>
      </p:sp>
      <p:pic>
        <p:nvPicPr>
          <p:cNvPr id="4" name="Picture 3">
            <a:extLst>
              <a:ext uri="{FF2B5EF4-FFF2-40B4-BE49-F238E27FC236}">
                <a16:creationId xmlns:a16="http://schemas.microsoft.com/office/drawing/2014/main" id="{7B8D70A1-40AB-A523-D671-1244591E8CD9}"/>
              </a:ext>
            </a:extLst>
          </p:cNvPr>
          <p:cNvPicPr>
            <a:picLocks noChangeAspect="1"/>
          </p:cNvPicPr>
          <p:nvPr/>
        </p:nvPicPr>
        <p:blipFill>
          <a:blip r:embed="rId2"/>
          <a:stretch>
            <a:fillRect/>
          </a:stretch>
        </p:blipFill>
        <p:spPr>
          <a:xfrm>
            <a:off x="918099" y="2211511"/>
            <a:ext cx="6041994" cy="1756808"/>
          </a:xfrm>
          <a:prstGeom prst="rect">
            <a:avLst/>
          </a:prstGeom>
        </p:spPr>
      </p:pic>
    </p:spTree>
    <p:extLst>
      <p:ext uri="{BB962C8B-B14F-4D97-AF65-F5344CB8AC3E}">
        <p14:creationId xmlns:p14="http://schemas.microsoft.com/office/powerpoint/2010/main" val="2573516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207CD-4BC5-48E2-0993-55F15B01E6B8}"/>
              </a:ext>
            </a:extLst>
          </p:cNvPr>
          <p:cNvSpPr>
            <a:spLocks noGrp="1"/>
          </p:cNvSpPr>
          <p:nvPr>
            <p:ph idx="1"/>
          </p:nvPr>
        </p:nvSpPr>
        <p:spPr>
          <a:xfrm>
            <a:off x="838200" y="772357"/>
            <a:ext cx="10515600" cy="5877018"/>
          </a:xfrm>
        </p:spPr>
        <p:txBody>
          <a:bodyPr/>
          <a:lstStyle/>
          <a:p>
            <a:pPr marL="0" indent="0">
              <a:buNone/>
            </a:pPr>
            <a:r>
              <a:rPr lang="en-IN" dirty="0"/>
              <a:t>Practice Question:</a:t>
            </a:r>
          </a:p>
          <a:p>
            <a:pPr algn="l">
              <a:buFont typeface="+mj-lt"/>
              <a:buAutoNum type="arabicPeriod"/>
            </a:pPr>
            <a:r>
              <a:rPr lang="en-US" sz="1800" b="0" i="0" dirty="0">
                <a:solidFill>
                  <a:srgbClr val="212529"/>
                </a:solidFill>
                <a:effectLst/>
              </a:rPr>
              <a:t>Make the following changes in the below code :</a:t>
            </a:r>
          </a:p>
          <a:p>
            <a:pPr marL="0" indent="0" algn="l">
              <a:buNone/>
            </a:pPr>
            <a:r>
              <a:rPr lang="en-US" sz="1800" b="0" i="0" dirty="0">
                <a:solidFill>
                  <a:srgbClr val="212529"/>
                </a:solidFill>
                <a:effectLst/>
              </a:rPr>
              <a:t>Remove the comment on the line which prints "I am a Python Guru"</a:t>
            </a:r>
          </a:p>
          <a:p>
            <a:pPr marL="0" indent="0" algn="l">
              <a:buNone/>
            </a:pPr>
            <a:r>
              <a:rPr lang="en-US" sz="1800" b="0" i="0" dirty="0">
                <a:solidFill>
                  <a:srgbClr val="212529"/>
                </a:solidFill>
                <a:effectLst/>
              </a:rPr>
              <a:t>Add a comment on the line which prints "Python is not cool"</a:t>
            </a:r>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3FBA28AF-5362-A791-DAA5-EE0F1DBE41B2}"/>
              </a:ext>
            </a:extLst>
          </p:cNvPr>
          <p:cNvPicPr>
            <a:picLocks noChangeAspect="1"/>
          </p:cNvPicPr>
          <p:nvPr/>
        </p:nvPicPr>
        <p:blipFill>
          <a:blip r:embed="rId2"/>
          <a:stretch>
            <a:fillRect/>
          </a:stretch>
        </p:blipFill>
        <p:spPr>
          <a:xfrm>
            <a:off x="2183860" y="2299316"/>
            <a:ext cx="7625966" cy="3786327"/>
          </a:xfrm>
          <a:prstGeom prst="rect">
            <a:avLst/>
          </a:prstGeom>
        </p:spPr>
      </p:pic>
    </p:spTree>
    <p:extLst>
      <p:ext uri="{BB962C8B-B14F-4D97-AF65-F5344CB8AC3E}">
        <p14:creationId xmlns:p14="http://schemas.microsoft.com/office/powerpoint/2010/main" val="863533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207CD-4BC5-48E2-0993-55F15B01E6B8}"/>
              </a:ext>
            </a:extLst>
          </p:cNvPr>
          <p:cNvSpPr>
            <a:spLocks noGrp="1"/>
          </p:cNvSpPr>
          <p:nvPr>
            <p:ph idx="1"/>
          </p:nvPr>
        </p:nvSpPr>
        <p:spPr>
          <a:xfrm>
            <a:off x="838200" y="772357"/>
            <a:ext cx="11111144" cy="5404606"/>
          </a:xfrm>
        </p:spPr>
        <p:txBody>
          <a:bodyPr>
            <a:normAutofit/>
          </a:bodyPr>
          <a:lstStyle/>
          <a:p>
            <a:pPr marL="0" indent="0" algn="just">
              <a:buNone/>
            </a:pPr>
            <a:r>
              <a:rPr lang="en-US" sz="2000" b="1" i="0" dirty="0">
                <a:solidFill>
                  <a:srgbClr val="212529"/>
                </a:solidFill>
                <a:effectLst/>
              </a:rPr>
              <a:t>Python</a:t>
            </a:r>
            <a:r>
              <a:rPr lang="en-US" sz="2000" b="0" i="0" dirty="0">
                <a:solidFill>
                  <a:srgbClr val="212529"/>
                </a:solidFill>
                <a:effectLst/>
              </a:rPr>
              <a:t> provides a way to specify documentation comments, called </a:t>
            </a:r>
            <a:r>
              <a:rPr lang="en-US" sz="2000" dirty="0"/>
              <a:t>docstrings</a:t>
            </a:r>
            <a:r>
              <a:rPr lang="en-US" sz="2000" b="0" i="0" dirty="0">
                <a:solidFill>
                  <a:srgbClr val="212529"/>
                </a:solidFill>
                <a:effectLst/>
              </a:rPr>
              <a:t>. A </a:t>
            </a:r>
            <a:r>
              <a:rPr lang="en-US" sz="2000" dirty="0"/>
              <a:t>docstring</a:t>
            </a:r>
            <a:r>
              <a:rPr lang="en-US" sz="2000" b="0" i="0" dirty="0">
                <a:solidFill>
                  <a:srgbClr val="212529"/>
                </a:solidFill>
                <a:effectLst/>
              </a:rPr>
              <a:t> is a string literal (plain text usually in English) provided in the source code to document what a particular segment of code does.</a:t>
            </a:r>
          </a:p>
          <a:p>
            <a:pPr>
              <a:buFont typeface="Wingdings" panose="05000000000000000000" pitchFamily="2" charset="2"/>
              <a:buChar char="Ø"/>
            </a:pPr>
            <a:r>
              <a:rPr lang="en-US" sz="1800" b="1" i="0" dirty="0">
                <a:solidFill>
                  <a:srgbClr val="212529"/>
                </a:solidFill>
                <a:effectLst/>
              </a:rPr>
              <a:t>Python</a:t>
            </a:r>
            <a:r>
              <a:rPr lang="en-US" sz="1800" b="0" i="0" dirty="0">
                <a:solidFill>
                  <a:srgbClr val="212529"/>
                </a:solidFill>
                <a:effectLst/>
              </a:rPr>
              <a:t> allows the use of both </a:t>
            </a:r>
            <a:r>
              <a:rPr lang="en-US" sz="1800" b="1" i="0" dirty="0">
                <a:solidFill>
                  <a:srgbClr val="212529"/>
                </a:solidFill>
                <a:effectLst/>
              </a:rPr>
              <a:t>"""</a:t>
            </a:r>
            <a:r>
              <a:rPr lang="en-US" sz="1800" b="0" i="1" dirty="0">
                <a:solidFill>
                  <a:srgbClr val="212529"/>
                </a:solidFill>
                <a:effectLst/>
              </a:rPr>
              <a:t>triple-double-quotes</a:t>
            </a:r>
            <a:r>
              <a:rPr lang="en-US" sz="1800" b="1" i="0" dirty="0">
                <a:solidFill>
                  <a:srgbClr val="212529"/>
                </a:solidFill>
                <a:effectLst/>
              </a:rPr>
              <a:t>"""</a:t>
            </a:r>
            <a:r>
              <a:rPr lang="en-US" sz="1800" b="0" i="0" dirty="0">
                <a:solidFill>
                  <a:srgbClr val="212529"/>
                </a:solidFill>
                <a:effectLst/>
              </a:rPr>
              <a:t> or </a:t>
            </a:r>
            <a:r>
              <a:rPr lang="en-US" sz="1800" b="1" i="0" dirty="0">
                <a:solidFill>
                  <a:srgbClr val="212529"/>
                </a:solidFill>
                <a:effectLst/>
              </a:rPr>
              <a:t>'''</a:t>
            </a:r>
            <a:r>
              <a:rPr lang="en-US" sz="1800" b="0" i="1" dirty="0">
                <a:solidFill>
                  <a:srgbClr val="212529"/>
                </a:solidFill>
                <a:effectLst/>
              </a:rPr>
              <a:t>triple-single-quotes</a:t>
            </a:r>
            <a:r>
              <a:rPr lang="en-US" sz="1800" b="1" i="0" dirty="0">
                <a:solidFill>
                  <a:srgbClr val="212529"/>
                </a:solidFill>
                <a:effectLst/>
              </a:rPr>
              <a:t>'''</a:t>
            </a:r>
            <a:r>
              <a:rPr lang="en-US" sz="1800" b="0" i="0" dirty="0">
                <a:solidFill>
                  <a:srgbClr val="212529"/>
                </a:solidFill>
                <a:effectLst/>
              </a:rPr>
              <a:t> to create </a:t>
            </a:r>
            <a:r>
              <a:rPr lang="en-US" sz="1800" dirty="0"/>
              <a:t>docstrings</a:t>
            </a:r>
            <a:r>
              <a:rPr lang="en-US" sz="1800" b="0" i="0" dirty="0">
                <a:solidFill>
                  <a:srgbClr val="212529"/>
                </a:solidFill>
                <a:effectLst/>
              </a:rPr>
              <a:t>. However, the </a:t>
            </a:r>
            <a:r>
              <a:rPr lang="en-US" sz="1800" b="1" i="0" dirty="0">
                <a:solidFill>
                  <a:srgbClr val="212529"/>
                </a:solidFill>
                <a:effectLst/>
              </a:rPr>
              <a:t>Python</a:t>
            </a:r>
            <a:r>
              <a:rPr lang="en-US" sz="1800" b="0" i="0" dirty="0">
                <a:solidFill>
                  <a:srgbClr val="212529"/>
                </a:solidFill>
                <a:effectLst/>
              </a:rPr>
              <a:t> </a:t>
            </a:r>
            <a:r>
              <a:rPr lang="en-US" sz="1800" b="0" i="0" dirty="0">
                <a:effectLst/>
              </a:rPr>
              <a:t>coding conventions specification </a:t>
            </a:r>
            <a:r>
              <a:rPr lang="en-US" sz="1800" b="0" i="0" dirty="0">
                <a:solidFill>
                  <a:srgbClr val="212529"/>
                </a:solidFill>
                <a:effectLst/>
              </a:rPr>
              <a:t>recommends us to use </a:t>
            </a:r>
            <a:r>
              <a:rPr lang="en-US" sz="1800" b="1" i="0" dirty="0">
                <a:solidFill>
                  <a:srgbClr val="212529"/>
                </a:solidFill>
                <a:effectLst/>
              </a:rPr>
              <a:t>"""</a:t>
            </a:r>
            <a:r>
              <a:rPr lang="en-US" sz="1800" b="0" i="1" dirty="0">
                <a:solidFill>
                  <a:srgbClr val="212529"/>
                </a:solidFill>
                <a:effectLst/>
              </a:rPr>
              <a:t>triple-double-quotes</a:t>
            </a:r>
            <a:r>
              <a:rPr lang="en-US" sz="1800" b="1" i="0" dirty="0">
                <a:solidFill>
                  <a:srgbClr val="212529"/>
                </a:solidFill>
                <a:effectLst/>
              </a:rPr>
              <a:t>"""</a:t>
            </a:r>
            <a:r>
              <a:rPr lang="en-US" sz="1800" b="0" i="0" dirty="0">
                <a:solidFill>
                  <a:srgbClr val="212529"/>
                </a:solidFill>
                <a:effectLst/>
              </a:rPr>
              <a:t> for consistency.</a:t>
            </a:r>
            <a:br>
              <a:rPr lang="en-US" sz="1800" dirty="0"/>
            </a:br>
            <a:br>
              <a:rPr lang="en-US" sz="1800" dirty="0"/>
            </a:br>
            <a:r>
              <a:rPr lang="en-US" sz="1800" b="0" i="0" dirty="0">
                <a:solidFill>
                  <a:srgbClr val="212529"/>
                </a:solidFill>
                <a:effectLst/>
              </a:rPr>
              <a:t>The main purpose of </a:t>
            </a:r>
            <a:r>
              <a:rPr lang="en-US" sz="1800" b="1" i="0" dirty="0">
                <a:solidFill>
                  <a:srgbClr val="212529"/>
                </a:solidFill>
                <a:effectLst/>
              </a:rPr>
              <a:t>docstrings</a:t>
            </a:r>
            <a:r>
              <a:rPr lang="en-US" sz="1800" b="0" i="0" dirty="0">
                <a:solidFill>
                  <a:srgbClr val="212529"/>
                </a:solidFill>
                <a:effectLst/>
              </a:rPr>
              <a:t> in </a:t>
            </a:r>
            <a:r>
              <a:rPr lang="en-US" sz="1800" b="1" i="0" dirty="0">
                <a:solidFill>
                  <a:srgbClr val="212529"/>
                </a:solidFill>
                <a:effectLst/>
              </a:rPr>
              <a:t>Python</a:t>
            </a:r>
            <a:r>
              <a:rPr lang="en-US" sz="1800" b="0" i="0" dirty="0">
                <a:solidFill>
                  <a:srgbClr val="212529"/>
                </a:solidFill>
                <a:effectLst/>
              </a:rPr>
              <a:t> is to provide information on what a particular </a:t>
            </a:r>
            <a:r>
              <a:rPr lang="en-US" sz="1800" b="1" i="0" dirty="0">
                <a:solidFill>
                  <a:srgbClr val="212529"/>
                </a:solidFill>
                <a:effectLst/>
              </a:rPr>
              <a:t>Python</a:t>
            </a:r>
            <a:r>
              <a:rPr lang="en-US" sz="1800" b="0" i="0" dirty="0">
                <a:solidFill>
                  <a:srgbClr val="212529"/>
                </a:solidFill>
                <a:effectLst/>
              </a:rPr>
              <a:t> object does and not how it does</a:t>
            </a:r>
            <a:br>
              <a:rPr lang="en-US" sz="1800" dirty="0"/>
            </a:br>
            <a:br>
              <a:rPr lang="en-US" sz="1800" dirty="0"/>
            </a:br>
            <a:r>
              <a:rPr lang="en-US" sz="1800" b="0" i="0" dirty="0">
                <a:solidFill>
                  <a:srgbClr val="212529"/>
                </a:solidFill>
                <a:effectLst/>
              </a:rPr>
              <a:t>According to the Python coding conventions, the </a:t>
            </a:r>
            <a:r>
              <a:rPr lang="en-US" sz="1800" b="1" i="0" dirty="0">
                <a:solidFill>
                  <a:srgbClr val="212529"/>
                </a:solidFill>
                <a:effectLst/>
              </a:rPr>
              <a:t>docstring</a:t>
            </a:r>
            <a:r>
              <a:rPr lang="en-US" sz="1800" b="0" i="0" dirty="0">
                <a:solidFill>
                  <a:srgbClr val="212529"/>
                </a:solidFill>
                <a:effectLst/>
              </a:rPr>
              <a:t> should always begin with a </a:t>
            </a:r>
            <a:r>
              <a:rPr lang="en-US" sz="1800" b="1" i="0" dirty="0">
                <a:solidFill>
                  <a:srgbClr val="212529"/>
                </a:solidFill>
                <a:effectLst/>
              </a:rPr>
              <a:t>capital letter</a:t>
            </a:r>
            <a:r>
              <a:rPr lang="en-US" sz="1800" b="0" i="0" dirty="0">
                <a:solidFill>
                  <a:srgbClr val="212529"/>
                </a:solidFill>
                <a:effectLst/>
              </a:rPr>
              <a:t> and end with a </a:t>
            </a:r>
            <a:r>
              <a:rPr lang="en-US" sz="1800" b="1" i="0" dirty="0">
                <a:solidFill>
                  <a:srgbClr val="212529"/>
                </a:solidFill>
                <a:effectLst/>
              </a:rPr>
              <a:t>period (.)</a:t>
            </a:r>
          </a:p>
          <a:p>
            <a:pPr marL="0" indent="0">
              <a:buNone/>
            </a:pPr>
            <a:r>
              <a:rPr lang="en-US" sz="1800" b="1" dirty="0">
                <a:solidFill>
                  <a:srgbClr val="212529"/>
                </a:solidFill>
              </a:rPr>
              <a:t>Example:</a:t>
            </a:r>
          </a:p>
          <a:p>
            <a:pPr marL="0" indent="0">
              <a:buNone/>
            </a:pPr>
            <a:r>
              <a:rPr lang="en-US" sz="1800" b="0" i="0" dirty="0">
                <a:effectLst/>
              </a:rPr>
              <a:t>"""</a:t>
            </a:r>
            <a:br>
              <a:rPr lang="en-US" sz="1800" b="0" i="0" dirty="0">
                <a:effectLst/>
              </a:rPr>
            </a:br>
            <a:r>
              <a:rPr lang="en-US" sz="1800" b="0" i="0" dirty="0">
                <a:effectLst/>
              </a:rPr>
              <a:t>This is a comment</a:t>
            </a:r>
            <a:br>
              <a:rPr lang="en-US" sz="1800" b="0" i="0" dirty="0">
                <a:effectLst/>
              </a:rPr>
            </a:br>
            <a:r>
              <a:rPr lang="en-US" sz="1800" b="0" i="0" dirty="0">
                <a:effectLst/>
              </a:rPr>
              <a:t>written in</a:t>
            </a:r>
            <a:br>
              <a:rPr lang="en-US" sz="1800" b="0" i="0" dirty="0">
                <a:effectLst/>
              </a:rPr>
            </a:br>
            <a:r>
              <a:rPr lang="en-US" sz="1800" b="0" i="0" dirty="0">
                <a:effectLst/>
              </a:rPr>
              <a:t>more than just one line</a:t>
            </a:r>
            <a:br>
              <a:rPr lang="en-US" sz="1800" b="0" i="0" dirty="0">
                <a:effectLst/>
              </a:rPr>
            </a:br>
            <a:r>
              <a:rPr lang="en-US" sz="1800" b="0" i="0" dirty="0">
                <a:effectLst/>
              </a:rPr>
              <a:t>"""</a:t>
            </a:r>
            <a:br>
              <a:rPr lang="en-US" sz="1800" dirty="0"/>
            </a:br>
            <a:r>
              <a:rPr lang="en-US" sz="1800" b="0" i="0" dirty="0">
                <a:effectLst/>
              </a:rPr>
              <a:t>print("Hello, World!")</a:t>
            </a:r>
          </a:p>
          <a:p>
            <a:pPr marL="0" indent="0">
              <a:buNone/>
            </a:pPr>
            <a:r>
              <a:rPr lang="en-US" sz="1800" b="1" i="1" dirty="0"/>
              <a:t>Note: </a:t>
            </a:r>
            <a:r>
              <a:rPr lang="en-US" sz="2000" i="1" dirty="0"/>
              <a:t>docstrings inside </a:t>
            </a:r>
            <a:r>
              <a:rPr lang="en-IN" sz="2000" b="1" i="1" dirty="0">
                <a:solidFill>
                  <a:srgbClr val="212529"/>
                </a:solidFill>
                <a:effectLst/>
                <a:latin typeface="-apple-system"/>
              </a:rPr>
              <a:t>modules</a:t>
            </a:r>
            <a:r>
              <a:rPr lang="en-IN" sz="2000" b="0" i="1" dirty="0">
                <a:solidFill>
                  <a:srgbClr val="212529"/>
                </a:solidFill>
                <a:effectLst/>
                <a:latin typeface="-apple-system"/>
              </a:rPr>
              <a:t>, </a:t>
            </a:r>
            <a:r>
              <a:rPr lang="en-IN" sz="2000" b="1" i="1" dirty="0">
                <a:solidFill>
                  <a:srgbClr val="212529"/>
                </a:solidFill>
                <a:effectLst/>
                <a:latin typeface="-apple-system"/>
              </a:rPr>
              <a:t>classes</a:t>
            </a:r>
            <a:r>
              <a:rPr lang="en-IN" sz="2000" b="0" i="1" dirty="0">
                <a:solidFill>
                  <a:srgbClr val="212529"/>
                </a:solidFill>
                <a:effectLst/>
                <a:latin typeface="-apple-system"/>
              </a:rPr>
              <a:t>, </a:t>
            </a:r>
            <a:r>
              <a:rPr lang="en-IN" sz="2000" b="1" i="1" dirty="0">
                <a:solidFill>
                  <a:srgbClr val="212529"/>
                </a:solidFill>
                <a:effectLst/>
                <a:latin typeface="-apple-system"/>
              </a:rPr>
              <a:t>functions</a:t>
            </a:r>
            <a:r>
              <a:rPr lang="en-IN" sz="2000" b="0" i="1" dirty="0">
                <a:solidFill>
                  <a:srgbClr val="212529"/>
                </a:solidFill>
                <a:effectLst/>
                <a:latin typeface="-apple-system"/>
              </a:rPr>
              <a:t>, </a:t>
            </a:r>
            <a:r>
              <a:rPr lang="en-IN" sz="2000" b="1" i="1" dirty="0">
                <a:solidFill>
                  <a:srgbClr val="212529"/>
                </a:solidFill>
                <a:effectLst/>
                <a:latin typeface="-apple-system"/>
              </a:rPr>
              <a:t>members</a:t>
            </a:r>
            <a:r>
              <a:rPr lang="en-IN" sz="2000" b="0" i="1" dirty="0">
                <a:solidFill>
                  <a:srgbClr val="212529"/>
                </a:solidFill>
                <a:effectLst/>
                <a:latin typeface="-apple-system"/>
              </a:rPr>
              <a:t>, </a:t>
            </a:r>
            <a:r>
              <a:rPr lang="en-IN" sz="2000" b="1" i="1" dirty="0">
                <a:solidFill>
                  <a:srgbClr val="212529"/>
                </a:solidFill>
                <a:effectLst/>
                <a:latin typeface="-apple-system"/>
              </a:rPr>
              <a:t>method definitions</a:t>
            </a:r>
            <a:r>
              <a:rPr lang="en-IN" sz="2000" b="0" i="1" dirty="0">
                <a:solidFill>
                  <a:srgbClr val="212529"/>
                </a:solidFill>
                <a:effectLst/>
                <a:latin typeface="-apple-system"/>
              </a:rPr>
              <a:t>, etc. will be done later</a:t>
            </a:r>
            <a:endParaRPr lang="en-IN" sz="2000" i="1" dirty="0"/>
          </a:p>
        </p:txBody>
      </p:sp>
    </p:spTree>
    <p:extLst>
      <p:ext uri="{BB962C8B-B14F-4D97-AF65-F5344CB8AC3E}">
        <p14:creationId xmlns:p14="http://schemas.microsoft.com/office/powerpoint/2010/main" val="1151428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36F8C0-D58F-E834-7C1D-730B404B9FE8}"/>
              </a:ext>
            </a:extLst>
          </p:cNvPr>
          <p:cNvSpPr>
            <a:spLocks noGrp="1"/>
          </p:cNvSpPr>
          <p:nvPr>
            <p:ph idx="1"/>
          </p:nvPr>
        </p:nvSpPr>
        <p:spPr>
          <a:xfrm>
            <a:off x="838200" y="213064"/>
            <a:ext cx="10515600" cy="6480699"/>
          </a:xfrm>
        </p:spPr>
        <p:txBody>
          <a:bodyPr>
            <a:normAutofit fontScale="92500" lnSpcReduction="20000"/>
          </a:bodyPr>
          <a:lstStyle/>
          <a:p>
            <a:pPr marL="0" indent="0">
              <a:buNone/>
            </a:pPr>
            <a:r>
              <a:rPr lang="en-IN" dirty="0"/>
              <a:t>Identifier</a:t>
            </a:r>
          </a:p>
          <a:p>
            <a:pPr marL="0" indent="0">
              <a:buNone/>
            </a:pPr>
            <a:r>
              <a:rPr lang="en-US" sz="1800" b="0" i="0" dirty="0">
                <a:solidFill>
                  <a:srgbClr val="212529"/>
                </a:solidFill>
                <a:effectLst/>
              </a:rPr>
              <a:t>An </a:t>
            </a:r>
            <a:r>
              <a:rPr lang="en-US" sz="1800" dirty="0"/>
              <a:t>identifier</a:t>
            </a:r>
            <a:r>
              <a:rPr lang="en-US" sz="1800" b="0" i="0" dirty="0">
                <a:solidFill>
                  <a:srgbClr val="212529"/>
                </a:solidFill>
                <a:effectLst/>
              </a:rPr>
              <a:t> is a name used to identify a variable, function, class, module, or object.</a:t>
            </a:r>
            <a:br>
              <a:rPr lang="en-US" sz="1800" dirty="0"/>
            </a:br>
            <a:br>
              <a:rPr lang="en-US" sz="1800" dirty="0"/>
            </a:br>
            <a:r>
              <a:rPr lang="en-US" sz="1800" b="0" i="0" dirty="0">
                <a:solidFill>
                  <a:srgbClr val="212529"/>
                </a:solidFill>
                <a:effectLst/>
              </a:rPr>
              <a:t>In </a:t>
            </a:r>
            <a:r>
              <a:rPr lang="en-US" sz="1800" b="1" i="0" dirty="0">
                <a:solidFill>
                  <a:srgbClr val="212529"/>
                </a:solidFill>
                <a:effectLst/>
              </a:rPr>
              <a:t>Python</a:t>
            </a:r>
            <a:r>
              <a:rPr lang="en-US" sz="1800" b="0" i="0" dirty="0">
                <a:solidFill>
                  <a:srgbClr val="212529"/>
                </a:solidFill>
                <a:effectLst/>
              </a:rPr>
              <a:t>, an </a:t>
            </a:r>
            <a:r>
              <a:rPr lang="en-US" sz="1800" dirty="0"/>
              <a:t>identifier</a:t>
            </a:r>
            <a:r>
              <a:rPr lang="en-US" sz="1800" b="0" i="0" dirty="0">
                <a:solidFill>
                  <a:srgbClr val="212529"/>
                </a:solidFill>
                <a:effectLst/>
              </a:rPr>
              <a:t> is like a noun in </a:t>
            </a:r>
            <a:r>
              <a:rPr lang="en-US" sz="1800" b="1" i="0" dirty="0">
                <a:solidFill>
                  <a:srgbClr val="212529"/>
                </a:solidFill>
                <a:effectLst/>
              </a:rPr>
              <a:t>English</a:t>
            </a:r>
            <a:r>
              <a:rPr lang="en-US" sz="1800" b="0" i="0" dirty="0">
                <a:solidFill>
                  <a:srgbClr val="212529"/>
                </a:solidFill>
                <a:effectLst/>
              </a:rPr>
              <a:t>.</a:t>
            </a:r>
            <a:br>
              <a:rPr lang="en-US" sz="1800" dirty="0"/>
            </a:br>
            <a:br>
              <a:rPr lang="en-US" sz="1800" dirty="0"/>
            </a:br>
            <a:r>
              <a:rPr lang="en-US" sz="1800" b="1" i="0" dirty="0">
                <a:solidFill>
                  <a:srgbClr val="212529"/>
                </a:solidFill>
                <a:effectLst/>
              </a:rPr>
              <a:t>Identifier</a:t>
            </a:r>
            <a:r>
              <a:rPr lang="en-US" sz="1800" b="0" i="0" dirty="0">
                <a:solidFill>
                  <a:srgbClr val="212529"/>
                </a:solidFill>
                <a:effectLst/>
              </a:rPr>
              <a:t> helps in differentiating one entity from the other. For example, </a:t>
            </a:r>
            <a:r>
              <a:rPr lang="en-US" sz="1800" dirty="0"/>
              <a:t>name</a:t>
            </a:r>
            <a:r>
              <a:rPr lang="en-US" sz="1800" b="0" i="0" dirty="0">
                <a:solidFill>
                  <a:srgbClr val="212529"/>
                </a:solidFill>
                <a:effectLst/>
              </a:rPr>
              <a:t> and </a:t>
            </a:r>
            <a:r>
              <a:rPr lang="en-US" sz="1800" dirty="0"/>
              <a:t>age</a:t>
            </a:r>
            <a:r>
              <a:rPr lang="en-US" sz="1800" b="0" i="0" dirty="0">
                <a:solidFill>
                  <a:srgbClr val="212529"/>
                </a:solidFill>
                <a:effectLst/>
              </a:rPr>
              <a:t> which speak of two different aspects are called </a:t>
            </a:r>
            <a:r>
              <a:rPr lang="en-US" sz="1800" dirty="0"/>
              <a:t>identifiers</a:t>
            </a:r>
            <a:r>
              <a:rPr lang="en-US" sz="1800" b="0" i="0" dirty="0">
                <a:solidFill>
                  <a:srgbClr val="212529"/>
                </a:solidFill>
                <a:effectLst/>
              </a:rPr>
              <a:t>.</a:t>
            </a:r>
            <a:br>
              <a:rPr lang="en-US" sz="1800" dirty="0"/>
            </a:br>
            <a:br>
              <a:rPr lang="en-US" sz="1800" dirty="0"/>
            </a:br>
            <a:r>
              <a:rPr lang="en-US" sz="1800" b="1" i="0" dirty="0">
                <a:solidFill>
                  <a:srgbClr val="212529"/>
                </a:solidFill>
                <a:effectLst/>
              </a:rPr>
              <a:t>Python</a:t>
            </a:r>
            <a:r>
              <a:rPr lang="en-US" sz="1800" b="0" i="0" dirty="0">
                <a:solidFill>
                  <a:srgbClr val="212529"/>
                </a:solidFill>
                <a:effectLst/>
              </a:rPr>
              <a:t> is a case-sensitive programming language. Meaning, </a:t>
            </a:r>
            <a:r>
              <a:rPr lang="en-US" sz="1800" dirty="0"/>
              <a:t>Age</a:t>
            </a:r>
            <a:r>
              <a:rPr lang="en-US" sz="1800" b="0" i="0" dirty="0">
                <a:solidFill>
                  <a:srgbClr val="212529"/>
                </a:solidFill>
                <a:effectLst/>
              </a:rPr>
              <a:t> and </a:t>
            </a:r>
            <a:r>
              <a:rPr lang="en-US" sz="1800" dirty="0"/>
              <a:t>age</a:t>
            </a:r>
            <a:r>
              <a:rPr lang="en-US" sz="1800" b="0" i="0" dirty="0">
                <a:solidFill>
                  <a:srgbClr val="212529"/>
                </a:solidFill>
                <a:effectLst/>
              </a:rPr>
              <a:t> are two different </a:t>
            </a:r>
            <a:r>
              <a:rPr lang="en-US" sz="1800" b="1" i="0" dirty="0">
                <a:solidFill>
                  <a:srgbClr val="212529"/>
                </a:solidFill>
                <a:effectLst/>
              </a:rPr>
              <a:t>identifiers</a:t>
            </a:r>
            <a:r>
              <a:rPr lang="en-US" sz="1800" b="0" i="0" dirty="0">
                <a:solidFill>
                  <a:srgbClr val="212529"/>
                </a:solidFill>
                <a:effectLst/>
              </a:rPr>
              <a:t> in </a:t>
            </a:r>
            <a:r>
              <a:rPr lang="en-US" sz="1800" b="1" i="0" dirty="0">
                <a:solidFill>
                  <a:srgbClr val="212529"/>
                </a:solidFill>
                <a:effectLst/>
              </a:rPr>
              <a:t>Python</a:t>
            </a:r>
            <a:r>
              <a:rPr lang="en-US" sz="1800" b="0" i="0" dirty="0">
                <a:solidFill>
                  <a:srgbClr val="212529"/>
                </a:solidFill>
                <a:effectLst/>
              </a:rPr>
              <a:t>.</a:t>
            </a:r>
          </a:p>
          <a:p>
            <a:pPr marL="0" indent="0">
              <a:buNone/>
            </a:pPr>
            <a:r>
              <a:rPr lang="en-US" sz="2600" b="1" u="sng" dirty="0">
                <a:solidFill>
                  <a:srgbClr val="212529"/>
                </a:solidFill>
              </a:rPr>
              <a:t>Rules:</a:t>
            </a:r>
          </a:p>
          <a:p>
            <a:pPr marL="0" indent="0">
              <a:buNone/>
            </a:pPr>
            <a:r>
              <a:rPr lang="en-US" sz="1800" i="1" dirty="0"/>
              <a:t>1) Identifiers can be a combination of lowercase letters (a to z) or uppercase letters (A to Z) or digits (0 to 9) or an underscore ( _ ).</a:t>
            </a:r>
          </a:p>
          <a:p>
            <a:pPr marL="0" indent="0">
              <a:buNone/>
            </a:pPr>
            <a:r>
              <a:rPr lang="en-US" sz="1800" b="1" u="sng" dirty="0"/>
              <a:t>Examples:</a:t>
            </a:r>
          </a:p>
          <a:p>
            <a:pPr marL="0" indent="0">
              <a:buNone/>
            </a:pPr>
            <a:r>
              <a:rPr lang="en-US" sz="1800" dirty="0" err="1"/>
              <a:t>myClass</a:t>
            </a:r>
            <a:r>
              <a:rPr lang="en-US" sz="1800" dirty="0"/>
              <a:t>, var_1, </a:t>
            </a:r>
            <a:r>
              <a:rPr lang="en-US" sz="1800" dirty="0" err="1"/>
              <a:t>print_this_to_screen</a:t>
            </a:r>
            <a:r>
              <a:rPr lang="en-US" sz="1800" dirty="0"/>
              <a:t>, _number are valid Python identifiers.</a:t>
            </a:r>
          </a:p>
          <a:p>
            <a:pPr marL="0" indent="0">
              <a:buNone/>
            </a:pPr>
            <a:endParaRPr lang="en-US" sz="1800" dirty="0"/>
          </a:p>
          <a:p>
            <a:pPr marL="0" indent="0">
              <a:buNone/>
            </a:pPr>
            <a:r>
              <a:rPr lang="en-US" sz="1800" i="1" dirty="0"/>
              <a:t>2) An identifier can start with an alphabet or an underscore (_), but not with a digit.</a:t>
            </a:r>
          </a:p>
          <a:p>
            <a:pPr marL="0" indent="0">
              <a:buNone/>
            </a:pPr>
            <a:r>
              <a:rPr lang="en-US" sz="1800" b="1" u="sng" dirty="0"/>
              <a:t>Examples:</a:t>
            </a:r>
          </a:p>
          <a:p>
            <a:pPr marL="0" indent="0">
              <a:buNone/>
            </a:pPr>
            <a:r>
              <a:rPr lang="en-US" sz="1800" dirty="0"/>
              <a:t>1_variable is invalid, but variable_1 is perfectly fine.</a:t>
            </a:r>
          </a:p>
          <a:p>
            <a:pPr marL="0" indent="0">
              <a:buNone/>
            </a:pPr>
            <a:endParaRPr lang="en-US" sz="1800" dirty="0"/>
          </a:p>
          <a:p>
            <a:pPr marL="0" indent="0">
              <a:buNone/>
            </a:pPr>
            <a:r>
              <a:rPr lang="en-US" sz="1800" i="1" dirty="0"/>
              <a:t>3) Keywords cannot be used as identifiers. (Keywords are reserved words in Python which have a special meaning). </a:t>
            </a:r>
          </a:p>
          <a:p>
            <a:pPr marL="0" indent="0">
              <a:buNone/>
            </a:pPr>
            <a:r>
              <a:rPr lang="en-US" sz="1800" b="1" u="sng" dirty="0"/>
              <a:t>Examples:</a:t>
            </a:r>
          </a:p>
          <a:p>
            <a:pPr marL="0" indent="0">
              <a:buNone/>
            </a:pPr>
            <a:r>
              <a:rPr lang="en-US" sz="1800" dirty="0"/>
              <a:t>def, and, not, for, while, if, else etc.</a:t>
            </a:r>
          </a:p>
          <a:p>
            <a:pPr marL="0" indent="0">
              <a:buNone/>
            </a:pPr>
            <a:endParaRPr lang="en-US" sz="1800" dirty="0"/>
          </a:p>
          <a:p>
            <a:pPr marL="0" indent="0">
              <a:buNone/>
            </a:pPr>
            <a:r>
              <a:rPr lang="en-US" sz="1800" i="1" dirty="0"/>
              <a:t>4) Special symbols like !, @, #, $, % etc. are not allowed in identifiers. Only one special symbol underscore (_) is allowed.</a:t>
            </a:r>
          </a:p>
          <a:p>
            <a:pPr marL="0" indent="0">
              <a:buNone/>
            </a:pPr>
            <a:r>
              <a:rPr lang="en-US" sz="1800" b="1" u="sng" dirty="0"/>
              <a:t>Examples:</a:t>
            </a:r>
          </a:p>
          <a:p>
            <a:pPr marL="0" indent="0">
              <a:buNone/>
            </a:pPr>
            <a:r>
              <a:rPr lang="en-US" sz="1800" dirty="0" err="1"/>
              <a:t>company#name</a:t>
            </a:r>
            <a:r>
              <a:rPr lang="en-US" sz="1800" dirty="0"/>
              <a:t>, $name, </a:t>
            </a:r>
            <a:r>
              <a:rPr lang="en-US" sz="1800" dirty="0" err="1"/>
              <a:t>email@id</a:t>
            </a:r>
            <a:r>
              <a:rPr lang="en-US" sz="1800" dirty="0"/>
              <a:t> are invalid Python identifiers.</a:t>
            </a:r>
          </a:p>
          <a:p>
            <a:pPr marL="0" indent="0">
              <a:buNone/>
            </a:pPr>
            <a:endParaRPr lang="en-US" sz="1800" dirty="0"/>
          </a:p>
          <a:p>
            <a:pPr marL="0" indent="0">
              <a:buNone/>
            </a:pPr>
            <a:r>
              <a:rPr lang="en-US" sz="1800" dirty="0"/>
              <a:t>5) Identifiers can be of any length.</a:t>
            </a:r>
            <a:endParaRPr lang="en-IN" sz="1800" dirty="0"/>
          </a:p>
        </p:txBody>
      </p:sp>
    </p:spTree>
    <p:extLst>
      <p:ext uri="{BB962C8B-B14F-4D97-AF65-F5344CB8AC3E}">
        <p14:creationId xmlns:p14="http://schemas.microsoft.com/office/powerpoint/2010/main" val="4250748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6D0B-F54E-5166-6819-2A4D5F11A03D}"/>
              </a:ext>
            </a:extLst>
          </p:cNvPr>
          <p:cNvSpPr>
            <a:spLocks noGrp="1"/>
          </p:cNvSpPr>
          <p:nvPr>
            <p:ph type="title"/>
          </p:nvPr>
        </p:nvSpPr>
        <p:spPr>
          <a:xfrm>
            <a:off x="838200" y="365125"/>
            <a:ext cx="10515600" cy="451621"/>
          </a:xfrm>
        </p:spPr>
        <p:txBody>
          <a:bodyPr>
            <a:normAutofit/>
          </a:bodyPr>
          <a:lstStyle/>
          <a:p>
            <a:r>
              <a:rPr lang="en-IN" sz="2400" dirty="0"/>
              <a:t>Which of the following options are correct?</a:t>
            </a:r>
          </a:p>
        </p:txBody>
      </p:sp>
      <p:sp>
        <p:nvSpPr>
          <p:cNvPr id="3" name="Content Placeholder 2">
            <a:extLst>
              <a:ext uri="{FF2B5EF4-FFF2-40B4-BE49-F238E27FC236}">
                <a16:creationId xmlns:a16="http://schemas.microsoft.com/office/drawing/2014/main" id="{D0C26C68-85E0-2DAC-8F28-9B214C238F71}"/>
              </a:ext>
            </a:extLst>
          </p:cNvPr>
          <p:cNvSpPr>
            <a:spLocks noGrp="1"/>
          </p:cNvSpPr>
          <p:nvPr>
            <p:ph idx="1"/>
          </p:nvPr>
        </p:nvSpPr>
        <p:spPr>
          <a:xfrm>
            <a:off x="838200" y="754602"/>
            <a:ext cx="10515600" cy="5422361"/>
          </a:xfrm>
        </p:spPr>
        <p:txBody>
          <a:bodyPr>
            <a:normAutofit/>
          </a:bodyPr>
          <a:lstStyle/>
          <a:p>
            <a:pPr marL="0" indent="0">
              <a:buNone/>
            </a:pPr>
            <a:r>
              <a:rPr lang="en-US" sz="1800" dirty="0"/>
              <a:t>1. Identifiers are used for identifying entities in a program.</a:t>
            </a:r>
          </a:p>
          <a:p>
            <a:pPr marL="0" indent="0">
              <a:buNone/>
            </a:pPr>
            <a:r>
              <a:rPr lang="en-US" sz="1800" dirty="0"/>
              <a:t>2. We can use any special character like @,#,$ as part of identifiers.</a:t>
            </a:r>
          </a:p>
          <a:p>
            <a:pPr marL="0" indent="0">
              <a:buNone/>
            </a:pPr>
            <a:r>
              <a:rPr lang="en-US" sz="1800" dirty="0"/>
              <a:t>3. 1st_string is a valid identifier.</a:t>
            </a:r>
          </a:p>
          <a:p>
            <a:pPr marL="0" indent="0">
              <a:buNone/>
            </a:pPr>
            <a:r>
              <a:rPr lang="en-US" sz="1800" dirty="0"/>
              <a:t>4. string_1 is valid identifier.</a:t>
            </a:r>
          </a:p>
          <a:p>
            <a:pPr marL="0" indent="0">
              <a:buNone/>
            </a:pPr>
            <a:r>
              <a:rPr lang="en-US" sz="1800" dirty="0"/>
              <a:t>5. Identifiers can be of any length.</a:t>
            </a:r>
          </a:p>
          <a:p>
            <a:pPr marL="0" indent="0">
              <a:buNone/>
            </a:pPr>
            <a:endParaRPr lang="en-US" sz="1800" dirty="0"/>
          </a:p>
          <a:p>
            <a:pPr marL="342900" indent="-342900">
              <a:buAutoNum type="alphaUcPeriod"/>
            </a:pPr>
            <a:r>
              <a:rPr lang="en-US" sz="1800" dirty="0"/>
              <a:t>All are Correct</a:t>
            </a:r>
          </a:p>
          <a:p>
            <a:pPr marL="342900" indent="-342900">
              <a:buAutoNum type="alphaUcPeriod"/>
            </a:pPr>
            <a:r>
              <a:rPr lang="en-US" sz="1800" dirty="0"/>
              <a:t>1,2 and 3 only</a:t>
            </a:r>
          </a:p>
          <a:p>
            <a:pPr marL="342900" indent="-342900">
              <a:buAutoNum type="alphaUcPeriod"/>
            </a:pPr>
            <a:r>
              <a:rPr lang="en-US" sz="1800" dirty="0"/>
              <a:t>1,4 and 5 only</a:t>
            </a:r>
          </a:p>
          <a:p>
            <a:pPr marL="342900" indent="-342900">
              <a:buAutoNum type="alphaUcPeriod"/>
            </a:pPr>
            <a:r>
              <a:rPr lang="en-US" sz="1800" dirty="0"/>
              <a:t>1,3 and 4 only</a:t>
            </a:r>
            <a:endParaRPr lang="en-IN" sz="1800" dirty="0"/>
          </a:p>
        </p:txBody>
      </p:sp>
    </p:spTree>
    <p:extLst>
      <p:ext uri="{BB962C8B-B14F-4D97-AF65-F5344CB8AC3E}">
        <p14:creationId xmlns:p14="http://schemas.microsoft.com/office/powerpoint/2010/main" val="1986017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6D0B-F54E-5166-6819-2A4D5F11A03D}"/>
              </a:ext>
            </a:extLst>
          </p:cNvPr>
          <p:cNvSpPr>
            <a:spLocks noGrp="1"/>
          </p:cNvSpPr>
          <p:nvPr>
            <p:ph type="title"/>
          </p:nvPr>
        </p:nvSpPr>
        <p:spPr>
          <a:xfrm>
            <a:off x="838200" y="365125"/>
            <a:ext cx="10515600" cy="451621"/>
          </a:xfrm>
        </p:spPr>
        <p:txBody>
          <a:bodyPr>
            <a:normAutofit/>
          </a:bodyPr>
          <a:lstStyle/>
          <a:p>
            <a:r>
              <a:rPr lang="en-IN" sz="2400" dirty="0"/>
              <a:t>Which of the following options are correct?</a:t>
            </a:r>
          </a:p>
        </p:txBody>
      </p:sp>
      <p:sp>
        <p:nvSpPr>
          <p:cNvPr id="3" name="Content Placeholder 2">
            <a:extLst>
              <a:ext uri="{FF2B5EF4-FFF2-40B4-BE49-F238E27FC236}">
                <a16:creationId xmlns:a16="http://schemas.microsoft.com/office/drawing/2014/main" id="{D0C26C68-85E0-2DAC-8F28-9B214C238F71}"/>
              </a:ext>
            </a:extLst>
          </p:cNvPr>
          <p:cNvSpPr>
            <a:spLocks noGrp="1"/>
          </p:cNvSpPr>
          <p:nvPr>
            <p:ph idx="1"/>
          </p:nvPr>
        </p:nvSpPr>
        <p:spPr>
          <a:xfrm>
            <a:off x="838200" y="754602"/>
            <a:ext cx="10515600" cy="5422361"/>
          </a:xfrm>
        </p:spPr>
        <p:txBody>
          <a:bodyPr>
            <a:normAutofit/>
          </a:bodyPr>
          <a:lstStyle/>
          <a:p>
            <a:pPr marL="0" indent="0">
              <a:buNone/>
            </a:pPr>
            <a:r>
              <a:rPr lang="en-US" sz="1800" dirty="0"/>
              <a:t>1. Identifiers are used for identifying entities in a program.</a:t>
            </a:r>
          </a:p>
          <a:p>
            <a:pPr marL="0" indent="0">
              <a:buNone/>
            </a:pPr>
            <a:r>
              <a:rPr lang="en-US" sz="1800" dirty="0"/>
              <a:t>2. We can use any special character like @,#,$ as part of identifiers.</a:t>
            </a:r>
          </a:p>
          <a:p>
            <a:pPr marL="0" indent="0">
              <a:buNone/>
            </a:pPr>
            <a:r>
              <a:rPr lang="en-US" sz="1800" dirty="0"/>
              <a:t>3. 1st_string is a valid identifier.</a:t>
            </a:r>
          </a:p>
          <a:p>
            <a:pPr marL="0" indent="0">
              <a:buNone/>
            </a:pPr>
            <a:r>
              <a:rPr lang="en-US" sz="1800" dirty="0"/>
              <a:t>4. string_1 is valid identifier.</a:t>
            </a:r>
          </a:p>
          <a:p>
            <a:pPr marL="0" indent="0">
              <a:buNone/>
            </a:pPr>
            <a:r>
              <a:rPr lang="en-US" sz="1800" dirty="0"/>
              <a:t>5. Identifiers can be of any length.</a:t>
            </a:r>
          </a:p>
          <a:p>
            <a:pPr marL="0" indent="0">
              <a:buNone/>
            </a:pPr>
            <a:endParaRPr lang="en-US" sz="1800" dirty="0"/>
          </a:p>
          <a:p>
            <a:pPr marL="342900" indent="-342900">
              <a:buAutoNum type="alphaUcPeriod"/>
            </a:pPr>
            <a:r>
              <a:rPr lang="en-US" sz="1800" dirty="0"/>
              <a:t>All are Correct</a:t>
            </a:r>
          </a:p>
          <a:p>
            <a:pPr marL="342900" indent="-342900">
              <a:buAutoNum type="alphaUcPeriod"/>
            </a:pPr>
            <a:r>
              <a:rPr lang="en-US" sz="1800" dirty="0"/>
              <a:t>1,2 and 3 only</a:t>
            </a:r>
          </a:p>
          <a:p>
            <a:pPr marL="342900" indent="-342900">
              <a:buAutoNum type="alphaUcPeriod"/>
            </a:pPr>
            <a:r>
              <a:rPr lang="en-US" sz="1800" b="1" dirty="0"/>
              <a:t>1,4 and 5 only</a:t>
            </a:r>
          </a:p>
          <a:p>
            <a:pPr marL="342900" indent="-342900">
              <a:buAutoNum type="alphaUcPeriod"/>
            </a:pPr>
            <a:r>
              <a:rPr lang="en-US" sz="1800" dirty="0"/>
              <a:t>1,3 and 4 only</a:t>
            </a:r>
            <a:endParaRPr lang="en-IN" sz="1800" dirty="0"/>
          </a:p>
        </p:txBody>
      </p:sp>
    </p:spTree>
    <p:extLst>
      <p:ext uri="{BB962C8B-B14F-4D97-AF65-F5344CB8AC3E}">
        <p14:creationId xmlns:p14="http://schemas.microsoft.com/office/powerpoint/2010/main" val="669513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9"/>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4000"/>
              <a:buNone/>
            </a:pPr>
            <a:r>
              <a:rPr lang="en-US" sz="4000" b="0" i="0" u="none">
                <a:solidFill>
                  <a:srgbClr val="FF0000"/>
                </a:solidFill>
                <a:latin typeface="Calibri"/>
                <a:ea typeface="Calibri"/>
                <a:cs typeface="Calibri"/>
                <a:sym typeface="Calibri"/>
              </a:rPr>
              <a:t>Program</a:t>
            </a:r>
            <a:endParaRPr/>
          </a:p>
        </p:txBody>
      </p:sp>
      <p:sp>
        <p:nvSpPr>
          <p:cNvPr id="132" name="Google Shape;132;p29"/>
          <p:cNvSpPr txBox="1">
            <a:spLocks noGrp="1"/>
          </p:cNvSpPr>
          <p:nvPr>
            <p:ph type="body" idx="1"/>
          </p:nvPr>
        </p:nvSpPr>
        <p:spPr>
          <a:xfrm>
            <a:off x="609600" y="1604962"/>
            <a:ext cx="10806112" cy="4402137"/>
          </a:xfrm>
          <a:prstGeom prst="rect">
            <a:avLst/>
          </a:prstGeom>
          <a:noFill/>
          <a:ln w="9525" cap="flat" cmpd="sng">
            <a:solidFill>
              <a:schemeClr val="dk1"/>
            </a:solidFill>
            <a:prstDash val="solid"/>
            <a:miter lim="800000"/>
            <a:headEnd type="none" w="sm" len="sm"/>
            <a:tailEnd type="none" w="sm" len="sm"/>
          </a:ln>
        </p:spPr>
        <p:txBody>
          <a:bodyPr spcFirstLastPara="1" wrap="square" lIns="0" tIns="157300" rIns="0" bIns="0" anchor="t" anchorCtr="0">
            <a:noAutofit/>
          </a:bodyPr>
          <a:lstStyle/>
          <a:p>
            <a:pPr marL="0" marR="0" lvl="0" indent="-152400" algn="l" rtl="0">
              <a:lnSpc>
                <a:spcPct val="97000"/>
              </a:lnSpc>
              <a:spcBef>
                <a:spcPts val="0"/>
              </a:spcBef>
              <a:spcAft>
                <a:spcPts val="0"/>
              </a:spcAft>
              <a:buClr>
                <a:srgbClr val="000000"/>
              </a:buClr>
              <a:buSzPts val="2400"/>
              <a:buFont typeface="Times New Roman"/>
              <a:buChar char="•"/>
            </a:pPr>
            <a:r>
              <a:rPr lang="en-US" sz="2400" b="1" i="0" u="none" strike="noStrike" cap="none">
                <a:solidFill>
                  <a:schemeClr val="dk1"/>
                </a:solidFill>
                <a:latin typeface="Calibri"/>
                <a:ea typeface="Calibri"/>
                <a:cs typeface="Calibri"/>
                <a:sym typeface="Calibri"/>
              </a:rPr>
              <a:t>Sequence of instructions that specify how to perform a computation.</a:t>
            </a:r>
            <a:endParaRPr/>
          </a:p>
          <a:p>
            <a:pPr marL="0" marR="0" lvl="0" indent="-152400" algn="l" rtl="0">
              <a:lnSpc>
                <a:spcPct val="97000"/>
              </a:lnSpc>
              <a:spcBef>
                <a:spcPts val="1200"/>
              </a:spcBef>
              <a:spcAft>
                <a:spcPts val="0"/>
              </a:spcAft>
              <a:buClr>
                <a:srgbClr val="000000"/>
              </a:buClr>
              <a:buSzPts val="2400"/>
              <a:buFont typeface="Times New Roman"/>
              <a:buChar char="•"/>
            </a:pPr>
            <a:r>
              <a:rPr lang="en-US" sz="2400" b="1" i="0" u="none" strike="noStrike" cap="none">
                <a:solidFill>
                  <a:schemeClr val="dk1"/>
                </a:solidFill>
                <a:latin typeface="Calibri"/>
                <a:ea typeface="Calibri"/>
                <a:cs typeface="Calibri"/>
                <a:sym typeface="Calibri"/>
              </a:rPr>
              <a:t>Basic instructions in almost every program:</a:t>
            </a:r>
            <a:endParaRPr sz="2000" b="1" i="0" u="none" strike="noStrike" cap="none">
              <a:solidFill>
                <a:schemeClr val="dk1"/>
              </a:solidFill>
              <a:latin typeface="Calibri"/>
              <a:ea typeface="Calibri"/>
              <a:cs typeface="Calibri"/>
              <a:sym typeface="Calibri"/>
            </a:endParaRPr>
          </a:p>
          <a:p>
            <a:pPr marL="400050" marR="0" lvl="1" indent="-152400" algn="l" rtl="0">
              <a:lnSpc>
                <a:spcPct val="97000"/>
              </a:lnSpc>
              <a:spcBef>
                <a:spcPts val="1200"/>
              </a:spcBef>
              <a:spcAft>
                <a:spcPts val="0"/>
              </a:spcAft>
              <a:buClr>
                <a:srgbClr val="000000"/>
              </a:buClr>
              <a:buSzPts val="2400"/>
              <a:buFont typeface="Times New Roman"/>
              <a:buChar char="–"/>
            </a:pPr>
            <a:r>
              <a:rPr lang="en-US" sz="2400" b="1" i="0" u="sng" strike="noStrike" cap="none">
                <a:solidFill>
                  <a:schemeClr val="hlink"/>
                </a:solidFill>
                <a:latin typeface="Calibri"/>
                <a:ea typeface="Calibri"/>
                <a:cs typeface="Calibri"/>
                <a:sym typeface="Calibri"/>
                <a:hlinkClick r:id="rId3"/>
              </a:rPr>
              <a:t>Input: Get data from keyboard, or file or some other device.</a:t>
            </a:r>
            <a:endParaRPr/>
          </a:p>
          <a:p>
            <a:pPr marL="400050" marR="0" lvl="1" indent="-152400" algn="l" rtl="0">
              <a:lnSpc>
                <a:spcPct val="97000"/>
              </a:lnSpc>
              <a:spcBef>
                <a:spcPts val="1000"/>
              </a:spcBef>
              <a:spcAft>
                <a:spcPts val="0"/>
              </a:spcAft>
              <a:buClr>
                <a:srgbClr val="000000"/>
              </a:buClr>
              <a:buSzPts val="2400"/>
              <a:buFont typeface="Times New Roman"/>
              <a:buChar char="–"/>
            </a:pPr>
            <a:r>
              <a:rPr lang="en-US" sz="2400" b="1" i="0" u="sng" strike="noStrike" cap="none">
                <a:solidFill>
                  <a:schemeClr val="hlink"/>
                </a:solidFill>
                <a:latin typeface="Calibri"/>
                <a:ea typeface="Calibri"/>
                <a:cs typeface="Calibri"/>
                <a:sym typeface="Calibri"/>
                <a:hlinkClick r:id="rId3"/>
              </a:rPr>
              <a:t>Output: Display data on the screen or send data to a file or other device.</a:t>
            </a:r>
            <a:endParaRPr/>
          </a:p>
          <a:p>
            <a:pPr marL="400050" marR="0" lvl="1" indent="-152400" algn="l" rtl="0">
              <a:lnSpc>
                <a:spcPct val="97000"/>
              </a:lnSpc>
              <a:spcBef>
                <a:spcPts val="1000"/>
              </a:spcBef>
              <a:spcAft>
                <a:spcPts val="0"/>
              </a:spcAft>
              <a:buClr>
                <a:srgbClr val="000000"/>
              </a:buClr>
              <a:buSzPts val="2400"/>
              <a:buFont typeface="Times New Roman"/>
              <a:buChar char="–"/>
            </a:pPr>
            <a:r>
              <a:rPr lang="en-US" sz="2400" b="1" i="0" u="sng" strike="noStrike" cap="none">
                <a:solidFill>
                  <a:schemeClr val="hlink"/>
                </a:solidFill>
                <a:latin typeface="Calibri"/>
                <a:ea typeface="Calibri"/>
                <a:cs typeface="Calibri"/>
                <a:sym typeface="Calibri"/>
                <a:hlinkClick r:id="rId3"/>
              </a:rPr>
              <a:t>Math: Perform basic mathematical operations like addition and multiplication.</a:t>
            </a:r>
            <a:endParaRPr/>
          </a:p>
          <a:p>
            <a:pPr marL="400050" marR="0" lvl="1" indent="-152400" algn="l" rtl="0">
              <a:lnSpc>
                <a:spcPct val="97000"/>
              </a:lnSpc>
              <a:spcBef>
                <a:spcPts val="1000"/>
              </a:spcBef>
              <a:spcAft>
                <a:spcPts val="0"/>
              </a:spcAft>
              <a:buClr>
                <a:srgbClr val="000000"/>
              </a:buClr>
              <a:buSzPts val="2400"/>
              <a:buFont typeface="Times New Roman"/>
              <a:buChar char="–"/>
            </a:pPr>
            <a:r>
              <a:rPr lang="en-US" sz="2400" b="1" i="0" u="sng" strike="noStrike" cap="none">
                <a:solidFill>
                  <a:schemeClr val="hlink"/>
                </a:solidFill>
                <a:latin typeface="Calibri"/>
                <a:ea typeface="Calibri"/>
                <a:cs typeface="Calibri"/>
                <a:sym typeface="Calibri"/>
                <a:hlinkClick r:id="rId3"/>
              </a:rPr>
              <a:t>Conditional Execution: Check for certain conditions and execute the appropriate sequence of statements.</a:t>
            </a:r>
            <a:endParaRPr/>
          </a:p>
          <a:p>
            <a:pPr marL="400050" marR="0" lvl="1" indent="-152400" algn="l" rtl="0">
              <a:lnSpc>
                <a:spcPct val="97000"/>
              </a:lnSpc>
              <a:spcBef>
                <a:spcPts val="1000"/>
              </a:spcBef>
              <a:spcAft>
                <a:spcPts val="0"/>
              </a:spcAft>
              <a:buClr>
                <a:srgbClr val="000000"/>
              </a:buClr>
              <a:buSzPts val="2400"/>
              <a:buFont typeface="Times New Roman"/>
              <a:buChar char="–"/>
            </a:pPr>
            <a:r>
              <a:rPr lang="en-US" sz="2400" b="1" i="0" u="sng" strike="noStrike" cap="none">
                <a:solidFill>
                  <a:schemeClr val="hlink"/>
                </a:solidFill>
                <a:latin typeface="Calibri"/>
                <a:ea typeface="Calibri"/>
                <a:cs typeface="Calibri"/>
                <a:sym typeface="Calibri"/>
                <a:hlinkClick r:id="rId3"/>
              </a:rPr>
              <a:t>Repetition: Perform some action repeatedly , usually with some variation</a:t>
            </a:r>
            <a:endParaRPr sz="2400" b="0" i="0" u="none" strike="noStrike" cap="none">
              <a:solidFill>
                <a:schemeClr val="dk1"/>
              </a:solidFill>
              <a:latin typeface="Calibri"/>
              <a:ea typeface="Calibri"/>
              <a:cs typeface="Calibri"/>
              <a:sym typeface="Calibri"/>
            </a:endParaRPr>
          </a:p>
          <a:p>
            <a:pPr marL="0" marR="0" lvl="0" indent="0" algn="l" rtl="0">
              <a:lnSpc>
                <a:spcPct val="97000"/>
              </a:lnSpc>
              <a:spcBef>
                <a:spcPts val="1000"/>
              </a:spcBef>
              <a:spcAft>
                <a:spcPts val="0"/>
              </a:spcAft>
              <a:buClr>
                <a:srgbClr val="000000"/>
              </a:buClr>
              <a:buSzPts val="2400"/>
              <a:buFont typeface="Times New Roman"/>
              <a:buNone/>
            </a:pPr>
            <a:endParaRPr sz="2400" b="0" i="0" u="none" strike="noStrike" cap="none">
              <a:solidFill>
                <a:schemeClr val="dk1"/>
              </a:solidFill>
              <a:latin typeface="Calibri"/>
              <a:ea typeface="Calibri"/>
              <a:cs typeface="Calibri"/>
              <a:sym typeface="Calibri"/>
            </a:endParaRPr>
          </a:p>
          <a:p>
            <a:pPr marL="0" marR="0" lvl="0" indent="0" algn="l" rtl="0">
              <a:lnSpc>
                <a:spcPct val="97000"/>
              </a:lnSpc>
              <a:spcBef>
                <a:spcPts val="1200"/>
              </a:spcBef>
              <a:spcAft>
                <a:spcPts val="0"/>
              </a:spcAft>
              <a:buClr>
                <a:srgbClr val="000000"/>
              </a:buClr>
              <a:buSzPts val="2400"/>
              <a:buFont typeface="Times New Roman"/>
              <a:buNone/>
            </a:pPr>
            <a:endParaRPr sz="2400" b="0" i="0" u="none" strike="noStrike" cap="none">
              <a:solidFill>
                <a:schemeClr val="dk1"/>
              </a:solidFill>
              <a:latin typeface="Calibri"/>
              <a:ea typeface="Calibri"/>
              <a:cs typeface="Calibri"/>
              <a:sym typeface="Calibri"/>
            </a:endParaRPr>
          </a:p>
          <a:p>
            <a:pPr marL="0" marR="0" lvl="0" indent="0" algn="l" rtl="0">
              <a:lnSpc>
                <a:spcPct val="97000"/>
              </a:lnSpc>
              <a:spcBef>
                <a:spcPts val="1200"/>
              </a:spcBef>
              <a:spcAft>
                <a:spcPts val="0"/>
              </a:spcAft>
              <a:buClr>
                <a:srgbClr val="000000"/>
              </a:buClr>
              <a:buSzPts val="2400"/>
              <a:buFont typeface="Times New Roman"/>
              <a:buNone/>
            </a:pPr>
            <a:endParaRPr sz="2400" b="0" i="0" u="none" strike="noStrike" cap="none">
              <a:solidFill>
                <a:schemeClr val="dk1"/>
              </a:solidFill>
              <a:latin typeface="Calibri"/>
              <a:ea typeface="Calibri"/>
              <a:cs typeface="Calibri"/>
              <a:sym typeface="Calibri"/>
            </a:endParaRPr>
          </a:p>
          <a:p>
            <a:pPr marL="342900" marR="0" lvl="0" indent="-190500" algn="l" rtl="0">
              <a:lnSpc>
                <a:spcPct val="97000"/>
              </a:lnSpc>
              <a:spcBef>
                <a:spcPts val="1200"/>
              </a:spcBef>
              <a:spcAft>
                <a:spcPts val="0"/>
              </a:spcAft>
              <a:buClr>
                <a:srgbClr val="000000"/>
              </a:buClr>
              <a:buSzPts val="2400"/>
              <a:buFont typeface="Times New Roman"/>
              <a:buNone/>
            </a:pPr>
            <a:endParaRPr sz="2400" b="0" i="0"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8"/>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p>
            <a:pPr marL="342900" marR="0" lvl="0" indent="-342900" algn="l" rtl="0">
              <a:lnSpc>
                <a:spcPct val="97000"/>
              </a:lnSpc>
              <a:spcBef>
                <a:spcPts val="0"/>
              </a:spcBef>
              <a:spcAft>
                <a:spcPts val="0"/>
              </a:spcAft>
              <a:buClr>
                <a:srgbClr val="000000"/>
              </a:buClr>
              <a:buSzPts val="2900"/>
              <a:buFont typeface="Times New Roman"/>
              <a:buChar char="•"/>
            </a:pPr>
            <a:r>
              <a:rPr lang="en-US" sz="2900" b="0" i="0" u="none">
                <a:solidFill>
                  <a:srgbClr val="000000"/>
                </a:solidFill>
                <a:latin typeface="Calibri"/>
                <a:ea typeface="Calibri"/>
                <a:cs typeface="Calibri"/>
                <a:sym typeface="Calibri"/>
              </a:rPr>
              <a:t>A statement is an instruction that the Python interpreter can execute.</a:t>
            </a:r>
            <a:endParaRPr/>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a:solidFill>
                  <a:srgbClr val="000000"/>
                </a:solidFill>
                <a:latin typeface="Calibri"/>
                <a:ea typeface="Calibri"/>
                <a:cs typeface="Calibri"/>
                <a:sym typeface="Calibri"/>
              </a:rPr>
              <a:t>When you type a statement on the command line, Python executes it and displays the result, if there is one.</a:t>
            </a:r>
            <a:endParaRPr/>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a:solidFill>
                  <a:srgbClr val="000000"/>
                </a:solidFill>
                <a:latin typeface="Calibri"/>
                <a:ea typeface="Calibri"/>
                <a:cs typeface="Calibri"/>
                <a:sym typeface="Calibri"/>
              </a:rPr>
              <a:t>A script usually contains a sequence of statements. If there is more than one statement, the results appear one at a time as the statements execute.</a:t>
            </a:r>
            <a:endParaRPr/>
          </a:p>
        </p:txBody>
      </p:sp>
      <p:sp>
        <p:nvSpPr>
          <p:cNvPr id="190" name="Google Shape;190;p38"/>
          <p:cNvSpPr txBox="1">
            <a:spLocks noGrp="1"/>
          </p:cNvSpPr>
          <p:nvPr>
            <p:ph type="title"/>
          </p:nvPr>
        </p:nvSpPr>
        <p:spPr>
          <a:xfrm>
            <a:off x="609600" y="709612"/>
            <a:ext cx="10806112" cy="695325"/>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4000"/>
              <a:buNone/>
            </a:pPr>
            <a:r>
              <a:rPr lang="en-US" sz="4000" b="0" i="0" u="none">
                <a:solidFill>
                  <a:srgbClr val="FF0000"/>
                </a:solidFill>
                <a:latin typeface="Calibri"/>
                <a:ea typeface="Calibri"/>
                <a:cs typeface="Calibri"/>
                <a:sym typeface="Calibri"/>
              </a:rPr>
              <a:t>Statements</a:t>
            </a:r>
            <a:br>
              <a:rPr lang="en-US" sz="4000" b="0" i="0" u="none">
                <a:solidFill>
                  <a:srgbClr val="FF0000"/>
                </a:solidFill>
                <a:latin typeface="Calibri"/>
                <a:ea typeface="Calibri"/>
                <a:cs typeface="Calibri"/>
                <a:sym typeface="Calibri"/>
              </a:rPr>
            </a:b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9"/>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4000"/>
              <a:buNone/>
            </a:pPr>
            <a:r>
              <a:rPr lang="en-US" sz="4000" b="0" i="0" u="none">
                <a:solidFill>
                  <a:srgbClr val="FF0000"/>
                </a:solidFill>
                <a:latin typeface="Calibri"/>
                <a:ea typeface="Calibri"/>
                <a:cs typeface="Calibri"/>
                <a:sym typeface="Calibri"/>
              </a:rPr>
              <a:t>Evaluating Expressions</a:t>
            </a:r>
            <a:endParaRPr/>
          </a:p>
        </p:txBody>
      </p:sp>
      <p:sp>
        <p:nvSpPr>
          <p:cNvPr id="197" name="Google Shape;197;p39"/>
          <p:cNvSpPr txBox="1">
            <a:spLocks noGrp="1"/>
          </p:cNvSpPr>
          <p:nvPr>
            <p:ph type="body" idx="1"/>
          </p:nvPr>
        </p:nvSpPr>
        <p:spPr>
          <a:xfrm>
            <a:off x="609600" y="1604962"/>
            <a:ext cx="10806112" cy="4589009"/>
          </a:xfrm>
          <a:prstGeom prst="rect">
            <a:avLst/>
          </a:prstGeom>
          <a:noFill/>
          <a:ln>
            <a:noFill/>
          </a:ln>
        </p:spPr>
        <p:txBody>
          <a:bodyPr spcFirstLastPara="1" wrap="square" lIns="0" tIns="157300" rIns="0" bIns="0" anchor="t" anchorCtr="0">
            <a:noAutofit/>
          </a:bodyPr>
          <a:lstStyle/>
          <a:p>
            <a:pPr marL="342900" marR="0" lvl="0" indent="-342900" algn="l" rtl="0">
              <a:lnSpc>
                <a:spcPct val="97000"/>
              </a:lnSpc>
              <a:spcBef>
                <a:spcPts val="0"/>
              </a:spcBef>
              <a:spcAft>
                <a:spcPts val="0"/>
              </a:spcAft>
              <a:buClr>
                <a:srgbClr val="000000"/>
              </a:buClr>
              <a:buSzPts val="2900"/>
              <a:buFont typeface="Times New Roman"/>
              <a:buChar char="•"/>
            </a:pPr>
            <a:r>
              <a:rPr lang="en-US" sz="2900" b="0" i="0" u="none" dirty="0">
                <a:solidFill>
                  <a:srgbClr val="000000"/>
                </a:solidFill>
                <a:latin typeface="Calibri"/>
                <a:ea typeface="Calibri"/>
                <a:cs typeface="Calibri"/>
                <a:sym typeface="Calibri"/>
              </a:rPr>
              <a:t>An expression is a combination of values, variables, and operators.</a:t>
            </a:r>
            <a:endParaRPr dirty="0"/>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dirty="0">
                <a:solidFill>
                  <a:srgbClr val="000000"/>
                </a:solidFill>
                <a:latin typeface="Calibri"/>
                <a:ea typeface="Calibri"/>
                <a:cs typeface="Calibri"/>
                <a:sym typeface="Calibri"/>
              </a:rPr>
              <a:t>If you type an expression on the command line, the interpreter evaluates it and displays the result:</a:t>
            </a:r>
            <a:endParaRPr dirty="0"/>
          </a:p>
          <a:p>
            <a:pPr marL="742950" marR="0" lvl="1" indent="-285750" algn="l" rtl="0">
              <a:lnSpc>
                <a:spcPct val="97000"/>
              </a:lnSpc>
              <a:spcBef>
                <a:spcPts val="1200"/>
              </a:spcBef>
              <a:spcAft>
                <a:spcPts val="0"/>
              </a:spcAft>
              <a:buClr>
                <a:srgbClr val="000000"/>
              </a:buClr>
              <a:buSzPts val="2500"/>
              <a:buFont typeface="Times New Roman"/>
              <a:buChar char="–"/>
            </a:pPr>
            <a:r>
              <a:rPr lang="en-US" sz="2500" b="0" i="0" u="none" strike="noStrike" cap="none" dirty="0">
                <a:solidFill>
                  <a:srgbClr val="000000"/>
                </a:solidFill>
                <a:latin typeface="Calibri"/>
                <a:ea typeface="Calibri"/>
                <a:cs typeface="Calibri"/>
                <a:sym typeface="Calibri"/>
              </a:rPr>
              <a:t>&gt;&gt;&gt; 1 + 1</a:t>
            </a:r>
            <a:endParaRPr dirty="0"/>
          </a:p>
          <a:p>
            <a:pPr marL="742950" marR="0" lvl="1" indent="-285750" algn="l" rtl="0">
              <a:lnSpc>
                <a:spcPct val="97000"/>
              </a:lnSpc>
              <a:spcBef>
                <a:spcPts val="1000"/>
              </a:spcBef>
              <a:spcAft>
                <a:spcPts val="0"/>
              </a:spcAft>
              <a:buClr>
                <a:srgbClr val="000000"/>
              </a:buClr>
              <a:buSzPts val="2500"/>
              <a:buFont typeface="Times New Roman"/>
              <a:buChar char="–"/>
            </a:pPr>
            <a:r>
              <a:rPr lang="en-US" sz="2500" b="0" i="0" u="none" strike="noStrike" cap="none" dirty="0">
                <a:solidFill>
                  <a:srgbClr val="000000"/>
                </a:solidFill>
                <a:latin typeface="Calibri"/>
                <a:ea typeface="Calibri"/>
                <a:cs typeface="Calibri"/>
                <a:sym typeface="Calibri"/>
              </a:rPr>
              <a:t>2</a:t>
            </a:r>
            <a:endParaRPr dirty="0"/>
          </a:p>
          <a:p>
            <a:pPr marL="342900" marR="0" lvl="0" indent="-342900" algn="l" rtl="0">
              <a:lnSpc>
                <a:spcPct val="97000"/>
              </a:lnSpc>
              <a:spcBef>
                <a:spcPts val="1000"/>
              </a:spcBef>
              <a:spcAft>
                <a:spcPts val="0"/>
              </a:spcAft>
              <a:buClr>
                <a:srgbClr val="000000"/>
              </a:buClr>
              <a:buSzPts val="2900"/>
              <a:buFont typeface="Times New Roman"/>
              <a:buChar char="•"/>
            </a:pPr>
            <a:r>
              <a:rPr lang="en-US" sz="2900" b="0" i="0" u="none" dirty="0">
                <a:solidFill>
                  <a:srgbClr val="000000"/>
                </a:solidFill>
                <a:latin typeface="Calibri"/>
                <a:ea typeface="Calibri"/>
                <a:cs typeface="Calibri"/>
                <a:sym typeface="Calibri"/>
              </a:rPr>
              <a:t>A value all by itself is considered an expression, and so is a variable.</a:t>
            </a:r>
            <a:endParaRPr dirty="0"/>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dirty="0">
                <a:solidFill>
                  <a:srgbClr val="000000"/>
                </a:solidFill>
                <a:latin typeface="Calibri"/>
                <a:ea typeface="Calibri"/>
                <a:cs typeface="Calibri"/>
                <a:sym typeface="Calibri"/>
              </a:rPr>
              <a:t>	&gt;&gt;&gt; 17										</a:t>
            </a:r>
          </a:p>
          <a:p>
            <a:pPr marL="342900" marR="0" lvl="0" indent="-342900" algn="l" rtl="0">
              <a:lnSpc>
                <a:spcPct val="97000"/>
              </a:lnSpc>
              <a:spcBef>
                <a:spcPts val="1200"/>
              </a:spcBef>
              <a:spcAft>
                <a:spcPts val="0"/>
              </a:spcAft>
              <a:buClr>
                <a:srgbClr val="000000"/>
              </a:buClr>
              <a:buSzPts val="2900"/>
              <a:buFont typeface="Times New Roman"/>
              <a:buNone/>
            </a:pPr>
            <a:r>
              <a:rPr lang="en-US" dirty="0"/>
              <a:t>    </a:t>
            </a:r>
            <a:r>
              <a:rPr lang="en-US" sz="2900" b="0" i="0" u="none" dirty="0">
                <a:solidFill>
                  <a:srgbClr val="000000"/>
                </a:solidFill>
                <a:latin typeface="Calibri"/>
                <a:ea typeface="Calibri"/>
                <a:cs typeface="Calibri"/>
                <a:sym typeface="Calibri"/>
              </a:rPr>
              <a:t>&gt;&gt;&gt; x</a:t>
            </a:r>
            <a:endParaRPr dirty="0"/>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dirty="0">
                <a:solidFill>
                  <a:srgbClr val="000000"/>
                </a:solidFill>
                <a:latin typeface="Calibri"/>
                <a:ea typeface="Calibri"/>
                <a:cs typeface="Calibri"/>
                <a:sym typeface="Calibri"/>
              </a:rPr>
              <a:t>			17											</a:t>
            </a:r>
            <a:endParaRPr dirty="0"/>
          </a:p>
          <a:p>
            <a:pPr marL="342900" marR="0" lvl="0" indent="-158750" algn="l" rtl="0">
              <a:lnSpc>
                <a:spcPct val="97000"/>
              </a:lnSpc>
              <a:spcBef>
                <a:spcPts val="1200"/>
              </a:spcBef>
              <a:spcAft>
                <a:spcPts val="0"/>
              </a:spcAft>
              <a:buClr>
                <a:srgbClr val="000000"/>
              </a:buClr>
              <a:buSzPts val="2900"/>
              <a:buFont typeface="Times New Roman"/>
              <a:buNone/>
            </a:pPr>
            <a:endParaRPr sz="2900" b="0" i="0" u="none" dirty="0">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0"/>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4000"/>
              <a:buNone/>
            </a:pPr>
            <a:r>
              <a:rPr lang="en-US" sz="4000" b="0" i="0" u="none">
                <a:solidFill>
                  <a:srgbClr val="FF0000"/>
                </a:solidFill>
                <a:latin typeface="Calibri"/>
                <a:ea typeface="Calibri"/>
                <a:cs typeface="Calibri"/>
                <a:sym typeface="Calibri"/>
              </a:rPr>
              <a:t>Simultaneous Assignments</a:t>
            </a:r>
            <a:endParaRPr/>
          </a:p>
        </p:txBody>
      </p:sp>
      <p:sp>
        <p:nvSpPr>
          <p:cNvPr id="203" name="Google Shape;203;p40"/>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p>
            <a:pPr marL="342900" marR="0" lvl="0" indent="-342900" algn="l" rtl="0">
              <a:lnSpc>
                <a:spcPct val="97000"/>
              </a:lnSpc>
              <a:spcBef>
                <a:spcPts val="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Python also supports simultaneous assignments like this:</a:t>
            </a:r>
            <a:endParaRPr/>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    var1,var2…………..,varn=exp1,exp2…………….,expn</a:t>
            </a:r>
            <a:endParaRPr/>
          </a:p>
          <a:p>
            <a:pPr marL="342900" marR="0" lvl="0" indent="-342900" algn="l" rtl="0">
              <a:lnSpc>
                <a:spcPct val="97000"/>
              </a:lnSpc>
              <a:spcBef>
                <a:spcPts val="1200"/>
              </a:spcBef>
              <a:spcAft>
                <a:spcPts val="0"/>
              </a:spcAft>
              <a:buClr>
                <a:srgbClr val="000000"/>
              </a:buClr>
              <a:buSzPts val="2400"/>
              <a:buFont typeface="Times New Roman"/>
              <a:buNone/>
            </a:pPr>
            <a:r>
              <a:rPr lang="en-US" sz="2400" b="0" i="0" u="none">
                <a:solidFill>
                  <a:srgbClr val="000000"/>
                </a:solidFill>
                <a:latin typeface="Calibri"/>
                <a:ea typeface="Calibri"/>
                <a:cs typeface="Calibri"/>
                <a:sym typeface="Calibri"/>
              </a:rPr>
              <a:t>&gt;&gt;&gt; a,b,c=4,5,6</a:t>
            </a:r>
            <a:endParaRPr/>
          </a:p>
          <a:p>
            <a:pPr marL="342900" marR="0" lvl="0" indent="-342900" algn="l" rtl="0">
              <a:lnSpc>
                <a:spcPct val="97000"/>
              </a:lnSpc>
              <a:spcBef>
                <a:spcPts val="1200"/>
              </a:spcBef>
              <a:spcAft>
                <a:spcPts val="0"/>
              </a:spcAft>
              <a:buClr>
                <a:srgbClr val="000000"/>
              </a:buClr>
              <a:buSzPts val="2400"/>
              <a:buFont typeface="Times New Roman"/>
              <a:buNone/>
            </a:pPr>
            <a:r>
              <a:rPr lang="en-US" sz="2400" b="0" i="0" u="none">
                <a:solidFill>
                  <a:srgbClr val="000000"/>
                </a:solidFill>
                <a:latin typeface="Calibri"/>
                <a:ea typeface="Calibri"/>
                <a:cs typeface="Calibri"/>
                <a:sym typeface="Calibri"/>
              </a:rPr>
              <a:t>&gt;&gt;&gt; a</a:t>
            </a:r>
            <a:endParaRPr/>
          </a:p>
          <a:p>
            <a:pPr marL="342900" marR="0" lvl="0" indent="-342900" algn="l" rtl="0">
              <a:lnSpc>
                <a:spcPct val="97000"/>
              </a:lnSpc>
              <a:spcBef>
                <a:spcPts val="1200"/>
              </a:spcBef>
              <a:spcAft>
                <a:spcPts val="0"/>
              </a:spcAft>
              <a:buClr>
                <a:srgbClr val="000000"/>
              </a:buClr>
              <a:buSzPts val="2400"/>
              <a:buFont typeface="Times New Roman"/>
              <a:buNone/>
            </a:pPr>
            <a:r>
              <a:rPr lang="en-US" sz="2400" b="0" i="0" u="none">
                <a:solidFill>
                  <a:srgbClr val="000000"/>
                </a:solidFill>
                <a:latin typeface="Calibri"/>
                <a:ea typeface="Calibri"/>
                <a:cs typeface="Calibri"/>
                <a:sym typeface="Calibri"/>
              </a:rPr>
              <a:t>4</a:t>
            </a:r>
            <a:endParaRPr/>
          </a:p>
          <a:p>
            <a:pPr marL="342900" marR="0" lvl="0" indent="-342900" algn="l" rtl="0">
              <a:lnSpc>
                <a:spcPct val="97000"/>
              </a:lnSpc>
              <a:spcBef>
                <a:spcPts val="1200"/>
              </a:spcBef>
              <a:spcAft>
                <a:spcPts val="0"/>
              </a:spcAft>
              <a:buClr>
                <a:srgbClr val="000000"/>
              </a:buClr>
              <a:buSzPts val="2400"/>
              <a:buFont typeface="Times New Roman"/>
              <a:buNone/>
            </a:pPr>
            <a:r>
              <a:rPr lang="en-US" sz="2400" b="0" i="0" u="none">
                <a:solidFill>
                  <a:srgbClr val="000000"/>
                </a:solidFill>
                <a:latin typeface="Calibri"/>
                <a:ea typeface="Calibri"/>
                <a:cs typeface="Calibri"/>
                <a:sym typeface="Calibri"/>
              </a:rPr>
              <a:t>&gt;&gt;&gt; b</a:t>
            </a:r>
            <a:endParaRPr/>
          </a:p>
          <a:p>
            <a:pPr marL="342900" marR="0" lvl="0" indent="-342900" algn="l" rtl="0">
              <a:lnSpc>
                <a:spcPct val="97000"/>
              </a:lnSpc>
              <a:spcBef>
                <a:spcPts val="1200"/>
              </a:spcBef>
              <a:spcAft>
                <a:spcPts val="0"/>
              </a:spcAft>
              <a:buClr>
                <a:srgbClr val="000000"/>
              </a:buClr>
              <a:buSzPts val="2400"/>
              <a:buFont typeface="Times New Roman"/>
              <a:buNone/>
            </a:pPr>
            <a:r>
              <a:rPr lang="en-US" sz="2400" b="0" i="0" u="none">
                <a:solidFill>
                  <a:srgbClr val="000000"/>
                </a:solidFill>
                <a:latin typeface="Calibri"/>
                <a:ea typeface="Calibri"/>
                <a:cs typeface="Calibri"/>
                <a:sym typeface="Calibri"/>
              </a:rPr>
              <a:t>5</a:t>
            </a:r>
            <a:endParaRPr/>
          </a:p>
          <a:p>
            <a:pPr marL="342900" marR="0" lvl="0" indent="-342900" algn="l" rtl="0">
              <a:lnSpc>
                <a:spcPct val="97000"/>
              </a:lnSpc>
              <a:spcBef>
                <a:spcPts val="1200"/>
              </a:spcBef>
              <a:spcAft>
                <a:spcPts val="0"/>
              </a:spcAft>
              <a:buClr>
                <a:srgbClr val="000000"/>
              </a:buClr>
              <a:buSzPts val="2400"/>
              <a:buFont typeface="Times New Roman"/>
              <a:buNone/>
            </a:pPr>
            <a:r>
              <a:rPr lang="en-US" sz="2400" b="0" i="0" u="none">
                <a:solidFill>
                  <a:srgbClr val="000000"/>
                </a:solidFill>
                <a:latin typeface="Calibri"/>
                <a:ea typeface="Calibri"/>
                <a:cs typeface="Calibri"/>
                <a:sym typeface="Calibri"/>
              </a:rPr>
              <a:t>&gt;&gt;&gt; c</a:t>
            </a:r>
            <a:endParaRPr/>
          </a:p>
          <a:p>
            <a:pPr marL="342900" marR="0" lvl="0" indent="-342900" algn="l" rtl="0">
              <a:lnSpc>
                <a:spcPct val="97000"/>
              </a:lnSpc>
              <a:spcBef>
                <a:spcPts val="1200"/>
              </a:spcBef>
              <a:spcAft>
                <a:spcPts val="0"/>
              </a:spcAft>
              <a:buClr>
                <a:srgbClr val="000000"/>
              </a:buClr>
              <a:buSzPts val="2400"/>
              <a:buFont typeface="Times New Roman"/>
              <a:buNone/>
            </a:pPr>
            <a:r>
              <a:rPr lang="en-US" sz="2400" b="0" i="0" u="none">
                <a:solidFill>
                  <a:srgbClr val="000000"/>
                </a:solidFill>
                <a:latin typeface="Calibri"/>
                <a:ea typeface="Calibri"/>
                <a:cs typeface="Calibri"/>
                <a:sym typeface="Calibri"/>
              </a:rPr>
              <a:t>6</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1"/>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None/>
            </a:pPr>
            <a:endParaRPr sz="4000">
              <a:solidFill>
                <a:srgbClr val="000000"/>
              </a:solidFill>
              <a:latin typeface="Calibri"/>
              <a:ea typeface="Calibri"/>
              <a:cs typeface="Calibri"/>
              <a:sym typeface="Calibri"/>
            </a:endParaRPr>
          </a:p>
        </p:txBody>
      </p:sp>
      <p:sp>
        <p:nvSpPr>
          <p:cNvPr id="209" name="Google Shape;209;p41"/>
          <p:cNvSpPr txBox="1">
            <a:spLocks noGrp="1"/>
          </p:cNvSpPr>
          <p:nvPr>
            <p:ph type="body" idx="1"/>
          </p:nvPr>
        </p:nvSpPr>
        <p:spPr>
          <a:xfrm>
            <a:off x="609600" y="1617662"/>
            <a:ext cx="10806112" cy="4402137"/>
          </a:xfrm>
          <a:prstGeom prst="rect">
            <a:avLst/>
          </a:prstGeom>
          <a:noFill/>
          <a:ln>
            <a:noFill/>
          </a:ln>
        </p:spPr>
        <p:txBody>
          <a:bodyPr spcFirstLastPara="1" wrap="square" lIns="0" tIns="157300" rIns="0" bIns="0" anchor="t" anchorCtr="0">
            <a:noAutofit/>
          </a:bodyPr>
          <a:lstStyle/>
          <a:p>
            <a:pPr marL="342900" marR="0" lvl="0" indent="-342900" algn="l" rtl="0">
              <a:lnSpc>
                <a:spcPct val="97000"/>
              </a:lnSpc>
              <a:spcBef>
                <a:spcPts val="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Write code to swap two numbers.</a:t>
            </a:r>
            <a:endParaRPr/>
          </a:p>
          <a:p>
            <a:pPr marL="342900" marR="0" lvl="0" indent="-342900" algn="l" rtl="0">
              <a:lnSpc>
                <a:spcPct val="97000"/>
              </a:lnSpc>
              <a:spcBef>
                <a:spcPts val="1200"/>
              </a:spcBef>
              <a:spcAft>
                <a:spcPts val="0"/>
              </a:spcAft>
              <a:buClr>
                <a:srgbClr val="000000"/>
              </a:buClr>
              <a:buSzPts val="2000"/>
              <a:buFont typeface="Times New Roman"/>
              <a:buNone/>
            </a:pPr>
            <a:r>
              <a:rPr lang="en-US" sz="2000" b="1" i="0" u="none">
                <a:solidFill>
                  <a:srgbClr val="000000"/>
                </a:solidFill>
                <a:latin typeface="Calibri"/>
                <a:ea typeface="Calibri"/>
                <a:cs typeface="Calibri"/>
                <a:sym typeface="Calibri"/>
              </a:rPr>
              <a:t>&gt;&gt;&gt;X=1								</a:t>
            </a:r>
            <a:endParaRPr/>
          </a:p>
          <a:p>
            <a:pPr marL="342900" marR="0" lvl="0" indent="-342900" algn="l" rtl="0">
              <a:lnSpc>
                <a:spcPct val="97000"/>
              </a:lnSpc>
              <a:spcBef>
                <a:spcPts val="1200"/>
              </a:spcBef>
              <a:spcAft>
                <a:spcPts val="0"/>
              </a:spcAft>
              <a:buClr>
                <a:srgbClr val="000000"/>
              </a:buClr>
              <a:buSzPts val="2000"/>
              <a:buFont typeface="Times New Roman"/>
              <a:buNone/>
            </a:pPr>
            <a:r>
              <a:rPr lang="en-US" sz="2000" b="1" i="0" u="none">
                <a:solidFill>
                  <a:srgbClr val="000000"/>
                </a:solidFill>
                <a:latin typeface="Calibri"/>
                <a:ea typeface="Calibri"/>
                <a:cs typeface="Calibri"/>
                <a:sym typeface="Calibri"/>
              </a:rPr>
              <a:t>&gt;&gt;&gt;Y=3</a:t>
            </a:r>
            <a:endParaRPr/>
          </a:p>
          <a:p>
            <a:pPr marL="342900" marR="0" lvl="0" indent="-342900" algn="l" rtl="0">
              <a:lnSpc>
                <a:spcPct val="97000"/>
              </a:lnSpc>
              <a:spcBef>
                <a:spcPts val="1200"/>
              </a:spcBef>
              <a:spcAft>
                <a:spcPts val="0"/>
              </a:spcAft>
              <a:buClr>
                <a:srgbClr val="000000"/>
              </a:buClr>
              <a:buSzPts val="2000"/>
              <a:buFont typeface="Times New Roman"/>
              <a:buNone/>
            </a:pPr>
            <a:r>
              <a:rPr lang="en-US" sz="2000" b="1" i="0" u="none">
                <a:solidFill>
                  <a:srgbClr val="000000"/>
                </a:solidFill>
                <a:latin typeface="Calibri"/>
                <a:ea typeface="Calibri"/>
                <a:cs typeface="Calibri"/>
                <a:sym typeface="Calibri"/>
              </a:rPr>
              <a:t>&gt;&gt;&gt;Temp=X</a:t>
            </a:r>
            <a:endParaRPr/>
          </a:p>
          <a:p>
            <a:pPr marL="342900" marR="0" lvl="0" indent="-342900" algn="l" rtl="0">
              <a:lnSpc>
                <a:spcPct val="97000"/>
              </a:lnSpc>
              <a:spcBef>
                <a:spcPts val="1200"/>
              </a:spcBef>
              <a:spcAft>
                <a:spcPts val="0"/>
              </a:spcAft>
              <a:buClr>
                <a:srgbClr val="000000"/>
              </a:buClr>
              <a:buSzPts val="2000"/>
              <a:buFont typeface="Times New Roman"/>
              <a:buNone/>
            </a:pPr>
            <a:r>
              <a:rPr lang="en-US" sz="2000" b="1" i="0" u="none">
                <a:solidFill>
                  <a:srgbClr val="000000"/>
                </a:solidFill>
                <a:latin typeface="Calibri"/>
                <a:ea typeface="Calibri"/>
                <a:cs typeface="Calibri"/>
                <a:sym typeface="Calibri"/>
              </a:rPr>
              <a:t>&gt;&gt;&gt;X=Y</a:t>
            </a:r>
            <a:endParaRPr/>
          </a:p>
          <a:p>
            <a:pPr marL="342900" marR="0" lvl="0" indent="-342900" algn="l" rtl="0">
              <a:lnSpc>
                <a:spcPct val="97000"/>
              </a:lnSpc>
              <a:spcBef>
                <a:spcPts val="1200"/>
              </a:spcBef>
              <a:spcAft>
                <a:spcPts val="0"/>
              </a:spcAft>
              <a:buClr>
                <a:srgbClr val="000000"/>
              </a:buClr>
              <a:buSzPts val="2000"/>
              <a:buFont typeface="Times New Roman"/>
              <a:buNone/>
            </a:pPr>
            <a:r>
              <a:rPr lang="en-US" sz="2000" b="1" i="0" u="none">
                <a:solidFill>
                  <a:srgbClr val="000000"/>
                </a:solidFill>
                <a:latin typeface="Calibri"/>
                <a:ea typeface="Calibri"/>
                <a:cs typeface="Calibri"/>
                <a:sym typeface="Calibri"/>
              </a:rPr>
              <a:t>&gt;&gt;&gt;Y=Temp</a:t>
            </a:r>
            <a:endParaRPr/>
          </a:p>
          <a:p>
            <a:pPr marL="342900" marR="0" lvl="0" indent="-342900" algn="l" rtl="0">
              <a:lnSpc>
                <a:spcPct val="97000"/>
              </a:lnSpc>
              <a:spcBef>
                <a:spcPts val="1200"/>
              </a:spcBef>
              <a:spcAft>
                <a:spcPts val="0"/>
              </a:spcAft>
              <a:buClr>
                <a:srgbClr val="000000"/>
              </a:buClr>
              <a:buSzPts val="2000"/>
              <a:buFont typeface="Times New Roman"/>
              <a:buNone/>
            </a:pPr>
            <a:r>
              <a:rPr lang="en-US" sz="2000" b="0" i="0" u="none">
                <a:solidFill>
                  <a:srgbClr val="000000"/>
                </a:solidFill>
                <a:latin typeface="Calibri"/>
                <a:ea typeface="Calibri"/>
                <a:cs typeface="Calibri"/>
                <a:sym typeface="Calibri"/>
              </a:rPr>
              <a:t>Can be written as:</a:t>
            </a:r>
            <a:endParaRPr/>
          </a:p>
          <a:p>
            <a:pPr marL="342900" marR="0" lvl="0" indent="-342900" algn="l" rtl="0">
              <a:lnSpc>
                <a:spcPct val="97000"/>
              </a:lnSpc>
              <a:spcBef>
                <a:spcPts val="1200"/>
              </a:spcBef>
              <a:spcAft>
                <a:spcPts val="0"/>
              </a:spcAft>
              <a:buClr>
                <a:srgbClr val="000000"/>
              </a:buClr>
              <a:buSzPts val="2000"/>
              <a:buFont typeface="Times New Roman"/>
              <a:buNone/>
            </a:pPr>
            <a:r>
              <a:rPr lang="en-US" sz="2000" b="1" i="0" u="none">
                <a:solidFill>
                  <a:srgbClr val="000000"/>
                </a:solidFill>
                <a:latin typeface="Calibri"/>
                <a:ea typeface="Calibri"/>
                <a:cs typeface="Calibri"/>
                <a:sym typeface="Calibri"/>
              </a:rPr>
              <a:t>&gt;&gt;&gt;X=1								</a:t>
            </a:r>
            <a:endParaRPr/>
          </a:p>
          <a:p>
            <a:pPr marL="342900" marR="0" lvl="0" indent="-342900" algn="l" rtl="0">
              <a:lnSpc>
                <a:spcPct val="97000"/>
              </a:lnSpc>
              <a:spcBef>
                <a:spcPts val="1200"/>
              </a:spcBef>
              <a:spcAft>
                <a:spcPts val="0"/>
              </a:spcAft>
              <a:buClr>
                <a:srgbClr val="000000"/>
              </a:buClr>
              <a:buSzPts val="2000"/>
              <a:buFont typeface="Times New Roman"/>
              <a:buNone/>
            </a:pPr>
            <a:r>
              <a:rPr lang="en-US" sz="2000" b="1" i="0" u="none">
                <a:solidFill>
                  <a:srgbClr val="000000"/>
                </a:solidFill>
                <a:latin typeface="Calibri"/>
                <a:ea typeface="Calibri"/>
                <a:cs typeface="Calibri"/>
                <a:sym typeface="Calibri"/>
              </a:rPr>
              <a:t>&gt;&gt;&gt;Y=3</a:t>
            </a:r>
            <a:endParaRPr/>
          </a:p>
          <a:p>
            <a:pPr marL="342900" marR="0" lvl="0" indent="-342900" algn="l" rtl="0">
              <a:lnSpc>
                <a:spcPct val="97000"/>
              </a:lnSpc>
              <a:spcBef>
                <a:spcPts val="1200"/>
              </a:spcBef>
              <a:spcAft>
                <a:spcPts val="0"/>
              </a:spcAft>
              <a:buClr>
                <a:srgbClr val="000000"/>
              </a:buClr>
              <a:buSzPts val="2000"/>
              <a:buFont typeface="Times New Roman"/>
              <a:buNone/>
            </a:pPr>
            <a:r>
              <a:rPr lang="en-US" sz="2000" b="1" i="0" u="none">
                <a:solidFill>
                  <a:srgbClr val="000000"/>
                </a:solidFill>
                <a:latin typeface="Calibri"/>
                <a:ea typeface="Calibri"/>
                <a:cs typeface="Calibri"/>
                <a:sym typeface="Calibri"/>
              </a:rPr>
              <a:t>&gt;&gt;&gt;X,Y=Y,X</a:t>
            </a:r>
            <a:endParaRPr sz="2000" b="0" i="0" u="none">
              <a:solidFill>
                <a:srgbClr val="000000"/>
              </a:solidFill>
              <a:latin typeface="Calibri"/>
              <a:ea typeface="Calibri"/>
              <a:cs typeface="Calibri"/>
              <a:sym typeface="Calibri"/>
            </a:endParaRPr>
          </a:p>
          <a:p>
            <a:pPr marL="342900" marR="0" lvl="0" indent="-215900" algn="l" rtl="0">
              <a:lnSpc>
                <a:spcPct val="97000"/>
              </a:lnSpc>
              <a:spcBef>
                <a:spcPts val="1200"/>
              </a:spcBef>
              <a:spcAft>
                <a:spcPts val="0"/>
              </a:spcAft>
              <a:buClr>
                <a:srgbClr val="000000"/>
              </a:buClr>
              <a:buSzPts val="2000"/>
              <a:buFont typeface="Times New Roman"/>
              <a:buNone/>
            </a:pPr>
            <a:endParaRPr sz="2000" b="0" i="0" u="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2"/>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None/>
            </a:pPr>
            <a:endParaRPr sz="4000">
              <a:solidFill>
                <a:srgbClr val="000000"/>
              </a:solidFill>
              <a:latin typeface="Calibri"/>
              <a:ea typeface="Calibri"/>
              <a:cs typeface="Calibri"/>
              <a:sym typeface="Calibri"/>
            </a:endParaRPr>
          </a:p>
        </p:txBody>
      </p:sp>
      <p:sp>
        <p:nvSpPr>
          <p:cNvPr id="215" name="Google Shape;215;p42"/>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p>
            <a:pPr marL="342900" marR="0" lvl="0" indent="-342900" algn="l" rtl="0">
              <a:lnSpc>
                <a:spcPct val="97000"/>
              </a:lnSpc>
              <a:spcBef>
                <a:spcPts val="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What is the maximum possible value of an integer in Python ?</a:t>
            </a:r>
            <a:endParaRPr/>
          </a:p>
          <a:p>
            <a:pPr marL="342900" marR="0" lvl="0" indent="-342900" algn="l" rtl="0">
              <a:lnSpc>
                <a:spcPct val="97000"/>
              </a:lnSpc>
              <a:spcBef>
                <a:spcPts val="1200"/>
              </a:spcBef>
              <a:spcAft>
                <a:spcPts val="0"/>
              </a:spcAft>
              <a:buClr>
                <a:srgbClr val="000000"/>
              </a:buClr>
              <a:buSzPts val="2900"/>
              <a:buFont typeface="Times New Roman"/>
              <a:buNone/>
            </a:pPr>
            <a:r>
              <a:rPr lang="en-US" sz="2900" b="1" i="1" u="none">
                <a:solidFill>
                  <a:srgbClr val="000000"/>
                </a:solidFill>
                <a:latin typeface="Calibri"/>
                <a:ea typeface="Calibri"/>
                <a:cs typeface="Calibri"/>
                <a:sym typeface="Calibri"/>
              </a:rPr>
              <a:t>In Python, value of an integer is not restricted by the number of bits and can expand to the limit of the available memory.</a:t>
            </a:r>
            <a:endParaRPr/>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&gt;&gt;&gt; x=10000000000000000000000000000</a:t>
            </a:r>
            <a:endParaRPr/>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&gt;&gt;&gt; x</a:t>
            </a:r>
            <a:endParaRPr/>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10000000000000000000000000000</a:t>
            </a:r>
            <a:endParaRPr/>
          </a:p>
          <a:p>
            <a:pPr marL="342900" marR="0" lvl="0" indent="-158750" algn="l" rtl="0">
              <a:lnSpc>
                <a:spcPct val="97000"/>
              </a:lnSpc>
              <a:spcBef>
                <a:spcPts val="1200"/>
              </a:spcBef>
              <a:spcAft>
                <a:spcPts val="0"/>
              </a:spcAft>
              <a:buClr>
                <a:srgbClr val="000000"/>
              </a:buClr>
              <a:buSzPts val="2900"/>
              <a:buFont typeface="Times New Roman"/>
              <a:buNone/>
            </a:pPr>
            <a:endParaRPr sz="2900" b="0" i="0" u="non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3"/>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None/>
            </a:pPr>
            <a:endParaRPr sz="4000">
              <a:solidFill>
                <a:srgbClr val="000000"/>
              </a:solidFill>
              <a:latin typeface="Calibri"/>
              <a:ea typeface="Calibri"/>
              <a:cs typeface="Calibri"/>
              <a:sym typeface="Calibri"/>
            </a:endParaRPr>
          </a:p>
        </p:txBody>
      </p:sp>
      <p:sp>
        <p:nvSpPr>
          <p:cNvPr id="221" name="Google Shape;221;p43"/>
          <p:cNvSpPr txBox="1">
            <a:spLocks noGrp="1"/>
          </p:cNvSpPr>
          <p:nvPr>
            <p:ph type="body" idx="1"/>
          </p:nvPr>
        </p:nvSpPr>
        <p:spPr>
          <a:xfrm>
            <a:off x="609600" y="457200"/>
            <a:ext cx="10806112" cy="5549900"/>
          </a:xfrm>
          <a:prstGeom prst="rect">
            <a:avLst/>
          </a:prstGeom>
          <a:noFill/>
          <a:ln>
            <a:noFill/>
          </a:ln>
        </p:spPr>
        <p:txBody>
          <a:bodyPr spcFirstLastPara="1" wrap="square" lIns="0" tIns="157300" rIns="0" bIns="0" anchor="t" anchorCtr="0">
            <a:noAutofit/>
          </a:bodyPr>
          <a:lstStyle/>
          <a:p>
            <a:pPr marL="0" marR="0" lvl="0" indent="0" algn="l" rtl="0">
              <a:lnSpc>
                <a:spcPct val="97000"/>
              </a:lnSpc>
              <a:spcBef>
                <a:spcPts val="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As a side note, in Python 3, there is only one type “int” for all type of integers. In Python 2.7. there are two separate types “int” (which is 32 bit) and “long int” that is same as “int” of Python 3.x, i.e., can store arbitrarily large numbers.</a:t>
            </a:r>
            <a:endParaRPr/>
          </a:p>
          <a:p>
            <a:pPr marL="0" marR="0" lvl="0" indent="-184150" algn="l" rtl="0">
              <a:lnSpc>
                <a:spcPct val="97000"/>
              </a:lnSpc>
              <a:spcBef>
                <a:spcPts val="1200"/>
              </a:spcBef>
              <a:spcAft>
                <a:spcPts val="0"/>
              </a:spcAft>
              <a:buClr>
                <a:srgbClr val="000000"/>
              </a:buClr>
              <a:buSzPts val="2900"/>
              <a:buFont typeface="Times New Roman"/>
              <a:buChar char="•"/>
            </a:pPr>
            <a:r>
              <a:rPr lang="en-US" sz="2900" b="0" i="0" u="none">
                <a:solidFill>
                  <a:srgbClr val="000000"/>
                </a:solidFill>
                <a:latin typeface="Calibri"/>
                <a:ea typeface="Calibri"/>
                <a:cs typeface="Calibri"/>
                <a:sym typeface="Calibri"/>
              </a:rPr>
              <a:t>x = 10</a:t>
            </a:r>
            <a:endParaRPr/>
          </a:p>
          <a:p>
            <a:pPr marL="0" marR="0" lvl="0" indent="-184150" algn="l" rtl="0">
              <a:lnSpc>
                <a:spcPct val="97000"/>
              </a:lnSpc>
              <a:spcBef>
                <a:spcPts val="1200"/>
              </a:spcBef>
              <a:spcAft>
                <a:spcPts val="0"/>
              </a:spcAft>
              <a:buClr>
                <a:srgbClr val="000000"/>
              </a:buClr>
              <a:buSzPts val="2900"/>
              <a:buFont typeface="Times New Roman"/>
              <a:buChar char="•"/>
            </a:pPr>
            <a:r>
              <a:rPr lang="en-US" sz="2900" b="0" i="0" u="none">
                <a:solidFill>
                  <a:srgbClr val="000000"/>
                </a:solidFill>
                <a:latin typeface="Calibri"/>
                <a:ea typeface="Calibri"/>
                <a:cs typeface="Calibri"/>
                <a:sym typeface="Calibri"/>
              </a:rPr>
              <a:t>print(type(x)) </a:t>
            </a:r>
            <a:endParaRPr/>
          </a:p>
          <a:p>
            <a:pPr marL="0" marR="0" lvl="0" indent="-184150" algn="l" rtl="0">
              <a:lnSpc>
                <a:spcPct val="97000"/>
              </a:lnSpc>
              <a:spcBef>
                <a:spcPts val="1200"/>
              </a:spcBef>
              <a:spcAft>
                <a:spcPts val="0"/>
              </a:spcAft>
              <a:buClr>
                <a:srgbClr val="000000"/>
              </a:buClr>
              <a:buSzPts val="2900"/>
              <a:buFont typeface="Times New Roman"/>
              <a:buChar char="•"/>
            </a:pPr>
            <a:r>
              <a:rPr lang="en-US" sz="2900" b="0" i="0" u="none">
                <a:solidFill>
                  <a:srgbClr val="000000"/>
                </a:solidFill>
                <a:latin typeface="Calibri"/>
                <a:ea typeface="Calibri"/>
                <a:cs typeface="Calibri"/>
                <a:sym typeface="Calibri"/>
              </a:rPr>
              <a:t>x = 10000000000000000000000000000000000000000000</a:t>
            </a:r>
            <a:endParaRPr/>
          </a:p>
          <a:p>
            <a:pPr marL="0" marR="0" lvl="0" indent="-184150" algn="l" rtl="0">
              <a:lnSpc>
                <a:spcPct val="97000"/>
              </a:lnSpc>
              <a:spcBef>
                <a:spcPts val="1200"/>
              </a:spcBef>
              <a:spcAft>
                <a:spcPts val="0"/>
              </a:spcAft>
              <a:buClr>
                <a:srgbClr val="000000"/>
              </a:buClr>
              <a:buSzPts val="2900"/>
              <a:buFont typeface="Times New Roman"/>
              <a:buChar char="•"/>
            </a:pPr>
            <a:r>
              <a:rPr lang="en-US" sz="2900" b="0" i="0" u="none">
                <a:solidFill>
                  <a:srgbClr val="000000"/>
                </a:solidFill>
                <a:latin typeface="Calibri"/>
                <a:ea typeface="Calibri"/>
                <a:cs typeface="Calibri"/>
                <a:sym typeface="Calibri"/>
              </a:rPr>
              <a:t>print(type(x))</a:t>
            </a:r>
            <a:endParaRPr/>
          </a:p>
          <a:p>
            <a:pPr marL="342900" marR="0" lvl="0" indent="-158750" algn="l" rtl="0">
              <a:lnSpc>
                <a:spcPct val="97000"/>
              </a:lnSpc>
              <a:spcBef>
                <a:spcPts val="1200"/>
              </a:spcBef>
              <a:spcAft>
                <a:spcPts val="0"/>
              </a:spcAft>
              <a:buClr>
                <a:srgbClr val="000000"/>
              </a:buClr>
              <a:buSzPts val="2900"/>
              <a:buFont typeface="Times New Roman"/>
              <a:buNone/>
            </a:pPr>
            <a:endParaRPr sz="2900" b="0" i="0" u="non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4"/>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None/>
            </a:pPr>
            <a:endParaRPr sz="4000">
              <a:solidFill>
                <a:srgbClr val="000000"/>
              </a:solidFill>
              <a:latin typeface="Calibri"/>
              <a:ea typeface="Calibri"/>
              <a:cs typeface="Calibri"/>
              <a:sym typeface="Calibri"/>
            </a:endParaRPr>
          </a:p>
        </p:txBody>
      </p:sp>
      <p:sp>
        <p:nvSpPr>
          <p:cNvPr id="227" name="Google Shape;227;p44"/>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p>
            <a:pPr marL="342900" marR="0" lvl="0" indent="-342900" algn="l" rtl="0">
              <a:lnSpc>
                <a:spcPct val="97000"/>
              </a:lnSpc>
              <a:spcBef>
                <a:spcPts val="0"/>
              </a:spcBef>
              <a:spcAft>
                <a:spcPts val="0"/>
              </a:spcAft>
              <a:buClr>
                <a:srgbClr val="000000"/>
              </a:buClr>
              <a:buSzPts val="2900"/>
              <a:buFont typeface="Times New Roman"/>
              <a:buNone/>
            </a:pPr>
            <a:r>
              <a:rPr lang="en-US" sz="2900" b="1" i="0" u="none">
                <a:solidFill>
                  <a:srgbClr val="000000"/>
                </a:solidFill>
                <a:latin typeface="Calibri"/>
                <a:ea typeface="Calibri"/>
                <a:cs typeface="Calibri"/>
                <a:sym typeface="Calibri"/>
              </a:rPr>
              <a:t>Output in Python 2.7 :</a:t>
            </a:r>
            <a:endParaRPr/>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&lt;type 'int'&gt; </a:t>
            </a:r>
            <a:endParaRPr/>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&lt;type 'long'&gt;</a:t>
            </a:r>
            <a:endParaRPr/>
          </a:p>
          <a:p>
            <a:pPr marL="342900" marR="0" lvl="0" indent="-342900" algn="l" rtl="0">
              <a:lnSpc>
                <a:spcPct val="97000"/>
              </a:lnSpc>
              <a:spcBef>
                <a:spcPts val="1200"/>
              </a:spcBef>
              <a:spcAft>
                <a:spcPts val="0"/>
              </a:spcAft>
              <a:buClr>
                <a:srgbClr val="000000"/>
              </a:buClr>
              <a:buSzPts val="2900"/>
              <a:buFont typeface="Times New Roman"/>
              <a:buNone/>
            </a:pPr>
            <a:r>
              <a:rPr lang="en-US" sz="2900" b="1" i="0" u="none">
                <a:solidFill>
                  <a:srgbClr val="000000"/>
                </a:solidFill>
                <a:latin typeface="Calibri"/>
                <a:ea typeface="Calibri"/>
                <a:cs typeface="Calibri"/>
                <a:sym typeface="Calibri"/>
              </a:rPr>
              <a:t>Output in Python 3 :</a:t>
            </a:r>
            <a:endParaRPr/>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&lt;type 'int'&gt; </a:t>
            </a:r>
            <a:endParaRPr/>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&lt;type 'int'&gt;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5"/>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4000"/>
              <a:buNone/>
            </a:pPr>
            <a:r>
              <a:rPr lang="en-US" sz="4000" b="0" i="0" u="none">
                <a:solidFill>
                  <a:srgbClr val="FF0000"/>
                </a:solidFill>
                <a:latin typeface="Calibri"/>
                <a:ea typeface="Calibri"/>
                <a:cs typeface="Calibri"/>
                <a:sym typeface="Calibri"/>
              </a:rPr>
              <a:t>Operators and Operands</a:t>
            </a:r>
            <a:endParaRPr/>
          </a:p>
        </p:txBody>
      </p:sp>
      <p:sp>
        <p:nvSpPr>
          <p:cNvPr id="234" name="Google Shape;234;p45"/>
          <p:cNvSpPr txBox="1">
            <a:spLocks noGrp="1"/>
          </p:cNvSpPr>
          <p:nvPr>
            <p:ph type="body" idx="1"/>
          </p:nvPr>
        </p:nvSpPr>
        <p:spPr>
          <a:xfrm>
            <a:off x="609600" y="1095375"/>
            <a:ext cx="10806112" cy="4911725"/>
          </a:xfrm>
          <a:prstGeom prst="rect">
            <a:avLst/>
          </a:prstGeom>
          <a:noFill/>
          <a:ln>
            <a:noFill/>
          </a:ln>
        </p:spPr>
        <p:txBody>
          <a:bodyPr spcFirstLastPara="1" wrap="square" lIns="0" tIns="157300" rIns="0" bIns="0" anchor="t" anchorCtr="0">
            <a:noAutofit/>
          </a:bodyPr>
          <a:lstStyle/>
          <a:p>
            <a:pPr marL="342900" marR="0" lvl="0" indent="-342900" algn="l" rtl="0">
              <a:lnSpc>
                <a:spcPct val="97000"/>
              </a:lnSpc>
              <a:spcBef>
                <a:spcPts val="0"/>
              </a:spcBef>
              <a:spcAft>
                <a:spcPts val="0"/>
              </a:spcAft>
              <a:buClr>
                <a:srgbClr val="000000"/>
              </a:buClr>
              <a:buSzPts val="2900"/>
              <a:buFont typeface="Times New Roman"/>
              <a:buChar char="•"/>
            </a:pPr>
            <a:r>
              <a:rPr lang="en-US" sz="2900" b="0" i="0" u="none">
                <a:solidFill>
                  <a:srgbClr val="000000"/>
                </a:solidFill>
                <a:latin typeface="Calibri"/>
                <a:ea typeface="Calibri"/>
                <a:cs typeface="Calibri"/>
                <a:sym typeface="Calibri"/>
              </a:rPr>
              <a:t>Operators are special symbols that represent computations like addition and multiplication. </a:t>
            </a:r>
            <a:endParaRPr/>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a:solidFill>
                  <a:srgbClr val="000000"/>
                </a:solidFill>
                <a:latin typeface="Calibri"/>
                <a:ea typeface="Calibri"/>
                <a:cs typeface="Calibri"/>
                <a:sym typeface="Calibri"/>
              </a:rPr>
              <a:t>The values the operator uses are called operands</a:t>
            </a:r>
            <a:endParaRPr/>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a:solidFill>
                  <a:srgbClr val="000000"/>
                </a:solidFill>
                <a:latin typeface="Calibri"/>
                <a:ea typeface="Calibri"/>
                <a:cs typeface="Calibri"/>
                <a:sym typeface="Calibri"/>
              </a:rPr>
              <a:t>When both of the operands are integers, the result must also be an integer, and by convention, integer division always rounds down.</a:t>
            </a:r>
            <a:endParaRPr/>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a:solidFill>
                  <a:srgbClr val="000000"/>
                </a:solidFill>
                <a:latin typeface="Calibri"/>
                <a:ea typeface="Calibri"/>
                <a:cs typeface="Calibri"/>
                <a:sym typeface="Calibri"/>
              </a:rPr>
              <a:t>+, -, *,  /, %, **,//</a:t>
            </a:r>
            <a:endParaRPr/>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a:solidFill>
                  <a:srgbClr val="000000"/>
                </a:solidFill>
                <a:latin typeface="Calibri"/>
                <a:ea typeface="Calibri"/>
                <a:cs typeface="Calibri"/>
                <a:sym typeface="Calibri"/>
              </a:rPr>
              <a:t>** is used for exponential.</a:t>
            </a:r>
            <a:endParaRPr/>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a:solidFill>
                  <a:srgbClr val="000000"/>
                </a:solidFill>
                <a:latin typeface="Calibri"/>
                <a:ea typeface="Calibri"/>
                <a:cs typeface="Calibri"/>
                <a:sym typeface="Calibri"/>
              </a:rPr>
              <a:t>/ is also used for float division</a:t>
            </a:r>
            <a:endParaRPr/>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a:solidFill>
                  <a:srgbClr val="000000"/>
                </a:solidFill>
                <a:latin typeface="Calibri"/>
                <a:ea typeface="Calibri"/>
                <a:cs typeface="Calibri"/>
                <a:sym typeface="Calibri"/>
              </a:rPr>
              <a:t>// is used to integer division </a:t>
            </a:r>
            <a:endParaRPr/>
          </a:p>
          <a:p>
            <a:pPr marL="342900" marR="0" lvl="0" indent="-158750" algn="l" rtl="0">
              <a:lnSpc>
                <a:spcPct val="97000"/>
              </a:lnSpc>
              <a:spcBef>
                <a:spcPts val="1200"/>
              </a:spcBef>
              <a:spcAft>
                <a:spcPts val="0"/>
              </a:spcAft>
              <a:buClr>
                <a:srgbClr val="000000"/>
              </a:buClr>
              <a:buSzPts val="2900"/>
              <a:buFont typeface="Times New Roman"/>
              <a:buNone/>
            </a:pPr>
            <a:endParaRPr sz="2900" b="0" i="0" u="non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6"/>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None/>
            </a:pPr>
            <a:endParaRPr sz="4000">
              <a:solidFill>
                <a:srgbClr val="000000"/>
              </a:solidFill>
              <a:latin typeface="Calibri"/>
              <a:ea typeface="Calibri"/>
              <a:cs typeface="Calibri"/>
              <a:sym typeface="Calibri"/>
            </a:endParaRPr>
          </a:p>
        </p:txBody>
      </p:sp>
      <p:sp>
        <p:nvSpPr>
          <p:cNvPr id="240" name="Google Shape;240;p46"/>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p>
            <a:pPr marL="342900" marR="0" lvl="0" indent="-342900" algn="l" rtl="0">
              <a:lnSpc>
                <a:spcPct val="97000"/>
              </a:lnSpc>
              <a:spcBef>
                <a:spcPts val="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&gt;&gt;&gt; 2/3								</a:t>
            </a:r>
            <a:endParaRPr/>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0.6666666666666666</a:t>
            </a:r>
            <a:endParaRPr/>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&gt;&gt;&gt; 2.0/3</a:t>
            </a:r>
            <a:endParaRPr/>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0.6666666666666666</a:t>
            </a:r>
            <a:endParaRPr/>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&gt;&gt;&gt; 2.0/3.0</a:t>
            </a:r>
            <a:endParaRPr/>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0.6666666666666666</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7"/>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None/>
            </a:pPr>
            <a:endParaRPr sz="4000">
              <a:solidFill>
                <a:srgbClr val="000000"/>
              </a:solidFill>
              <a:latin typeface="Calibri"/>
              <a:ea typeface="Calibri"/>
              <a:cs typeface="Calibri"/>
              <a:sym typeface="Calibri"/>
            </a:endParaRPr>
          </a:p>
        </p:txBody>
      </p:sp>
      <p:sp>
        <p:nvSpPr>
          <p:cNvPr id="246" name="Google Shape;246;p47"/>
          <p:cNvSpPr txBox="1">
            <a:spLocks noGrp="1"/>
          </p:cNvSpPr>
          <p:nvPr>
            <p:ph type="body" idx="1"/>
          </p:nvPr>
        </p:nvSpPr>
        <p:spPr>
          <a:xfrm>
            <a:off x="482600" y="1427162"/>
            <a:ext cx="10806112" cy="4402137"/>
          </a:xfrm>
          <a:prstGeom prst="rect">
            <a:avLst/>
          </a:prstGeom>
          <a:noFill/>
          <a:ln>
            <a:noFill/>
          </a:ln>
        </p:spPr>
        <p:txBody>
          <a:bodyPr spcFirstLastPara="1" wrap="square" lIns="0" tIns="157300" rIns="0" bIns="0" anchor="t" anchorCtr="0">
            <a:noAutofit/>
          </a:bodyPr>
          <a:lstStyle/>
          <a:p>
            <a:pPr marL="342900" marR="0" lvl="0" indent="-342900" algn="l" rtl="0">
              <a:lnSpc>
                <a:spcPct val="97000"/>
              </a:lnSpc>
              <a:spcBef>
                <a:spcPts val="0"/>
              </a:spcBef>
              <a:spcAft>
                <a:spcPts val="0"/>
              </a:spcAft>
              <a:buClr>
                <a:srgbClr val="000000"/>
              </a:buClr>
              <a:buSzPts val="1800"/>
              <a:buFont typeface="Times New Roman"/>
              <a:buNone/>
            </a:pPr>
            <a:r>
              <a:rPr lang="en-US" sz="1800" b="1" i="0" u="none">
                <a:solidFill>
                  <a:srgbClr val="000000"/>
                </a:solidFill>
                <a:latin typeface="Calibri"/>
                <a:ea typeface="Calibri"/>
                <a:cs typeface="Calibri"/>
                <a:sym typeface="Calibri"/>
              </a:rPr>
              <a:t>&gt;&gt;&gt; 2//3</a:t>
            </a:r>
            <a:endParaRPr/>
          </a:p>
          <a:p>
            <a:pPr marL="342900" marR="0" lvl="0" indent="-342900" algn="l" rtl="0">
              <a:lnSpc>
                <a:spcPct val="97000"/>
              </a:lnSpc>
              <a:spcBef>
                <a:spcPts val="1200"/>
              </a:spcBef>
              <a:spcAft>
                <a:spcPts val="0"/>
              </a:spcAft>
              <a:buClr>
                <a:srgbClr val="000000"/>
              </a:buClr>
              <a:buSzPts val="1800"/>
              <a:buFont typeface="Times New Roman"/>
              <a:buNone/>
            </a:pPr>
            <a:r>
              <a:rPr lang="en-US" sz="1800" b="1" i="0" u="none">
                <a:solidFill>
                  <a:srgbClr val="000000"/>
                </a:solidFill>
                <a:latin typeface="Calibri"/>
                <a:ea typeface="Calibri"/>
                <a:cs typeface="Calibri"/>
                <a:sym typeface="Calibri"/>
              </a:rPr>
              <a:t>0</a:t>
            </a:r>
            <a:endParaRPr/>
          </a:p>
          <a:p>
            <a:pPr marL="342900" marR="0" lvl="0" indent="-342900" algn="l" rtl="0">
              <a:lnSpc>
                <a:spcPct val="97000"/>
              </a:lnSpc>
              <a:spcBef>
                <a:spcPts val="1200"/>
              </a:spcBef>
              <a:spcAft>
                <a:spcPts val="0"/>
              </a:spcAft>
              <a:buClr>
                <a:srgbClr val="000000"/>
              </a:buClr>
              <a:buSzPts val="1800"/>
              <a:buFont typeface="Times New Roman"/>
              <a:buNone/>
            </a:pPr>
            <a:r>
              <a:rPr lang="en-US" sz="1800" b="1" i="0" u="none">
                <a:solidFill>
                  <a:srgbClr val="000000"/>
                </a:solidFill>
                <a:latin typeface="Calibri"/>
                <a:ea typeface="Calibri"/>
                <a:cs typeface="Calibri"/>
                <a:sym typeface="Calibri"/>
              </a:rPr>
              <a:t>&gt;&gt;&gt; 2.0//3</a:t>
            </a:r>
            <a:endParaRPr/>
          </a:p>
          <a:p>
            <a:pPr marL="342900" marR="0" lvl="0" indent="-342900" algn="l" rtl="0">
              <a:lnSpc>
                <a:spcPct val="97000"/>
              </a:lnSpc>
              <a:spcBef>
                <a:spcPts val="1200"/>
              </a:spcBef>
              <a:spcAft>
                <a:spcPts val="0"/>
              </a:spcAft>
              <a:buClr>
                <a:srgbClr val="000000"/>
              </a:buClr>
              <a:buSzPts val="1800"/>
              <a:buFont typeface="Times New Roman"/>
              <a:buNone/>
            </a:pPr>
            <a:r>
              <a:rPr lang="en-US" sz="1800" b="1" i="0" u="none">
                <a:solidFill>
                  <a:srgbClr val="000000"/>
                </a:solidFill>
                <a:latin typeface="Calibri"/>
                <a:ea typeface="Calibri"/>
                <a:cs typeface="Calibri"/>
                <a:sym typeface="Calibri"/>
              </a:rPr>
              <a:t>0.0</a:t>
            </a:r>
            <a:endParaRPr/>
          </a:p>
          <a:p>
            <a:pPr marL="342900" marR="0" lvl="0" indent="-342900" algn="l" rtl="0">
              <a:lnSpc>
                <a:spcPct val="97000"/>
              </a:lnSpc>
              <a:spcBef>
                <a:spcPts val="1200"/>
              </a:spcBef>
              <a:spcAft>
                <a:spcPts val="0"/>
              </a:spcAft>
              <a:buClr>
                <a:srgbClr val="000000"/>
              </a:buClr>
              <a:buSzPts val="1800"/>
              <a:buFont typeface="Times New Roman"/>
              <a:buNone/>
            </a:pPr>
            <a:r>
              <a:rPr lang="en-US" sz="1800" b="1" i="0" u="none">
                <a:solidFill>
                  <a:srgbClr val="000000"/>
                </a:solidFill>
                <a:latin typeface="Calibri"/>
                <a:ea typeface="Calibri"/>
                <a:cs typeface="Calibri"/>
                <a:sym typeface="Calibri"/>
              </a:rPr>
              <a:t>&gt;&gt;&gt; 2.0//3.0</a:t>
            </a:r>
            <a:endParaRPr/>
          </a:p>
          <a:p>
            <a:pPr marL="342900" marR="0" lvl="0" indent="-342900" algn="l" rtl="0">
              <a:lnSpc>
                <a:spcPct val="97000"/>
              </a:lnSpc>
              <a:spcBef>
                <a:spcPts val="1200"/>
              </a:spcBef>
              <a:spcAft>
                <a:spcPts val="0"/>
              </a:spcAft>
              <a:buClr>
                <a:srgbClr val="000000"/>
              </a:buClr>
              <a:buSzPts val="1800"/>
              <a:buFont typeface="Times New Roman"/>
              <a:buNone/>
            </a:pPr>
            <a:r>
              <a:rPr lang="en-US" sz="1800" b="1" i="0" u="none">
                <a:solidFill>
                  <a:srgbClr val="000000"/>
                </a:solidFill>
                <a:latin typeface="Calibri"/>
                <a:ea typeface="Calibri"/>
                <a:cs typeface="Calibri"/>
                <a:sym typeface="Calibri"/>
              </a:rPr>
              <a:t>0.0</a:t>
            </a:r>
            <a:endParaRPr/>
          </a:p>
          <a:p>
            <a:pPr marL="342900" marR="0" lvl="0" indent="-342900" algn="l" rtl="0">
              <a:lnSpc>
                <a:spcPct val="97000"/>
              </a:lnSpc>
              <a:spcBef>
                <a:spcPts val="1200"/>
              </a:spcBef>
              <a:spcAft>
                <a:spcPts val="0"/>
              </a:spcAft>
              <a:buClr>
                <a:srgbClr val="000000"/>
              </a:buClr>
              <a:buSzPts val="1800"/>
              <a:buFont typeface="Times New Roman"/>
              <a:buNone/>
            </a:pPr>
            <a:r>
              <a:rPr lang="en-US" sz="1800" b="1" i="0" u="none">
                <a:solidFill>
                  <a:srgbClr val="000000"/>
                </a:solidFill>
                <a:latin typeface="Calibri"/>
                <a:ea typeface="Calibri"/>
                <a:cs typeface="Calibri"/>
                <a:sym typeface="Calibri"/>
              </a:rPr>
              <a:t>&gt;&gt;&gt; 2.0//10</a:t>
            </a:r>
            <a:endParaRPr/>
          </a:p>
          <a:p>
            <a:pPr marL="342900" marR="0" lvl="0" indent="-342900" algn="l" rtl="0">
              <a:lnSpc>
                <a:spcPct val="97000"/>
              </a:lnSpc>
              <a:spcBef>
                <a:spcPts val="1200"/>
              </a:spcBef>
              <a:spcAft>
                <a:spcPts val="0"/>
              </a:spcAft>
              <a:buClr>
                <a:srgbClr val="000000"/>
              </a:buClr>
              <a:buSzPts val="1800"/>
              <a:buFont typeface="Times New Roman"/>
              <a:buNone/>
            </a:pPr>
            <a:r>
              <a:rPr lang="en-US" sz="1800" b="1" i="0" u="none">
                <a:solidFill>
                  <a:srgbClr val="000000"/>
                </a:solidFill>
                <a:latin typeface="Calibri"/>
                <a:ea typeface="Calibri"/>
                <a:cs typeface="Calibri"/>
                <a:sym typeface="Calibri"/>
              </a:rPr>
              <a:t>0.0</a:t>
            </a:r>
            <a:endParaRPr/>
          </a:p>
          <a:p>
            <a:pPr marL="342900" marR="0" lvl="0" indent="-342900" algn="l" rtl="0">
              <a:lnSpc>
                <a:spcPct val="97000"/>
              </a:lnSpc>
              <a:spcBef>
                <a:spcPts val="1200"/>
              </a:spcBef>
              <a:spcAft>
                <a:spcPts val="0"/>
              </a:spcAft>
              <a:buClr>
                <a:srgbClr val="000000"/>
              </a:buClr>
              <a:buSzPts val="1800"/>
              <a:buFont typeface="Times New Roman"/>
              <a:buNone/>
            </a:pPr>
            <a:r>
              <a:rPr lang="en-US" sz="1800" b="1" i="0" u="none">
                <a:solidFill>
                  <a:srgbClr val="000000"/>
                </a:solidFill>
                <a:latin typeface="Calibri"/>
                <a:ea typeface="Calibri"/>
                <a:cs typeface="Calibri"/>
                <a:sym typeface="Calibri"/>
              </a:rPr>
              <a:t>&gt;&gt;&gt; 2.0//10.0</a:t>
            </a:r>
            <a:endParaRPr/>
          </a:p>
          <a:p>
            <a:pPr marL="342900" marR="0" lvl="0" indent="-342900" algn="l" rtl="0">
              <a:lnSpc>
                <a:spcPct val="97000"/>
              </a:lnSpc>
              <a:spcBef>
                <a:spcPts val="1200"/>
              </a:spcBef>
              <a:spcAft>
                <a:spcPts val="0"/>
              </a:spcAft>
              <a:buClr>
                <a:srgbClr val="000000"/>
              </a:buClr>
              <a:buSzPts val="1800"/>
              <a:buFont typeface="Times New Roman"/>
              <a:buNone/>
            </a:pPr>
            <a:r>
              <a:rPr lang="en-US" sz="1800" b="1" i="0" u="none">
                <a:solidFill>
                  <a:srgbClr val="000000"/>
                </a:solidFill>
                <a:latin typeface="Calibri"/>
                <a:ea typeface="Calibri"/>
                <a:cs typeface="Calibri"/>
                <a:sym typeface="Calibri"/>
              </a:rPr>
              <a:t>0.0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0"/>
          <p:cNvSpPr txBox="1">
            <a:spLocks noGrp="1"/>
          </p:cNvSpPr>
          <p:nvPr>
            <p:ph type="body" idx="1"/>
          </p:nvPr>
        </p:nvSpPr>
        <p:spPr>
          <a:xfrm>
            <a:off x="544285" y="1093329"/>
            <a:ext cx="10806112" cy="4402137"/>
          </a:xfrm>
          <a:prstGeom prst="rect">
            <a:avLst/>
          </a:prstGeom>
          <a:noFill/>
          <a:ln>
            <a:noFill/>
          </a:ln>
        </p:spPr>
        <p:txBody>
          <a:bodyPr spcFirstLastPara="1" wrap="square" lIns="0" tIns="157300" rIns="0" bIns="0" anchor="t" anchorCtr="0">
            <a:noAutofit/>
          </a:bodyPr>
          <a:lstStyle/>
          <a:p>
            <a:pPr marL="342900" marR="0" lvl="0" indent="-342900" algn="l" rtl="0">
              <a:lnSpc>
                <a:spcPct val="97000"/>
              </a:lnSpc>
              <a:spcBef>
                <a:spcPts val="0"/>
              </a:spcBef>
              <a:spcAft>
                <a:spcPts val="0"/>
              </a:spcAft>
              <a:buClr>
                <a:srgbClr val="000000"/>
              </a:buClr>
              <a:buSzPts val="2900"/>
              <a:buFont typeface="Times New Roman"/>
              <a:buChar char="•"/>
            </a:pPr>
            <a:r>
              <a:rPr lang="en-US" sz="2900" b="0" i="0" u="none" dirty="0">
                <a:solidFill>
                  <a:srgbClr val="000000"/>
                </a:solidFill>
                <a:latin typeface="Calibri"/>
                <a:ea typeface="Calibri"/>
                <a:cs typeface="Calibri"/>
                <a:sym typeface="Calibri"/>
              </a:rPr>
              <a:t>Programming errors are called bugs.</a:t>
            </a:r>
            <a:endParaRPr dirty="0"/>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dirty="0">
                <a:solidFill>
                  <a:srgbClr val="000000"/>
                </a:solidFill>
                <a:latin typeface="Calibri"/>
                <a:ea typeface="Calibri"/>
                <a:cs typeface="Calibri"/>
                <a:sym typeface="Calibri"/>
              </a:rPr>
              <a:t>Process of tracking bugs and correct them is called debugging.</a:t>
            </a:r>
            <a:endParaRPr dirty="0"/>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dirty="0">
                <a:solidFill>
                  <a:srgbClr val="000000"/>
                </a:solidFill>
                <a:latin typeface="Calibri"/>
                <a:ea typeface="Calibri"/>
                <a:cs typeface="Calibri"/>
                <a:sym typeface="Calibri"/>
              </a:rPr>
              <a:t>	</a:t>
            </a:r>
            <a:r>
              <a:rPr lang="en-US" sz="4000" b="0" i="0" u="none" dirty="0">
                <a:solidFill>
                  <a:srgbClr val="FF0000"/>
                </a:solidFill>
                <a:latin typeface="Calibri"/>
                <a:ea typeface="Calibri"/>
                <a:cs typeface="Calibri"/>
                <a:sym typeface="Calibri"/>
              </a:rPr>
              <a:t>Types of Errors</a:t>
            </a:r>
            <a:endParaRPr dirty="0"/>
          </a:p>
          <a:p>
            <a:pPr marL="342900" marR="0" lvl="0" indent="-342900" algn="l" rtl="0">
              <a:lnSpc>
                <a:spcPct val="97000"/>
              </a:lnSpc>
              <a:spcBef>
                <a:spcPts val="1200"/>
              </a:spcBef>
              <a:spcAft>
                <a:spcPts val="0"/>
              </a:spcAft>
              <a:buClr>
                <a:srgbClr val="000000"/>
              </a:buClr>
              <a:buSzPts val="2800"/>
              <a:buFont typeface="Times New Roman"/>
              <a:buChar char="•"/>
            </a:pPr>
            <a:r>
              <a:rPr lang="en-US" sz="2800" b="0" i="0" u="none" dirty="0">
                <a:solidFill>
                  <a:srgbClr val="000000"/>
                </a:solidFill>
                <a:latin typeface="Calibri"/>
                <a:ea typeface="Calibri"/>
                <a:cs typeface="Calibri"/>
                <a:sym typeface="Calibri"/>
              </a:rPr>
              <a:t>Syntax Errors : invalid code the compiler doesn't understand</a:t>
            </a:r>
            <a:endParaRPr sz="2800" b="0" i="0" u="none" dirty="0">
              <a:solidFill>
                <a:srgbClr val="000000"/>
              </a:solidFill>
              <a:latin typeface="Calibri"/>
              <a:ea typeface="Calibri"/>
              <a:cs typeface="Calibri"/>
              <a:sym typeface="Calibri"/>
            </a:endParaRPr>
          </a:p>
          <a:p>
            <a:pPr marL="457200" marR="0" lvl="1" indent="0" algn="l" rtl="0">
              <a:lnSpc>
                <a:spcPct val="97000"/>
              </a:lnSpc>
              <a:spcBef>
                <a:spcPts val="1200"/>
              </a:spcBef>
              <a:spcAft>
                <a:spcPts val="0"/>
              </a:spcAft>
              <a:buClr>
                <a:srgbClr val="000000"/>
              </a:buClr>
              <a:buSzPts val="2400"/>
              <a:buFont typeface="Times New Roman"/>
              <a:buNone/>
            </a:pPr>
            <a:r>
              <a:rPr lang="en-US" sz="2400" b="0" i="0" u="none" strike="noStrike" cap="none" dirty="0">
                <a:solidFill>
                  <a:srgbClr val="000000"/>
                </a:solidFill>
                <a:latin typeface="Calibri"/>
                <a:ea typeface="Calibri"/>
                <a:cs typeface="Calibri"/>
                <a:sym typeface="Calibri"/>
              </a:rPr>
              <a:t>	</a:t>
            </a:r>
            <a:r>
              <a:rPr lang="en-US" sz="2400" b="0" i="0" u="none" strike="noStrike" cap="none" dirty="0" err="1">
                <a:solidFill>
                  <a:srgbClr val="000000"/>
                </a:solidFill>
                <a:latin typeface="Calibri"/>
                <a:ea typeface="Calibri"/>
                <a:cs typeface="Calibri"/>
                <a:sym typeface="Calibri"/>
              </a:rPr>
              <a:t>printf</a:t>
            </a:r>
            <a:r>
              <a:rPr lang="en-US" sz="2400" b="0" i="0" u="none" strike="noStrike" cap="none" dirty="0">
                <a:solidFill>
                  <a:srgbClr val="000000"/>
                </a:solidFill>
                <a:latin typeface="Calibri"/>
                <a:ea typeface="Calibri"/>
                <a:cs typeface="Calibri"/>
                <a:sym typeface="Calibri"/>
              </a:rPr>
              <a:t>(%</a:t>
            </a:r>
            <a:r>
              <a:rPr lang="en-US" sz="2400" b="0" i="0" u="none" strike="noStrike" cap="none" dirty="0" err="1">
                <a:solidFill>
                  <a:srgbClr val="000000"/>
                </a:solidFill>
                <a:latin typeface="Calibri"/>
                <a:ea typeface="Calibri"/>
                <a:cs typeface="Calibri"/>
                <a:sym typeface="Calibri"/>
              </a:rPr>
              <a:t>d,s</a:t>
            </a:r>
            <a:r>
              <a:rPr lang="en-US" sz="2400" b="0" i="0" u="none" strike="noStrike" cap="none" dirty="0">
                <a:solidFill>
                  <a:srgbClr val="000000"/>
                </a:solidFill>
                <a:latin typeface="Calibri"/>
                <a:ea typeface="Calibri"/>
                <a:cs typeface="Calibri"/>
                <a:sym typeface="Calibri"/>
              </a:rPr>
              <a:t>)</a:t>
            </a:r>
            <a:endParaRPr dirty="0"/>
          </a:p>
          <a:p>
            <a:pPr marL="342900" marR="0" lvl="0" indent="-342900" algn="l" rtl="0">
              <a:lnSpc>
                <a:spcPct val="97000"/>
              </a:lnSpc>
              <a:spcBef>
                <a:spcPts val="1000"/>
              </a:spcBef>
              <a:spcAft>
                <a:spcPts val="0"/>
              </a:spcAft>
              <a:buClr>
                <a:srgbClr val="000000"/>
              </a:buClr>
              <a:buSzPts val="2800"/>
              <a:buFont typeface="Times New Roman"/>
              <a:buChar char="•"/>
            </a:pPr>
            <a:r>
              <a:rPr lang="en-US" sz="2800" b="0" i="0" u="none" dirty="0">
                <a:solidFill>
                  <a:srgbClr val="000000"/>
                </a:solidFill>
                <a:latin typeface="Calibri"/>
                <a:ea typeface="Calibri"/>
                <a:cs typeface="Calibri"/>
                <a:sym typeface="Calibri"/>
              </a:rPr>
              <a:t>Run Time Errors (Exceptions)</a:t>
            </a:r>
            <a:endParaRPr dirty="0"/>
          </a:p>
          <a:p>
            <a:pPr marL="342900" marR="0" lvl="0" indent="-342900" algn="l" rtl="0">
              <a:lnSpc>
                <a:spcPct val="97000"/>
              </a:lnSpc>
              <a:spcBef>
                <a:spcPts val="1200"/>
              </a:spcBef>
              <a:spcAft>
                <a:spcPts val="0"/>
              </a:spcAft>
              <a:buClr>
                <a:srgbClr val="000000"/>
              </a:buClr>
              <a:buSzPts val="2800"/>
              <a:buFont typeface="Times New Roman"/>
              <a:buNone/>
            </a:pPr>
            <a:r>
              <a:rPr lang="en-US" sz="2800" b="0" i="0" u="none" dirty="0">
                <a:solidFill>
                  <a:srgbClr val="000000"/>
                </a:solidFill>
                <a:latin typeface="Calibri"/>
                <a:ea typeface="Calibri"/>
                <a:cs typeface="Calibri"/>
                <a:sym typeface="Calibri"/>
              </a:rPr>
              <a:t>		</a:t>
            </a:r>
            <a:r>
              <a:rPr lang="en-US" sz="2400" b="0" i="0" u="none" dirty="0">
                <a:solidFill>
                  <a:srgbClr val="000000"/>
                </a:solidFill>
                <a:latin typeface="Calibri"/>
                <a:ea typeface="Calibri"/>
                <a:cs typeface="Calibri"/>
                <a:sym typeface="Calibri"/>
              </a:rPr>
              <a:t>a= 10/0;</a:t>
            </a:r>
            <a:endParaRPr dirty="0"/>
          </a:p>
          <a:p>
            <a:pPr marL="342900" marR="0" lvl="0" indent="-342900" algn="l" rtl="0">
              <a:lnSpc>
                <a:spcPct val="97000"/>
              </a:lnSpc>
              <a:spcBef>
                <a:spcPts val="1200"/>
              </a:spcBef>
              <a:spcAft>
                <a:spcPts val="0"/>
              </a:spcAft>
              <a:buClr>
                <a:srgbClr val="000000"/>
              </a:buClr>
              <a:buSzPts val="2800"/>
              <a:buFont typeface="Times New Roman"/>
              <a:buChar char="•"/>
            </a:pPr>
            <a:r>
              <a:rPr lang="en-US" sz="2800" b="0" i="0" u="none" dirty="0">
                <a:solidFill>
                  <a:srgbClr val="000000"/>
                </a:solidFill>
                <a:latin typeface="Calibri"/>
                <a:ea typeface="Calibri"/>
                <a:cs typeface="Calibri"/>
                <a:sym typeface="Calibri"/>
              </a:rPr>
              <a:t>Semantic Errors : valid code the compiler understands</a:t>
            </a:r>
            <a:endParaRPr dirty="0"/>
          </a:p>
          <a:p>
            <a:pPr marL="342900" marR="0" lvl="0" indent="-342900" algn="l" rtl="0">
              <a:lnSpc>
                <a:spcPct val="97000"/>
              </a:lnSpc>
              <a:spcBef>
                <a:spcPts val="1200"/>
              </a:spcBef>
              <a:spcAft>
                <a:spcPts val="0"/>
              </a:spcAft>
              <a:buClr>
                <a:srgbClr val="000000"/>
              </a:buClr>
              <a:buSzPts val="2800"/>
              <a:buFont typeface="Times New Roman"/>
              <a:buNone/>
            </a:pPr>
            <a:r>
              <a:rPr lang="en-US" sz="2800" b="0" i="0" u="none" dirty="0">
                <a:solidFill>
                  <a:srgbClr val="000000"/>
                </a:solidFill>
                <a:latin typeface="Calibri"/>
                <a:ea typeface="Calibri"/>
                <a:cs typeface="Calibri"/>
                <a:sym typeface="Calibri"/>
              </a:rPr>
              <a:t>		</a:t>
            </a:r>
            <a:r>
              <a:rPr lang="en-US" sz="2400" b="0" i="0" u="none" dirty="0">
                <a:solidFill>
                  <a:srgbClr val="000000"/>
                </a:solidFill>
                <a:latin typeface="Calibri"/>
                <a:ea typeface="Calibri"/>
                <a:cs typeface="Calibri"/>
                <a:sym typeface="Calibri"/>
              </a:rPr>
              <a:t>Dangling Else</a:t>
            </a:r>
            <a:endParaRPr dirty="0"/>
          </a:p>
        </p:txBody>
      </p:sp>
      <p:sp>
        <p:nvSpPr>
          <p:cNvPr id="138" name="Google Shape;138;p30"/>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4000"/>
              <a:buNone/>
            </a:pPr>
            <a:r>
              <a:rPr lang="en-US" sz="4000" b="0" i="0" u="none">
                <a:solidFill>
                  <a:srgbClr val="FF0000"/>
                </a:solidFill>
                <a:latin typeface="Calibri"/>
                <a:ea typeface="Calibri"/>
                <a:cs typeface="Calibri"/>
                <a:sym typeface="Calibri"/>
              </a:rPr>
              <a:t>Debugging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8"/>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4000"/>
              <a:buNone/>
            </a:pPr>
            <a:r>
              <a:rPr lang="en-US" sz="4000" b="0" i="0" u="none">
                <a:solidFill>
                  <a:srgbClr val="FF0000"/>
                </a:solidFill>
                <a:latin typeface="Calibri"/>
                <a:ea typeface="Calibri"/>
                <a:cs typeface="Calibri"/>
                <a:sym typeface="Calibri"/>
              </a:rPr>
              <a:t>Order of Operations</a:t>
            </a:r>
            <a:endParaRPr/>
          </a:p>
        </p:txBody>
      </p:sp>
      <p:sp>
        <p:nvSpPr>
          <p:cNvPr id="253" name="Google Shape;253;p48"/>
          <p:cNvSpPr txBox="1">
            <a:spLocks noGrp="1"/>
          </p:cNvSpPr>
          <p:nvPr>
            <p:ph type="body" idx="1"/>
          </p:nvPr>
        </p:nvSpPr>
        <p:spPr>
          <a:xfrm>
            <a:off x="609600" y="1028700"/>
            <a:ext cx="10806112" cy="4402137"/>
          </a:xfrm>
          <a:prstGeom prst="rect">
            <a:avLst/>
          </a:prstGeom>
          <a:noFill/>
          <a:ln>
            <a:noFill/>
          </a:ln>
        </p:spPr>
        <p:txBody>
          <a:bodyPr spcFirstLastPara="1" wrap="square" lIns="0" tIns="157300" rIns="0" bIns="0" anchor="t" anchorCtr="0">
            <a:noAutofit/>
          </a:bodyPr>
          <a:lstStyle/>
          <a:p>
            <a:pPr marL="342900" marR="0" lvl="0" indent="-342900" algn="l" rtl="0">
              <a:lnSpc>
                <a:spcPct val="97000"/>
              </a:lnSpc>
              <a:spcBef>
                <a:spcPts val="0"/>
              </a:spcBef>
              <a:spcAft>
                <a:spcPts val="0"/>
              </a:spcAft>
              <a:buClr>
                <a:srgbClr val="000000"/>
              </a:buClr>
              <a:buSzPts val="2900"/>
              <a:buFont typeface="Times New Roman"/>
              <a:buChar char="•"/>
            </a:pPr>
            <a:r>
              <a:rPr lang="en-US" sz="2900" b="0" i="0" u="none">
                <a:solidFill>
                  <a:srgbClr val="000000"/>
                </a:solidFill>
                <a:latin typeface="Calibri"/>
                <a:ea typeface="Calibri"/>
                <a:cs typeface="Calibri"/>
                <a:sym typeface="Calibri"/>
              </a:rPr>
              <a:t>When more than one operator appears in an expression, the order of evaluation depends on the </a:t>
            </a:r>
            <a:r>
              <a:rPr lang="en-US" sz="2900" b="0" i="0" u="sng">
                <a:solidFill>
                  <a:srgbClr val="000000"/>
                </a:solidFill>
                <a:latin typeface="Calibri"/>
                <a:ea typeface="Calibri"/>
                <a:cs typeface="Calibri"/>
                <a:sym typeface="Calibri"/>
              </a:rPr>
              <a:t>rules of precedence.</a:t>
            </a:r>
            <a:endParaRPr/>
          </a:p>
          <a:p>
            <a:pPr marL="742950" marR="0" lvl="1" indent="-285750" algn="l" rtl="0">
              <a:lnSpc>
                <a:spcPct val="97000"/>
              </a:lnSpc>
              <a:spcBef>
                <a:spcPts val="1200"/>
              </a:spcBef>
              <a:spcAft>
                <a:spcPts val="0"/>
              </a:spcAft>
              <a:buClr>
                <a:srgbClr val="000000"/>
              </a:buClr>
              <a:buSzPts val="2800"/>
              <a:buFont typeface="Times New Roman"/>
              <a:buChar char="–"/>
            </a:pPr>
            <a:r>
              <a:rPr lang="en-US" sz="2800" b="0" i="0" u="none" strike="noStrike" cap="none">
                <a:solidFill>
                  <a:srgbClr val="000000"/>
                </a:solidFill>
                <a:latin typeface="Calibri"/>
                <a:ea typeface="Calibri"/>
                <a:cs typeface="Calibri"/>
                <a:sym typeface="Calibri"/>
              </a:rPr>
              <a:t>Parentheses have the highest precedence and can be used to force an expression to evaluate in the order you want.</a:t>
            </a:r>
            <a:endParaRPr/>
          </a:p>
          <a:p>
            <a:pPr marL="742950" marR="0" lvl="1" indent="-285750" algn="l" rtl="0">
              <a:lnSpc>
                <a:spcPct val="97000"/>
              </a:lnSpc>
              <a:spcBef>
                <a:spcPts val="1000"/>
              </a:spcBef>
              <a:spcAft>
                <a:spcPts val="0"/>
              </a:spcAft>
              <a:buClr>
                <a:srgbClr val="000000"/>
              </a:buClr>
              <a:buSzPts val="2500"/>
              <a:buFont typeface="Times New Roman"/>
              <a:buChar char="–"/>
            </a:pPr>
            <a:r>
              <a:rPr lang="en-US" sz="2500" b="0" i="0" u="none" strike="noStrike" cap="none">
                <a:solidFill>
                  <a:srgbClr val="000000"/>
                </a:solidFill>
                <a:latin typeface="Calibri"/>
                <a:ea typeface="Calibri"/>
                <a:cs typeface="Calibri"/>
                <a:sym typeface="Calibri"/>
              </a:rPr>
              <a:t>Exponentiation has the next highest precedence.</a:t>
            </a:r>
            <a:endParaRPr/>
          </a:p>
          <a:p>
            <a:pPr marL="742950" marR="0" lvl="1" indent="-285750" algn="l" rtl="0">
              <a:lnSpc>
                <a:spcPct val="97000"/>
              </a:lnSpc>
              <a:spcBef>
                <a:spcPts val="1000"/>
              </a:spcBef>
              <a:spcAft>
                <a:spcPts val="0"/>
              </a:spcAft>
              <a:buClr>
                <a:srgbClr val="000000"/>
              </a:buClr>
              <a:buSzPts val="2800"/>
              <a:buFont typeface="Times New Roman"/>
              <a:buChar char="–"/>
            </a:pPr>
            <a:r>
              <a:rPr lang="en-US" sz="2800" b="0" i="0" u="none" strike="noStrike" cap="none">
                <a:solidFill>
                  <a:srgbClr val="000000"/>
                </a:solidFill>
                <a:latin typeface="Calibri"/>
                <a:ea typeface="Calibri"/>
                <a:cs typeface="Calibri"/>
                <a:sym typeface="Calibri"/>
              </a:rPr>
              <a:t>Multiplication ,Float Division, Integer Division  and remainder have the same precedence, which is higher than Addition and Subtraction, which also have the same precedence.</a:t>
            </a:r>
            <a:endParaRPr/>
          </a:p>
          <a:p>
            <a:pPr marL="742950" marR="0" lvl="1" indent="-285750" algn="l" rtl="0">
              <a:lnSpc>
                <a:spcPct val="97000"/>
              </a:lnSpc>
              <a:spcBef>
                <a:spcPts val="1000"/>
              </a:spcBef>
              <a:spcAft>
                <a:spcPts val="0"/>
              </a:spcAft>
              <a:buClr>
                <a:srgbClr val="000000"/>
              </a:buClr>
              <a:buSzPts val="2800"/>
              <a:buFont typeface="Times New Roman"/>
              <a:buChar char="–"/>
            </a:pPr>
            <a:r>
              <a:rPr lang="en-US" sz="2800" b="0" i="0" u="none" strike="noStrike" cap="none">
                <a:solidFill>
                  <a:srgbClr val="000000"/>
                </a:solidFill>
                <a:latin typeface="Calibri"/>
                <a:ea typeface="Calibri"/>
                <a:cs typeface="Calibri"/>
                <a:sym typeface="Calibri"/>
              </a:rPr>
              <a:t>Operators with the same precedence are evaluated from left to right.</a:t>
            </a:r>
            <a:endParaRPr/>
          </a:p>
          <a:p>
            <a:pPr marL="342900" marR="0" lvl="0" indent="-165100" algn="l" rtl="0">
              <a:lnSpc>
                <a:spcPct val="97000"/>
              </a:lnSpc>
              <a:spcBef>
                <a:spcPts val="1000"/>
              </a:spcBef>
              <a:spcAft>
                <a:spcPts val="0"/>
              </a:spcAft>
              <a:buClr>
                <a:srgbClr val="000000"/>
              </a:buClr>
              <a:buSzPts val="2800"/>
              <a:buFont typeface="Times New Roman"/>
              <a:buNone/>
            </a:pPr>
            <a:endParaRPr sz="2800" b="0" i="0" u="none" strike="noStrike" cap="none">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9"/>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4000"/>
              <a:buNone/>
            </a:pPr>
            <a:r>
              <a:rPr lang="en-US" sz="4000" b="1" i="0" u="none">
                <a:solidFill>
                  <a:srgbClr val="FF0000"/>
                </a:solidFill>
                <a:latin typeface="Calibri"/>
                <a:ea typeface="Calibri"/>
                <a:cs typeface="Calibri"/>
                <a:sym typeface="Calibri"/>
              </a:rPr>
              <a:t>Operations on Strings</a:t>
            </a:r>
            <a:endParaRPr/>
          </a:p>
        </p:txBody>
      </p:sp>
      <p:sp>
        <p:nvSpPr>
          <p:cNvPr id="260" name="Google Shape;260;p49"/>
          <p:cNvSpPr txBox="1">
            <a:spLocks noGrp="1"/>
          </p:cNvSpPr>
          <p:nvPr>
            <p:ph type="body" idx="1"/>
          </p:nvPr>
        </p:nvSpPr>
        <p:spPr>
          <a:xfrm>
            <a:off x="609600" y="1098550"/>
            <a:ext cx="10806112" cy="4402137"/>
          </a:xfrm>
          <a:prstGeom prst="rect">
            <a:avLst/>
          </a:prstGeom>
          <a:noFill/>
          <a:ln>
            <a:noFill/>
          </a:ln>
        </p:spPr>
        <p:txBody>
          <a:bodyPr spcFirstLastPara="1" wrap="square" lIns="0" tIns="157300" rIns="0" bIns="0" anchor="t" anchorCtr="0">
            <a:noAutofit/>
          </a:bodyPr>
          <a:lstStyle/>
          <a:p>
            <a:pPr marL="342900" marR="0" lvl="0" indent="-342900" algn="l" rtl="0">
              <a:lnSpc>
                <a:spcPct val="97000"/>
              </a:lnSpc>
              <a:spcBef>
                <a:spcPts val="0"/>
              </a:spcBef>
              <a:spcAft>
                <a:spcPts val="0"/>
              </a:spcAft>
              <a:buClr>
                <a:srgbClr val="000000"/>
              </a:buClr>
              <a:buSzPts val="2900"/>
              <a:buFont typeface="Times New Roman"/>
              <a:buChar char="•"/>
            </a:pPr>
            <a:r>
              <a:rPr lang="en-US" sz="2900" b="0" i="0" u="none" dirty="0">
                <a:solidFill>
                  <a:srgbClr val="000000"/>
                </a:solidFill>
                <a:latin typeface="Calibri"/>
                <a:ea typeface="Calibri"/>
                <a:cs typeface="Calibri"/>
                <a:sym typeface="Calibri"/>
              </a:rPr>
              <a:t>Mathematical operations can’t be performed on strings, even if the strings look like numbers.</a:t>
            </a:r>
            <a:endParaRPr dirty="0"/>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dirty="0">
                <a:solidFill>
                  <a:srgbClr val="000000"/>
                </a:solidFill>
                <a:latin typeface="Calibri"/>
                <a:ea typeface="Calibri"/>
                <a:cs typeface="Calibri"/>
                <a:sym typeface="Calibri"/>
              </a:rPr>
              <a:t>the + operator represents concatenation.</a:t>
            </a:r>
            <a:endParaRPr dirty="0"/>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dirty="0">
                <a:solidFill>
                  <a:srgbClr val="000000"/>
                </a:solidFill>
                <a:latin typeface="Calibri"/>
                <a:ea typeface="Calibri"/>
                <a:cs typeface="Calibri"/>
                <a:sym typeface="Calibri"/>
              </a:rPr>
              <a:t>For Example:</a:t>
            </a:r>
            <a:endParaRPr dirty="0"/>
          </a:p>
          <a:p>
            <a:pPr marL="742950" marR="0" lvl="1" indent="-285750" algn="l" rtl="0">
              <a:lnSpc>
                <a:spcPct val="97000"/>
              </a:lnSpc>
              <a:spcBef>
                <a:spcPts val="1200"/>
              </a:spcBef>
              <a:spcAft>
                <a:spcPts val="0"/>
              </a:spcAft>
              <a:buClr>
                <a:srgbClr val="000000"/>
              </a:buClr>
              <a:buSzPts val="2500"/>
              <a:buFont typeface="Times New Roman"/>
              <a:buChar char="–"/>
            </a:pPr>
            <a:r>
              <a:rPr lang="en-US" sz="2500" b="0" i="0" u="none" strike="noStrike" cap="none" dirty="0">
                <a:solidFill>
                  <a:srgbClr val="000000"/>
                </a:solidFill>
                <a:latin typeface="Calibri"/>
                <a:ea typeface="Calibri"/>
                <a:cs typeface="Calibri"/>
                <a:sym typeface="Calibri"/>
              </a:rPr>
              <a:t>fruit = "banana"</a:t>
            </a:r>
            <a:endParaRPr dirty="0"/>
          </a:p>
          <a:p>
            <a:pPr marL="742950" marR="0" lvl="1" indent="-285750" algn="l" rtl="0">
              <a:lnSpc>
                <a:spcPct val="97000"/>
              </a:lnSpc>
              <a:spcBef>
                <a:spcPts val="1000"/>
              </a:spcBef>
              <a:spcAft>
                <a:spcPts val="0"/>
              </a:spcAft>
              <a:buClr>
                <a:srgbClr val="000000"/>
              </a:buClr>
              <a:buSzPts val="2500"/>
              <a:buFont typeface="Times New Roman"/>
              <a:buChar char="–"/>
            </a:pPr>
            <a:r>
              <a:rPr lang="en-US" sz="2500" b="0" i="0" u="none" strike="noStrike" cap="none" dirty="0" err="1">
                <a:solidFill>
                  <a:srgbClr val="000000"/>
                </a:solidFill>
                <a:latin typeface="Calibri"/>
                <a:ea typeface="Calibri"/>
                <a:cs typeface="Calibri"/>
                <a:sym typeface="Calibri"/>
              </a:rPr>
              <a:t>bakedGood</a:t>
            </a:r>
            <a:r>
              <a:rPr lang="en-US" sz="2500" b="0" i="0" u="none" strike="noStrike" cap="none" dirty="0">
                <a:solidFill>
                  <a:srgbClr val="000000"/>
                </a:solidFill>
                <a:latin typeface="Calibri"/>
                <a:ea typeface="Calibri"/>
                <a:cs typeface="Calibri"/>
                <a:sym typeface="Calibri"/>
              </a:rPr>
              <a:t> = " nut bread“</a:t>
            </a:r>
            <a:endParaRPr dirty="0"/>
          </a:p>
          <a:p>
            <a:pPr marL="742950" marR="0" lvl="1" indent="-285750" algn="l" rtl="0">
              <a:lnSpc>
                <a:spcPct val="97000"/>
              </a:lnSpc>
              <a:spcBef>
                <a:spcPts val="1000"/>
              </a:spcBef>
              <a:spcAft>
                <a:spcPts val="0"/>
              </a:spcAft>
              <a:buClr>
                <a:srgbClr val="000000"/>
              </a:buClr>
              <a:buSzPts val="2500"/>
              <a:buFont typeface="Times New Roman"/>
              <a:buChar char="–"/>
            </a:pPr>
            <a:r>
              <a:rPr lang="en-US" dirty="0"/>
              <a:t>p</a:t>
            </a:r>
            <a:r>
              <a:rPr lang="en-US" sz="2500" b="0" i="0" u="none" strike="noStrike" cap="none" dirty="0">
                <a:solidFill>
                  <a:srgbClr val="000000"/>
                </a:solidFill>
                <a:latin typeface="Calibri"/>
                <a:ea typeface="Calibri"/>
                <a:cs typeface="Calibri"/>
                <a:sym typeface="Calibri"/>
              </a:rPr>
              <a:t>rint(fruit + </a:t>
            </a:r>
            <a:r>
              <a:rPr lang="en-US" sz="2500" b="0" i="0" u="none" strike="noStrike" cap="none" dirty="0" err="1">
                <a:solidFill>
                  <a:srgbClr val="000000"/>
                </a:solidFill>
                <a:latin typeface="Calibri"/>
                <a:ea typeface="Calibri"/>
                <a:cs typeface="Calibri"/>
                <a:sym typeface="Calibri"/>
              </a:rPr>
              <a:t>bakedGood</a:t>
            </a:r>
            <a:r>
              <a:rPr lang="en-US" sz="2500" b="0" i="0" u="none" strike="noStrike" cap="none" dirty="0">
                <a:solidFill>
                  <a:srgbClr val="000000"/>
                </a:solidFill>
                <a:latin typeface="Calibri"/>
                <a:ea typeface="Calibri"/>
                <a:cs typeface="Calibri"/>
                <a:sym typeface="Calibri"/>
              </a:rPr>
              <a:t>)</a:t>
            </a:r>
            <a:endParaRPr dirty="0"/>
          </a:p>
          <a:p>
            <a:pPr marL="342900" marR="0" lvl="0" indent="-342900" algn="l" rtl="0">
              <a:lnSpc>
                <a:spcPct val="97000"/>
              </a:lnSpc>
              <a:spcBef>
                <a:spcPts val="1000"/>
              </a:spcBef>
              <a:spcAft>
                <a:spcPts val="0"/>
              </a:spcAft>
              <a:buClr>
                <a:srgbClr val="000000"/>
              </a:buClr>
              <a:buSzPts val="2900"/>
              <a:buFont typeface="Times New Roman"/>
              <a:buChar char="•"/>
            </a:pPr>
            <a:r>
              <a:rPr lang="en-US" sz="2900" b="0" i="0" u="none" dirty="0">
                <a:solidFill>
                  <a:srgbClr val="000000"/>
                </a:solidFill>
                <a:latin typeface="Calibri"/>
                <a:ea typeface="Calibri"/>
                <a:cs typeface="Calibri"/>
                <a:sym typeface="Calibri"/>
              </a:rPr>
              <a:t>The * operator also works on strings; it performs repetition.</a:t>
            </a:r>
            <a:endParaRPr dirty="0"/>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dirty="0">
                <a:solidFill>
                  <a:srgbClr val="000000"/>
                </a:solidFill>
                <a:latin typeface="Calibri"/>
                <a:ea typeface="Calibri"/>
                <a:cs typeface="Calibri"/>
                <a:sym typeface="Calibri"/>
              </a:rPr>
              <a:t>For </a:t>
            </a:r>
            <a:r>
              <a:rPr lang="en-US" sz="2900" b="0" i="0" u="none" dirty="0" err="1">
                <a:solidFill>
                  <a:srgbClr val="000000"/>
                </a:solidFill>
                <a:latin typeface="Calibri"/>
                <a:ea typeface="Calibri"/>
                <a:cs typeface="Calibri"/>
                <a:sym typeface="Calibri"/>
              </a:rPr>
              <a:t>eg</a:t>
            </a:r>
            <a:r>
              <a:rPr lang="en-US" sz="2900" b="0" i="0" u="none" dirty="0">
                <a:solidFill>
                  <a:srgbClr val="000000"/>
                </a:solidFill>
                <a:latin typeface="Calibri"/>
                <a:ea typeface="Calibri"/>
                <a:cs typeface="Calibri"/>
                <a:sym typeface="Calibri"/>
              </a:rPr>
              <a:t>:</a:t>
            </a:r>
            <a:endParaRPr dirty="0"/>
          </a:p>
          <a:p>
            <a:pPr marL="742950" marR="0" lvl="1" indent="-285750" algn="l" rtl="0">
              <a:lnSpc>
                <a:spcPct val="97000"/>
              </a:lnSpc>
              <a:spcBef>
                <a:spcPts val="1200"/>
              </a:spcBef>
              <a:spcAft>
                <a:spcPts val="0"/>
              </a:spcAft>
              <a:buClr>
                <a:srgbClr val="000000"/>
              </a:buClr>
              <a:buSzPts val="2500"/>
              <a:buFont typeface="Times New Roman"/>
              <a:buChar char="–"/>
            </a:pPr>
            <a:r>
              <a:rPr lang="en-US" sz="2500" b="0" i="0" u="none" strike="noStrike" cap="none" dirty="0">
                <a:solidFill>
                  <a:srgbClr val="000000"/>
                </a:solidFill>
                <a:latin typeface="Calibri"/>
                <a:ea typeface="Calibri"/>
                <a:cs typeface="Calibri"/>
                <a:sym typeface="Calibri"/>
              </a:rPr>
              <a:t> "Fun"*3 is "</a:t>
            </a:r>
            <a:r>
              <a:rPr lang="en-US" sz="2500" b="0" i="0" u="none" strike="noStrike" cap="none" dirty="0" err="1">
                <a:solidFill>
                  <a:srgbClr val="000000"/>
                </a:solidFill>
                <a:latin typeface="Calibri"/>
                <a:ea typeface="Calibri"/>
                <a:cs typeface="Calibri"/>
                <a:sym typeface="Calibri"/>
              </a:rPr>
              <a:t>FunFunFun</a:t>
            </a:r>
            <a:r>
              <a:rPr lang="en-US" sz="2500" b="0" i="0" u="none" strike="noStrike" cap="none" dirty="0">
                <a:solidFill>
                  <a:srgbClr val="000000"/>
                </a:solidFill>
                <a:latin typeface="Calibri"/>
                <a:ea typeface="Calibri"/>
                <a:cs typeface="Calibri"/>
                <a:sym typeface="Calibri"/>
              </a:rPr>
              <a:t>"</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0"/>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4000"/>
              <a:buNone/>
            </a:pPr>
            <a:r>
              <a:rPr lang="en-US" sz="4000" b="0" i="0" u="none">
                <a:solidFill>
                  <a:srgbClr val="FF0000"/>
                </a:solidFill>
                <a:latin typeface="Calibri"/>
                <a:ea typeface="Calibri"/>
                <a:cs typeface="Calibri"/>
                <a:sym typeface="Calibri"/>
              </a:rPr>
              <a:t>Composition</a:t>
            </a:r>
            <a:endParaRPr/>
          </a:p>
        </p:txBody>
      </p:sp>
      <p:sp>
        <p:nvSpPr>
          <p:cNvPr id="267" name="Google Shape;267;p50"/>
          <p:cNvSpPr txBox="1">
            <a:spLocks noGrp="1"/>
          </p:cNvSpPr>
          <p:nvPr>
            <p:ph type="body" idx="1"/>
          </p:nvPr>
        </p:nvSpPr>
        <p:spPr>
          <a:xfrm>
            <a:off x="609600" y="957262"/>
            <a:ext cx="10806112" cy="1166812"/>
          </a:xfrm>
          <a:prstGeom prst="rect">
            <a:avLst/>
          </a:prstGeom>
          <a:noFill/>
          <a:ln>
            <a:noFill/>
          </a:ln>
        </p:spPr>
        <p:txBody>
          <a:bodyPr spcFirstLastPara="1" wrap="square" lIns="0" tIns="157300" rIns="0" bIns="0" anchor="t" anchorCtr="0">
            <a:noAutofit/>
          </a:bodyPr>
          <a:lstStyle/>
          <a:p>
            <a:pPr marL="342900" marR="0" lvl="0" indent="-342900" algn="l" rtl="0">
              <a:lnSpc>
                <a:spcPct val="97000"/>
              </a:lnSpc>
              <a:spcBef>
                <a:spcPts val="0"/>
              </a:spcBef>
              <a:spcAft>
                <a:spcPts val="0"/>
              </a:spcAft>
              <a:buClr>
                <a:srgbClr val="000000"/>
              </a:buClr>
              <a:buSzPts val="2900"/>
              <a:buFont typeface="Times New Roman"/>
              <a:buChar char="•"/>
            </a:pPr>
            <a:r>
              <a:rPr lang="en-US" sz="2900" b="0" i="0" u="none">
                <a:solidFill>
                  <a:srgbClr val="000000"/>
                </a:solidFill>
                <a:latin typeface="Calibri"/>
                <a:ea typeface="Calibri"/>
                <a:cs typeface="Calibri"/>
                <a:sym typeface="Calibri"/>
              </a:rPr>
              <a:t>One of the most useful features of programming languages is their ability to take small building blocks and compose them</a:t>
            </a:r>
            <a:endParaRPr/>
          </a:p>
        </p:txBody>
      </p:sp>
      <p:sp>
        <p:nvSpPr>
          <p:cNvPr id="268" name="Google Shape;268;p50"/>
          <p:cNvSpPr txBox="1"/>
          <p:nvPr/>
        </p:nvSpPr>
        <p:spPr>
          <a:xfrm>
            <a:off x="762000" y="1927225"/>
            <a:ext cx="10806112" cy="1054100"/>
          </a:xfrm>
          <a:prstGeom prst="rect">
            <a:avLst/>
          </a:prstGeom>
          <a:noFill/>
          <a:ln>
            <a:noFill/>
          </a:ln>
        </p:spPr>
        <p:txBody>
          <a:bodyPr spcFirstLastPara="1" wrap="square" lIns="81700" tIns="42475" rIns="81700" bIns="42475" anchor="ctr" anchorCtr="0">
            <a:noAutofit/>
          </a:bodyPr>
          <a:lstStyle/>
          <a:p>
            <a:pPr marL="0" marR="0" lvl="0" indent="0" algn="ctr" rtl="0">
              <a:lnSpc>
                <a:spcPct val="97000"/>
              </a:lnSpc>
              <a:spcBef>
                <a:spcPts val="0"/>
              </a:spcBef>
              <a:spcAft>
                <a:spcPts val="0"/>
              </a:spcAft>
              <a:buClr>
                <a:srgbClr val="FF0000"/>
              </a:buClr>
              <a:buSzPts val="4000"/>
              <a:buFont typeface="Calibri"/>
              <a:buNone/>
            </a:pPr>
            <a:r>
              <a:rPr lang="en-US" sz="4000" b="0" i="0" u="none" strike="noStrike" cap="none">
                <a:solidFill>
                  <a:srgbClr val="FF0000"/>
                </a:solidFill>
                <a:latin typeface="Calibri"/>
                <a:ea typeface="Calibri"/>
                <a:cs typeface="Calibri"/>
                <a:sym typeface="Calibri"/>
              </a:rPr>
              <a:t>Comments</a:t>
            </a:r>
            <a:endParaRPr/>
          </a:p>
        </p:txBody>
      </p:sp>
      <p:sp>
        <p:nvSpPr>
          <p:cNvPr id="269" name="Google Shape;269;p50"/>
          <p:cNvSpPr txBox="1"/>
          <p:nvPr/>
        </p:nvSpPr>
        <p:spPr>
          <a:xfrm>
            <a:off x="608012" y="2825750"/>
            <a:ext cx="11583987" cy="2843212"/>
          </a:xfrm>
          <a:prstGeom prst="rect">
            <a:avLst/>
          </a:prstGeom>
          <a:noFill/>
          <a:ln>
            <a:noFill/>
          </a:ln>
        </p:spPr>
        <p:txBody>
          <a:bodyPr spcFirstLastPara="1" wrap="square" lIns="0" tIns="157300" rIns="0" bIns="0" anchor="t" anchorCtr="0">
            <a:noAutofit/>
          </a:bodyPr>
          <a:lstStyle/>
          <a:p>
            <a:pPr marL="0" marR="0" lvl="0" indent="-184150" algn="l" rtl="0">
              <a:lnSpc>
                <a:spcPct val="100000"/>
              </a:lnSpc>
              <a:spcBef>
                <a:spcPts val="0"/>
              </a:spcBef>
              <a:spcAft>
                <a:spcPts val="0"/>
              </a:spcAft>
              <a:buClr>
                <a:schemeClr val="dk1"/>
              </a:buClr>
              <a:buSzPts val="2900"/>
              <a:buFont typeface="Arial"/>
              <a:buChar char="•"/>
            </a:pPr>
            <a:r>
              <a:rPr lang="en-US" sz="2900" b="0" i="0" u="none" strike="noStrike" cap="none">
                <a:solidFill>
                  <a:schemeClr val="dk1"/>
                </a:solidFill>
                <a:latin typeface="Calibri"/>
                <a:ea typeface="Calibri"/>
                <a:cs typeface="Calibri"/>
                <a:sym typeface="Calibri"/>
              </a:rPr>
              <a:t> It is a good idea to add notes to your programs to explain in natural language what the program is doing. These notes are called comments.</a:t>
            </a:r>
            <a:endParaRPr/>
          </a:p>
          <a:p>
            <a:pPr marL="0" marR="0" lvl="0" indent="-184150" algn="l" rtl="0">
              <a:lnSpc>
                <a:spcPct val="100000"/>
              </a:lnSpc>
              <a:spcBef>
                <a:spcPts val="0"/>
              </a:spcBef>
              <a:spcAft>
                <a:spcPts val="0"/>
              </a:spcAft>
              <a:buClr>
                <a:schemeClr val="dk1"/>
              </a:buClr>
              <a:buSzPts val="2900"/>
              <a:buFont typeface="Arial"/>
              <a:buChar char="•"/>
            </a:pPr>
            <a:r>
              <a:rPr lang="en-US" sz="2900" b="0" i="0" u="none" strike="noStrike" cap="none">
                <a:solidFill>
                  <a:schemeClr val="dk1"/>
                </a:solidFill>
                <a:latin typeface="Calibri"/>
                <a:ea typeface="Calibri"/>
                <a:cs typeface="Calibri"/>
                <a:sym typeface="Calibri"/>
              </a:rPr>
              <a:t> they are marked with the # symbol:</a:t>
            </a:r>
            <a:endParaRPr/>
          </a:p>
          <a:p>
            <a:pPr marL="0" marR="0" lvl="0" indent="-184150" algn="l" rtl="0">
              <a:lnSpc>
                <a:spcPct val="100000"/>
              </a:lnSpc>
              <a:spcBef>
                <a:spcPts val="0"/>
              </a:spcBef>
              <a:spcAft>
                <a:spcPts val="0"/>
              </a:spcAft>
              <a:buClr>
                <a:schemeClr val="dk1"/>
              </a:buClr>
              <a:buSzPts val="2900"/>
              <a:buFont typeface="Arial"/>
              <a:buChar char="•"/>
            </a:pPr>
            <a:r>
              <a:rPr lang="en-US" sz="2900" b="0" i="0" u="none" strike="noStrike" cap="none">
                <a:solidFill>
                  <a:schemeClr val="dk1"/>
                </a:solidFill>
                <a:latin typeface="Calibri"/>
                <a:ea typeface="Calibri"/>
                <a:cs typeface="Calibri"/>
                <a:sym typeface="Calibri"/>
              </a:rPr>
              <a:t>For eg</a:t>
            </a:r>
            <a:r>
              <a:rPr lang="en-US" sz="29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Clr>
                <a:schemeClr val="dk1"/>
              </a:buClr>
              <a:buSzPts val="2900"/>
              <a:buFont typeface="Calibri"/>
              <a:buNone/>
            </a:pPr>
            <a:r>
              <a:rPr lang="en-US" sz="2900" b="0" i="0" u="none" strike="noStrike" cap="none">
                <a:solidFill>
                  <a:schemeClr val="dk1"/>
                </a:solidFill>
                <a:latin typeface="Calibri"/>
                <a:ea typeface="Calibri"/>
                <a:cs typeface="Calibri"/>
                <a:sym typeface="Calibri"/>
              </a:rPr>
              <a:t>	# compute the percentage of the hour that has elapsed</a:t>
            </a:r>
            <a:endParaRPr/>
          </a:p>
          <a:p>
            <a:pPr marL="0" marR="0" lvl="0" indent="0" algn="l" rtl="0">
              <a:lnSpc>
                <a:spcPct val="100000"/>
              </a:lnSpc>
              <a:spcBef>
                <a:spcPts val="0"/>
              </a:spcBef>
              <a:spcAft>
                <a:spcPts val="0"/>
              </a:spcAft>
              <a:buClr>
                <a:schemeClr val="dk1"/>
              </a:buClr>
              <a:buSzPts val="2900"/>
              <a:buFont typeface="Calibri"/>
              <a:buNone/>
            </a:pPr>
            <a:r>
              <a:rPr lang="en-US" sz="2900" b="0" i="0" u="none" strike="noStrike" cap="none">
                <a:solidFill>
                  <a:schemeClr val="dk1"/>
                </a:solidFill>
                <a:latin typeface="Calibri"/>
                <a:ea typeface="Calibri"/>
                <a:cs typeface="Calibri"/>
                <a:sym typeface="Calibri"/>
              </a:rPr>
              <a:t>	percentage = (minute * 100) / 60</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51"/>
          <p:cNvSpPr txBox="1">
            <a:spLocks noGrp="1"/>
          </p:cNvSpPr>
          <p:nvPr>
            <p:ph type="title"/>
          </p:nvPr>
        </p:nvSpPr>
        <p:spPr>
          <a:xfrm>
            <a:off x="1138237" y="365125"/>
            <a:ext cx="10515600" cy="5811837"/>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7200"/>
              <a:buNone/>
            </a:pPr>
            <a:r>
              <a:rPr lang="en-US" sz="7200" b="0" i="0" u="none">
                <a:solidFill>
                  <a:srgbClr val="FF0000"/>
                </a:solidFill>
                <a:latin typeface="Calibri"/>
                <a:ea typeface="Calibri"/>
                <a:cs typeface="Calibri"/>
                <a:sym typeface="Calibri"/>
              </a:rPr>
              <a:t>Questions ??</a:t>
            </a:r>
            <a:br>
              <a:rPr lang="en-US" sz="7200" b="0" i="0" u="none">
                <a:solidFill>
                  <a:srgbClr val="FF0000"/>
                </a:solidFill>
                <a:latin typeface="Calibri"/>
                <a:ea typeface="Calibri"/>
                <a:cs typeface="Calibri"/>
                <a:sym typeface="Calibri"/>
              </a:rPr>
            </a:b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2"/>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4000"/>
              <a:buNone/>
            </a:pPr>
            <a:r>
              <a:rPr lang="en-US" sz="4000" b="0" i="0" u="none">
                <a:solidFill>
                  <a:srgbClr val="000000"/>
                </a:solidFill>
                <a:latin typeface="Calibri"/>
                <a:ea typeface="Calibri"/>
                <a:cs typeface="Calibri"/>
                <a:sym typeface="Calibri"/>
              </a:rPr>
              <a:t>Programs</a:t>
            </a:r>
            <a:endParaRPr/>
          </a:p>
        </p:txBody>
      </p:sp>
      <p:sp>
        <p:nvSpPr>
          <p:cNvPr id="280" name="Google Shape;280;p52"/>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p>
            <a:pPr marL="0" marR="0" lvl="0" indent="0" algn="l" rtl="0">
              <a:lnSpc>
                <a:spcPct val="97000"/>
              </a:lnSpc>
              <a:spcBef>
                <a:spcPts val="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1 There are 5280 feet in a mile. Write a Python statement that 	calculates and prints the number of feet in 13 miles</a:t>
            </a:r>
            <a:endParaRPr/>
          </a:p>
          <a:p>
            <a:pPr marL="0" marR="0" lvl="0" indent="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2 Write a Python statement that calculates and prints the number of 	seconds in 7 hours, 21 minutes and 37 seconds.</a:t>
            </a:r>
            <a:endParaRPr/>
          </a:p>
          <a:p>
            <a:pPr marL="0" marR="0" lvl="0" indent="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3 The perimeter of a rectangle is 2w+2h, where w and h are the lengths 	of its sides. Write a Python statement that calculates and prints the  	length in inches of the perimeter of a rectangle with sides of length 4 	and 7 inches. </a:t>
            </a:r>
            <a:endParaRPr/>
          </a:p>
          <a:p>
            <a:pPr marL="342900" marR="0" lvl="0" indent="-158750" algn="l" rtl="0">
              <a:lnSpc>
                <a:spcPct val="97000"/>
              </a:lnSpc>
              <a:spcBef>
                <a:spcPts val="1200"/>
              </a:spcBef>
              <a:spcAft>
                <a:spcPts val="0"/>
              </a:spcAft>
              <a:buClr>
                <a:srgbClr val="000000"/>
              </a:buClr>
              <a:buSzPts val="2900"/>
              <a:buFont typeface="Times New Roman"/>
              <a:buNone/>
            </a:pPr>
            <a:endParaRPr sz="2900" b="0" i="0" u="none">
              <a:solidFill>
                <a:srgbClr val="000000"/>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3"/>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4000"/>
              <a:buNone/>
            </a:pPr>
            <a:r>
              <a:rPr lang="en-US" sz="4000" b="0" i="0" u="none">
                <a:solidFill>
                  <a:srgbClr val="000000"/>
                </a:solidFill>
                <a:latin typeface="Calibri"/>
                <a:ea typeface="Calibri"/>
                <a:cs typeface="Calibri"/>
                <a:sym typeface="Calibri"/>
              </a:rPr>
              <a:t>Programs</a:t>
            </a:r>
            <a:endParaRPr/>
          </a:p>
        </p:txBody>
      </p:sp>
      <p:sp>
        <p:nvSpPr>
          <p:cNvPr id="286" name="Google Shape;286;p53"/>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p>
            <a:pPr marL="0" marR="0" lvl="0" indent="0" algn="l" rtl="0">
              <a:lnSpc>
                <a:spcPct val="97000"/>
              </a:lnSpc>
              <a:spcBef>
                <a:spcPts val="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The circumference of a circle is 2πr where r is the radius of the circle. Write a Python statement that calculates and prints the circumference in inches of a circle whose radius is 8 inches. Assume that the constant π=3.14. </a:t>
            </a:r>
            <a:endParaRPr/>
          </a:p>
          <a:p>
            <a:pPr marL="342900" marR="0" lvl="0" indent="-158750" algn="l" rtl="0">
              <a:lnSpc>
                <a:spcPct val="97000"/>
              </a:lnSpc>
              <a:spcBef>
                <a:spcPts val="1200"/>
              </a:spcBef>
              <a:spcAft>
                <a:spcPts val="0"/>
              </a:spcAft>
              <a:buClr>
                <a:srgbClr val="000000"/>
              </a:buClr>
              <a:buSzPts val="2900"/>
              <a:buFont typeface="Times New Roman"/>
              <a:buNone/>
            </a:pPr>
            <a:endParaRPr sz="2900" b="0" i="0" u="none">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4"/>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4000"/>
              <a:buNone/>
            </a:pPr>
            <a:r>
              <a:rPr lang="en-US" sz="4000" b="0" i="0" u="none">
                <a:solidFill>
                  <a:srgbClr val="000000"/>
                </a:solidFill>
                <a:latin typeface="Calibri"/>
                <a:ea typeface="Calibri"/>
                <a:cs typeface="Calibri"/>
                <a:sym typeface="Calibri"/>
              </a:rPr>
              <a:t>Programs</a:t>
            </a:r>
            <a:endParaRPr/>
          </a:p>
        </p:txBody>
      </p:sp>
      <p:sp>
        <p:nvSpPr>
          <p:cNvPr id="292" name="Google Shape;292;p54"/>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p>
            <a:pPr marL="342900" marR="0" lvl="0" indent="-342900" algn="l" rtl="0">
              <a:lnSpc>
                <a:spcPct val="97000"/>
              </a:lnSpc>
              <a:spcBef>
                <a:spcPts val="0"/>
              </a:spcBef>
              <a:spcAft>
                <a:spcPts val="0"/>
              </a:spcAft>
              <a:buClr>
                <a:srgbClr val="000000"/>
              </a:buClr>
              <a:buSzPts val="2900"/>
              <a:buFont typeface="Times New Roman"/>
              <a:buChar char="•"/>
            </a:pPr>
            <a:r>
              <a:rPr lang="en-US" sz="2900" b="0" i="0" u="none">
                <a:solidFill>
                  <a:srgbClr val="000000"/>
                </a:solidFill>
                <a:latin typeface="Calibri"/>
                <a:ea typeface="Calibri"/>
                <a:cs typeface="Calibri"/>
                <a:sym typeface="Calibri"/>
              </a:rPr>
              <a:t>Given p dollars, the future value of this money when compounded yearly at a rate of r percent interest for y years is p(1+0.01r)y. Write a Python statement that calculates and prints the value of 1000 dollars compounded at 7 percent interest for 10 years. </a:t>
            </a:r>
            <a:endParaRPr/>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a:solidFill>
                  <a:srgbClr val="000000"/>
                </a:solidFill>
                <a:latin typeface="Calibri"/>
                <a:ea typeface="Calibri"/>
                <a:cs typeface="Calibri"/>
                <a:sym typeface="Calibri"/>
              </a:rPr>
              <a:t>Write a Python expression that combines the string "Joe Warren is 52 years old." from the string "Joe Warren" and the number 52 and then prints the result (Hint: Use the function str to convert the number into a string.) </a:t>
            </a:r>
            <a:endParaRPr/>
          </a:p>
          <a:p>
            <a:pPr marL="342900" marR="0" lvl="0" indent="-158750" algn="l" rtl="0">
              <a:lnSpc>
                <a:spcPct val="97000"/>
              </a:lnSpc>
              <a:spcBef>
                <a:spcPts val="1200"/>
              </a:spcBef>
              <a:spcAft>
                <a:spcPts val="0"/>
              </a:spcAft>
              <a:buClr>
                <a:srgbClr val="000000"/>
              </a:buClr>
              <a:buSzPts val="2900"/>
              <a:buFont typeface="Times New Roman"/>
              <a:buNone/>
            </a:pPr>
            <a:endParaRPr sz="2900" b="0" i="0" u="none">
              <a:solidFill>
                <a:srgbClr val="000000"/>
              </a:solidFill>
              <a:latin typeface="Calibri"/>
              <a:ea typeface="Calibri"/>
              <a:cs typeface="Calibri"/>
              <a:sym typeface="Calibri"/>
            </a:endParaRPr>
          </a:p>
          <a:p>
            <a:pPr marL="342900" marR="0" lvl="0" indent="-158750" algn="l" rtl="0">
              <a:lnSpc>
                <a:spcPct val="97000"/>
              </a:lnSpc>
              <a:spcBef>
                <a:spcPts val="1200"/>
              </a:spcBef>
              <a:spcAft>
                <a:spcPts val="0"/>
              </a:spcAft>
              <a:buClr>
                <a:srgbClr val="000000"/>
              </a:buClr>
              <a:buSzPts val="2900"/>
              <a:buFont typeface="Times New Roman"/>
              <a:buNone/>
            </a:pPr>
            <a:endParaRPr sz="2900" b="0" i="0" u="none">
              <a:solidFill>
                <a:srgbClr val="00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5"/>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4000"/>
              <a:buNone/>
            </a:pPr>
            <a:r>
              <a:rPr lang="en-US" sz="4000" b="0" i="0" u="none">
                <a:solidFill>
                  <a:srgbClr val="000000"/>
                </a:solidFill>
                <a:latin typeface="Calibri"/>
                <a:ea typeface="Calibri"/>
                <a:cs typeface="Calibri"/>
                <a:sym typeface="Calibri"/>
              </a:rPr>
              <a:t>Programs</a:t>
            </a:r>
            <a:endParaRPr/>
          </a:p>
        </p:txBody>
      </p:sp>
      <p:sp>
        <p:nvSpPr>
          <p:cNvPr id="298" name="Google Shape;298;p55"/>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p>
            <a:pPr marL="0" marR="0" lvl="0" indent="0" algn="l" rtl="0">
              <a:lnSpc>
                <a:spcPct val="97000"/>
              </a:lnSpc>
              <a:spcBef>
                <a:spcPts val="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Write a single Python statement that combines the three strings "My name is", "Joe" and "Warren" (plus a couple of other small strings) into one larger string "My name is Joe Warren." and prints the result. </a:t>
            </a:r>
            <a:endParaRPr/>
          </a:p>
          <a:p>
            <a:pPr marL="0" marR="0" lvl="0" indent="0" algn="l" rtl="0">
              <a:lnSpc>
                <a:spcPct val="97000"/>
              </a:lnSpc>
              <a:spcBef>
                <a:spcPts val="1200"/>
              </a:spcBef>
              <a:spcAft>
                <a:spcPts val="0"/>
              </a:spcAft>
              <a:buClr>
                <a:srgbClr val="000000"/>
              </a:buClr>
              <a:buSzPts val="2900"/>
              <a:buFont typeface="Times New Roman"/>
              <a:buNone/>
            </a:pPr>
            <a:endParaRPr sz="2900" b="0" i="0" u="none">
              <a:solidFill>
                <a:srgbClr val="000000"/>
              </a:solidFill>
              <a:latin typeface="Calibri"/>
              <a:ea typeface="Calibri"/>
              <a:cs typeface="Calibri"/>
              <a:sym typeface="Calibri"/>
            </a:endParaRPr>
          </a:p>
          <a:p>
            <a:pPr marL="0" marR="0" lvl="0" indent="0" algn="l" rtl="0">
              <a:lnSpc>
                <a:spcPct val="97000"/>
              </a:lnSpc>
              <a:spcBef>
                <a:spcPts val="1200"/>
              </a:spcBef>
              <a:spcAft>
                <a:spcPts val="0"/>
              </a:spcAft>
              <a:buClr>
                <a:srgbClr val="000000"/>
              </a:buClr>
              <a:buSzPts val="2900"/>
              <a:buFont typeface="Times New Roman"/>
              <a:buNone/>
            </a:pPr>
            <a:r>
              <a:rPr lang="en-US" sz="2900" b="0" i="0" u="none">
                <a:solidFill>
                  <a:srgbClr val="000000"/>
                </a:solidFill>
                <a:latin typeface="Calibri"/>
                <a:ea typeface="Calibri"/>
                <a:cs typeface="Calibri"/>
                <a:sym typeface="Calibri"/>
              </a:rPr>
              <a:t>The distance between two points (x0,y0) and (x1,y1) is (x0−x1)</a:t>
            </a:r>
            <a:r>
              <a:rPr lang="en-US" sz="2900" b="0" i="0" u="none" baseline="30000">
                <a:solidFill>
                  <a:srgbClr val="000000"/>
                </a:solidFill>
                <a:latin typeface="Calibri"/>
                <a:ea typeface="Calibri"/>
                <a:cs typeface="Calibri"/>
                <a:sym typeface="Calibri"/>
              </a:rPr>
              <a:t>2</a:t>
            </a:r>
            <a:r>
              <a:rPr lang="en-US" sz="2900" b="0" i="0" u="none">
                <a:solidFill>
                  <a:srgbClr val="000000"/>
                </a:solidFill>
                <a:latin typeface="Calibri"/>
                <a:ea typeface="Calibri"/>
                <a:cs typeface="Calibri"/>
                <a:sym typeface="Calibri"/>
              </a:rPr>
              <a:t>+(y0−y1)</a:t>
            </a:r>
            <a:r>
              <a:rPr lang="en-US" sz="2900" b="0" i="0" u="none" baseline="30000">
                <a:solidFill>
                  <a:srgbClr val="000000"/>
                </a:solidFill>
                <a:latin typeface="Calibri"/>
                <a:ea typeface="Calibri"/>
                <a:cs typeface="Calibri"/>
                <a:sym typeface="Calibri"/>
              </a:rPr>
              <a:t>2</a:t>
            </a:r>
            <a:r>
              <a:rPr lang="en-US" sz="2900" b="0" i="0" u="none">
                <a:solidFill>
                  <a:srgbClr val="000000"/>
                </a:solidFill>
                <a:latin typeface="Calibri"/>
                <a:ea typeface="Calibri"/>
                <a:cs typeface="Calibri"/>
                <a:sym typeface="Calibri"/>
              </a:rPr>
              <a:t>. Write a Python statement that calculates and prints the distance between the points (2,2) and (5,6). </a:t>
            </a:r>
            <a:endParaRPr/>
          </a:p>
          <a:p>
            <a:pPr marL="0" marR="0" lvl="0" indent="0" algn="l" rtl="0">
              <a:lnSpc>
                <a:spcPct val="97000"/>
              </a:lnSpc>
              <a:spcBef>
                <a:spcPts val="1200"/>
              </a:spcBef>
              <a:spcAft>
                <a:spcPts val="0"/>
              </a:spcAft>
              <a:buClr>
                <a:srgbClr val="000000"/>
              </a:buClr>
              <a:buSzPts val="2900"/>
              <a:buFont typeface="Times New Roman"/>
              <a:buNone/>
            </a:pPr>
            <a:endParaRPr sz="2900" b="0" i="0" u="none">
              <a:solidFill>
                <a:srgbClr val="000000"/>
              </a:solidFill>
              <a:latin typeface="Calibri"/>
              <a:ea typeface="Calibri"/>
              <a:cs typeface="Calibri"/>
              <a:sym typeface="Calibri"/>
            </a:endParaRPr>
          </a:p>
          <a:p>
            <a:pPr marL="342900" marR="0" lvl="0" indent="-158750" algn="l" rtl="0">
              <a:lnSpc>
                <a:spcPct val="97000"/>
              </a:lnSpc>
              <a:spcBef>
                <a:spcPts val="1200"/>
              </a:spcBef>
              <a:spcAft>
                <a:spcPts val="0"/>
              </a:spcAft>
              <a:buClr>
                <a:srgbClr val="000000"/>
              </a:buClr>
              <a:buSzPts val="2900"/>
              <a:buFont typeface="Times New Roman"/>
              <a:buNone/>
            </a:pPr>
            <a:endParaRPr sz="2900" b="0" i="0" u="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1"/>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4000"/>
              <a:buNone/>
            </a:pPr>
            <a:r>
              <a:rPr lang="en-US" sz="4000" b="0" i="0" u="none">
                <a:solidFill>
                  <a:srgbClr val="000000"/>
                </a:solidFill>
                <a:latin typeface="Calibri"/>
                <a:ea typeface="Calibri"/>
                <a:cs typeface="Calibri"/>
                <a:sym typeface="Calibri"/>
              </a:rPr>
              <a:t>Dangling Else</a:t>
            </a:r>
            <a:endParaRPr/>
          </a:p>
        </p:txBody>
      </p:sp>
      <p:sp>
        <p:nvSpPr>
          <p:cNvPr id="144" name="Google Shape;144;p31"/>
          <p:cNvSpPr txBox="1">
            <a:spLocks noGrp="1"/>
          </p:cNvSpPr>
          <p:nvPr>
            <p:ph type="body" idx="1"/>
          </p:nvPr>
        </p:nvSpPr>
        <p:spPr>
          <a:xfrm>
            <a:off x="924605" y="2455862"/>
            <a:ext cx="4267881" cy="3609975"/>
          </a:xfrm>
          <a:prstGeom prst="rect">
            <a:avLst/>
          </a:prstGeom>
          <a:noFill/>
          <a:ln>
            <a:noFill/>
          </a:ln>
        </p:spPr>
        <p:txBody>
          <a:bodyPr spcFirstLastPara="1" wrap="square" lIns="0" tIns="157300" rIns="0" bIns="0" anchor="t" anchorCtr="0">
            <a:noAutofit/>
          </a:bodyPr>
          <a:lstStyle/>
          <a:p>
            <a:pPr marL="0" marR="0" lvl="0" indent="0" algn="l" rtl="0">
              <a:lnSpc>
                <a:spcPct val="97000"/>
              </a:lnSpc>
              <a:spcBef>
                <a:spcPts val="0"/>
              </a:spcBef>
              <a:spcAft>
                <a:spcPts val="0"/>
              </a:spcAft>
              <a:buClr>
                <a:srgbClr val="000000"/>
              </a:buClr>
              <a:buSzPts val="2900"/>
              <a:buFont typeface="Times New Roman"/>
              <a:buNone/>
            </a:pPr>
            <a:r>
              <a:rPr lang="en-US" sz="2900" b="0" i="0" u="none" dirty="0">
                <a:solidFill>
                  <a:srgbClr val="000000"/>
                </a:solidFill>
                <a:latin typeface="Calibri"/>
                <a:ea typeface="Calibri"/>
                <a:cs typeface="Calibri"/>
                <a:sym typeface="Calibri"/>
              </a:rPr>
              <a:t>if (relative) </a:t>
            </a:r>
            <a:endParaRPr dirty="0"/>
          </a:p>
          <a:p>
            <a:pPr marL="0" marR="0" lvl="0" indent="0" algn="l" rtl="0">
              <a:lnSpc>
                <a:spcPct val="97000"/>
              </a:lnSpc>
              <a:spcBef>
                <a:spcPts val="1200"/>
              </a:spcBef>
              <a:spcAft>
                <a:spcPts val="0"/>
              </a:spcAft>
              <a:buClr>
                <a:srgbClr val="000000"/>
              </a:buClr>
              <a:buSzPts val="2900"/>
              <a:buFont typeface="Times New Roman"/>
              <a:buNone/>
            </a:pPr>
            <a:r>
              <a:rPr lang="en-US" sz="2900" b="0" i="0" u="none" dirty="0">
                <a:solidFill>
                  <a:srgbClr val="000000"/>
                </a:solidFill>
                <a:latin typeface="Calibri"/>
                <a:ea typeface="Calibri"/>
                <a:cs typeface="Calibri"/>
                <a:sym typeface="Calibri"/>
              </a:rPr>
              <a:t>	if (my friend) </a:t>
            </a:r>
            <a:endParaRPr dirty="0"/>
          </a:p>
          <a:p>
            <a:pPr marL="0" marR="0" lvl="0" indent="0" algn="l" rtl="0">
              <a:lnSpc>
                <a:spcPct val="97000"/>
              </a:lnSpc>
              <a:spcBef>
                <a:spcPts val="1200"/>
              </a:spcBef>
              <a:spcAft>
                <a:spcPts val="0"/>
              </a:spcAft>
              <a:buClr>
                <a:srgbClr val="000000"/>
              </a:buClr>
              <a:buSzPts val="2900"/>
              <a:buFont typeface="Times New Roman"/>
              <a:buNone/>
            </a:pPr>
            <a:r>
              <a:rPr lang="en-US" sz="2900" b="0" i="0" u="none" dirty="0">
                <a:solidFill>
                  <a:srgbClr val="000000"/>
                </a:solidFill>
                <a:latin typeface="Calibri"/>
                <a:ea typeface="Calibri"/>
                <a:cs typeface="Calibri"/>
                <a:sym typeface="Calibri"/>
              </a:rPr>
              <a:t>	       </a:t>
            </a:r>
            <a:r>
              <a:rPr lang="en-US" sz="2900" b="0" i="0" u="none" dirty="0" err="1">
                <a:solidFill>
                  <a:srgbClr val="000000"/>
                </a:solidFill>
                <a:latin typeface="Calibri"/>
                <a:ea typeface="Calibri"/>
                <a:cs typeface="Calibri"/>
                <a:sym typeface="Calibri"/>
              </a:rPr>
              <a:t>cout</a:t>
            </a:r>
            <a:r>
              <a:rPr lang="en-US" sz="2900" b="0" i="0" u="none" dirty="0">
                <a:solidFill>
                  <a:srgbClr val="000000"/>
                </a:solidFill>
                <a:latin typeface="Calibri"/>
                <a:ea typeface="Calibri"/>
                <a:cs typeface="Calibri"/>
                <a:sym typeface="Calibri"/>
              </a:rPr>
              <a:t> &lt;&lt; “both”; </a:t>
            </a:r>
            <a:endParaRPr dirty="0"/>
          </a:p>
          <a:p>
            <a:pPr marL="0" marR="0" lvl="0" indent="0" algn="l" rtl="0">
              <a:lnSpc>
                <a:spcPct val="97000"/>
              </a:lnSpc>
              <a:spcBef>
                <a:spcPts val="1200"/>
              </a:spcBef>
              <a:spcAft>
                <a:spcPts val="0"/>
              </a:spcAft>
              <a:buClr>
                <a:srgbClr val="000000"/>
              </a:buClr>
              <a:buSzPts val="2900"/>
              <a:buFont typeface="Times New Roman"/>
              <a:buNone/>
            </a:pPr>
            <a:r>
              <a:rPr lang="en-US" sz="2900" b="0" i="0" u="none" dirty="0">
                <a:solidFill>
                  <a:srgbClr val="000000"/>
                </a:solidFill>
                <a:latin typeface="Calibri"/>
                <a:ea typeface="Calibri"/>
                <a:cs typeface="Calibri"/>
                <a:sym typeface="Calibri"/>
              </a:rPr>
              <a:t>           else </a:t>
            </a:r>
            <a:endParaRPr dirty="0"/>
          </a:p>
          <a:p>
            <a:pPr marL="0" marR="0" lvl="0" indent="0" algn="l" rtl="0">
              <a:lnSpc>
                <a:spcPct val="97000"/>
              </a:lnSpc>
              <a:spcBef>
                <a:spcPts val="1200"/>
              </a:spcBef>
              <a:spcAft>
                <a:spcPts val="0"/>
              </a:spcAft>
              <a:buClr>
                <a:srgbClr val="000000"/>
              </a:buClr>
              <a:buSzPts val="2900"/>
              <a:buFont typeface="Times New Roman"/>
              <a:buNone/>
            </a:pPr>
            <a:r>
              <a:rPr lang="en-US" sz="2900" b="0" i="0" u="none" dirty="0">
                <a:solidFill>
                  <a:srgbClr val="000000"/>
                </a:solidFill>
                <a:latin typeface="Calibri"/>
                <a:ea typeface="Calibri"/>
                <a:cs typeface="Calibri"/>
                <a:sym typeface="Calibri"/>
              </a:rPr>
              <a:t>                  </a:t>
            </a:r>
            <a:r>
              <a:rPr lang="en-US" sz="2900" b="0" i="0" u="none" dirty="0" err="1">
                <a:solidFill>
                  <a:srgbClr val="000000"/>
                </a:solidFill>
                <a:latin typeface="Calibri"/>
                <a:ea typeface="Calibri"/>
                <a:cs typeface="Calibri"/>
                <a:sym typeface="Calibri"/>
              </a:rPr>
              <a:t>cout</a:t>
            </a:r>
            <a:r>
              <a:rPr lang="en-US" sz="2900" b="0" i="0" u="none" dirty="0">
                <a:solidFill>
                  <a:srgbClr val="000000"/>
                </a:solidFill>
                <a:latin typeface="Calibri"/>
                <a:ea typeface="Calibri"/>
                <a:cs typeface="Calibri"/>
                <a:sym typeface="Calibri"/>
              </a:rPr>
              <a:t> &lt;&lt; “neither”;</a:t>
            </a:r>
            <a:endParaRPr dirty="0"/>
          </a:p>
        </p:txBody>
      </p:sp>
      <p:sp>
        <p:nvSpPr>
          <p:cNvPr id="145" name="Google Shape;145;p31"/>
          <p:cNvSpPr txBox="1"/>
          <p:nvPr/>
        </p:nvSpPr>
        <p:spPr>
          <a:xfrm>
            <a:off x="6310312" y="2455862"/>
            <a:ext cx="3465512" cy="3216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900"/>
              <a:buFont typeface="Calibri"/>
              <a:buNone/>
            </a:pPr>
            <a:r>
              <a:rPr lang="en-US" sz="2900" b="0" i="0" u="none" strike="noStrike" cap="none">
                <a:solidFill>
                  <a:schemeClr val="dk1"/>
                </a:solidFill>
                <a:latin typeface="Calibri"/>
                <a:ea typeface="Calibri"/>
                <a:cs typeface="Calibri"/>
                <a:sym typeface="Calibri"/>
              </a:rPr>
              <a:t>if (relative)</a:t>
            </a:r>
            <a:endParaRPr/>
          </a:p>
          <a:p>
            <a:pPr marL="0" marR="0" lvl="0" indent="0" algn="l" rtl="0">
              <a:lnSpc>
                <a:spcPct val="100000"/>
              </a:lnSpc>
              <a:spcBef>
                <a:spcPts val="0"/>
              </a:spcBef>
              <a:spcAft>
                <a:spcPts val="0"/>
              </a:spcAft>
              <a:buClr>
                <a:schemeClr val="dk1"/>
              </a:buClr>
              <a:buSzPts val="2900"/>
              <a:buFont typeface="Calibri"/>
              <a:buNone/>
            </a:pPr>
            <a:r>
              <a:rPr lang="en-US" sz="2900" b="0" i="0" u="none" strike="noStrike" cap="none">
                <a:solidFill>
                  <a:schemeClr val="dk1"/>
                </a:solidFill>
                <a:latin typeface="Calibri"/>
                <a:ea typeface="Calibri"/>
                <a:cs typeface="Calibri"/>
                <a:sym typeface="Calibri"/>
              </a:rPr>
              <a:t> { </a:t>
            </a:r>
            <a:endParaRPr/>
          </a:p>
          <a:p>
            <a:pPr marL="0" marR="0" lvl="0" indent="0" algn="l" rtl="0">
              <a:lnSpc>
                <a:spcPct val="100000"/>
              </a:lnSpc>
              <a:spcBef>
                <a:spcPts val="0"/>
              </a:spcBef>
              <a:spcAft>
                <a:spcPts val="0"/>
              </a:spcAft>
              <a:buClr>
                <a:schemeClr val="dk1"/>
              </a:buClr>
              <a:buSzPts val="2900"/>
              <a:buFont typeface="Calibri"/>
              <a:buNone/>
            </a:pPr>
            <a:r>
              <a:rPr lang="en-US" sz="2900" b="0" i="0" u="none" strike="noStrike" cap="none">
                <a:solidFill>
                  <a:schemeClr val="dk1"/>
                </a:solidFill>
                <a:latin typeface="Calibri"/>
                <a:ea typeface="Calibri"/>
                <a:cs typeface="Calibri"/>
                <a:sym typeface="Calibri"/>
              </a:rPr>
              <a:t>if (my friend) </a:t>
            </a:r>
            <a:endParaRPr/>
          </a:p>
          <a:p>
            <a:pPr marL="0" marR="0" lvl="0" indent="0" algn="l" rtl="0">
              <a:lnSpc>
                <a:spcPct val="100000"/>
              </a:lnSpc>
              <a:spcBef>
                <a:spcPts val="0"/>
              </a:spcBef>
              <a:spcAft>
                <a:spcPts val="0"/>
              </a:spcAft>
              <a:buClr>
                <a:schemeClr val="dk1"/>
              </a:buClr>
              <a:buSzPts val="2900"/>
              <a:buFont typeface="Calibri"/>
              <a:buNone/>
            </a:pPr>
            <a:r>
              <a:rPr lang="en-US" sz="2900" b="0" i="0" u="none" strike="noStrike" cap="none">
                <a:solidFill>
                  <a:schemeClr val="dk1"/>
                </a:solidFill>
                <a:latin typeface="Calibri"/>
                <a:ea typeface="Calibri"/>
                <a:cs typeface="Calibri"/>
                <a:sym typeface="Calibri"/>
              </a:rPr>
              <a:t>cout &lt;&lt; “both”;</a:t>
            </a:r>
            <a:endParaRPr/>
          </a:p>
          <a:p>
            <a:pPr marL="0" marR="0" lvl="0" indent="0" algn="l" rtl="0">
              <a:lnSpc>
                <a:spcPct val="100000"/>
              </a:lnSpc>
              <a:spcBef>
                <a:spcPts val="0"/>
              </a:spcBef>
              <a:spcAft>
                <a:spcPts val="0"/>
              </a:spcAft>
              <a:buClr>
                <a:schemeClr val="dk1"/>
              </a:buClr>
              <a:buSzPts val="2900"/>
              <a:buFont typeface="Calibri"/>
              <a:buNone/>
            </a:pPr>
            <a:r>
              <a:rPr lang="en-US" sz="2900" b="0" i="0" u="none" strike="noStrike" cap="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2900"/>
              <a:buFont typeface="Calibri"/>
              <a:buNone/>
            </a:pPr>
            <a:r>
              <a:rPr lang="en-US" sz="2900" b="0" i="0" u="none" strike="noStrike" cap="none">
                <a:solidFill>
                  <a:schemeClr val="dk1"/>
                </a:solidFill>
                <a:latin typeface="Calibri"/>
                <a:ea typeface="Calibri"/>
                <a:cs typeface="Calibri"/>
                <a:sym typeface="Calibri"/>
              </a:rPr>
              <a:t> else</a:t>
            </a:r>
            <a:endParaRPr/>
          </a:p>
          <a:p>
            <a:pPr marL="0" marR="0" lvl="0" indent="0" algn="l" rtl="0">
              <a:lnSpc>
                <a:spcPct val="100000"/>
              </a:lnSpc>
              <a:spcBef>
                <a:spcPts val="0"/>
              </a:spcBef>
              <a:spcAft>
                <a:spcPts val="0"/>
              </a:spcAft>
              <a:buClr>
                <a:schemeClr val="dk1"/>
              </a:buClr>
              <a:buSzPts val="2900"/>
              <a:buFont typeface="Calibri"/>
              <a:buNone/>
            </a:pPr>
            <a:r>
              <a:rPr lang="en-US" sz="2900" b="0" i="0" u="none" strike="noStrike" cap="none">
                <a:solidFill>
                  <a:schemeClr val="dk1"/>
                </a:solidFill>
                <a:latin typeface="Calibri"/>
                <a:ea typeface="Calibri"/>
                <a:cs typeface="Calibri"/>
                <a:sym typeface="Calibri"/>
              </a:rPr>
              <a:t> cout &lt;&lt; “neither”;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2"/>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4000"/>
              <a:buNone/>
            </a:pPr>
            <a:r>
              <a:rPr lang="en-US" sz="4000" b="0" i="0" u="none">
                <a:solidFill>
                  <a:srgbClr val="FF0000"/>
                </a:solidFill>
                <a:latin typeface="Calibri"/>
                <a:ea typeface="Calibri"/>
                <a:cs typeface="Calibri"/>
                <a:sym typeface="Calibri"/>
              </a:rPr>
              <a:t>Formal and Natural Languages</a:t>
            </a:r>
            <a:endParaRPr/>
          </a:p>
        </p:txBody>
      </p:sp>
      <p:sp>
        <p:nvSpPr>
          <p:cNvPr id="152" name="Google Shape;152;p32"/>
          <p:cNvSpPr txBox="1">
            <a:spLocks noGrp="1"/>
          </p:cNvSpPr>
          <p:nvPr>
            <p:ph type="body" idx="1"/>
          </p:nvPr>
        </p:nvSpPr>
        <p:spPr>
          <a:xfrm>
            <a:off x="609600" y="1604962"/>
            <a:ext cx="10806112" cy="4402137"/>
          </a:xfrm>
          <a:prstGeom prst="rect">
            <a:avLst/>
          </a:prstGeom>
          <a:noFill/>
          <a:ln>
            <a:noFill/>
          </a:ln>
        </p:spPr>
        <p:txBody>
          <a:bodyPr spcFirstLastPara="1" wrap="square" lIns="0" tIns="157300" rIns="0" bIns="0" anchor="t" anchorCtr="0">
            <a:noAutofit/>
          </a:bodyPr>
          <a:lstStyle/>
          <a:p>
            <a:pPr marL="342900" marR="0" lvl="0" indent="-342900" algn="l" rtl="0">
              <a:lnSpc>
                <a:spcPct val="97000"/>
              </a:lnSpc>
              <a:spcBef>
                <a:spcPts val="0"/>
              </a:spcBef>
              <a:spcAft>
                <a:spcPts val="0"/>
              </a:spcAft>
              <a:buClr>
                <a:srgbClr val="000000"/>
              </a:buClr>
              <a:buSzPts val="2900"/>
              <a:buFont typeface="Times New Roman"/>
              <a:buChar char="•"/>
            </a:pPr>
            <a:r>
              <a:rPr lang="en-US" sz="2900" b="1" i="0" u="none">
                <a:solidFill>
                  <a:srgbClr val="000000"/>
                </a:solidFill>
                <a:latin typeface="Calibri"/>
                <a:ea typeface="Calibri"/>
                <a:cs typeface="Calibri"/>
                <a:sym typeface="Calibri"/>
              </a:rPr>
              <a:t>Natural Languages </a:t>
            </a:r>
            <a:r>
              <a:rPr lang="en-US" sz="2900" b="0" i="0" u="none">
                <a:solidFill>
                  <a:srgbClr val="000000"/>
                </a:solidFill>
                <a:latin typeface="Calibri"/>
                <a:ea typeface="Calibri"/>
                <a:cs typeface="Calibri"/>
                <a:sym typeface="Calibri"/>
              </a:rPr>
              <a:t>are the languages that people speak, such as English, Spanish, French. They were not designed by people; they evolved naturally.</a:t>
            </a:r>
            <a:endParaRPr/>
          </a:p>
          <a:p>
            <a:pPr marL="342900" marR="0" lvl="0" indent="-342900" algn="l" rtl="0">
              <a:lnSpc>
                <a:spcPct val="97000"/>
              </a:lnSpc>
              <a:spcBef>
                <a:spcPts val="1200"/>
              </a:spcBef>
              <a:spcAft>
                <a:spcPts val="0"/>
              </a:spcAft>
              <a:buClr>
                <a:srgbClr val="000000"/>
              </a:buClr>
              <a:buSzPts val="2900"/>
              <a:buFont typeface="Times New Roman"/>
              <a:buChar char="•"/>
            </a:pPr>
            <a:r>
              <a:rPr lang="en-US" sz="2900" b="1" i="0" u="none">
                <a:solidFill>
                  <a:srgbClr val="000000"/>
                </a:solidFill>
                <a:latin typeface="Calibri"/>
                <a:ea typeface="Calibri"/>
                <a:cs typeface="Calibri"/>
                <a:sym typeface="Calibri"/>
              </a:rPr>
              <a:t>Formal Languages </a:t>
            </a:r>
            <a:r>
              <a:rPr lang="en-US" sz="2900" b="0" i="0" u="none">
                <a:solidFill>
                  <a:srgbClr val="000000"/>
                </a:solidFill>
                <a:latin typeface="Calibri"/>
                <a:ea typeface="Calibri"/>
                <a:cs typeface="Calibri"/>
                <a:sym typeface="Calibri"/>
              </a:rPr>
              <a:t>are languages that are designed by people for specific applications. </a:t>
            </a:r>
            <a:endParaRPr/>
          </a:p>
          <a:p>
            <a:pPr marL="342900" marR="0" lvl="0" indent="-342900" algn="l" rtl="0">
              <a:lnSpc>
                <a:spcPct val="97000"/>
              </a:lnSpc>
              <a:spcBef>
                <a:spcPts val="1200"/>
              </a:spcBef>
              <a:spcAft>
                <a:spcPts val="0"/>
              </a:spcAft>
              <a:buClr>
                <a:srgbClr val="000000"/>
              </a:buClr>
              <a:buSzPts val="2900"/>
              <a:buFont typeface="Times New Roman"/>
              <a:buChar char="•"/>
            </a:pPr>
            <a:r>
              <a:rPr lang="en-US" sz="2900" b="1" i="0" u="none">
                <a:solidFill>
                  <a:srgbClr val="000000"/>
                </a:solidFill>
                <a:latin typeface="Calibri"/>
                <a:ea typeface="Calibri"/>
                <a:cs typeface="Calibri"/>
                <a:sym typeface="Calibri"/>
              </a:rPr>
              <a:t>Programming languages are formal languages that have been designed to express computations.</a:t>
            </a:r>
            <a:endParaRPr/>
          </a:p>
          <a:p>
            <a:pPr marL="342900" marR="0" lvl="0" indent="-342900" algn="l" rtl="0">
              <a:lnSpc>
                <a:spcPct val="97000"/>
              </a:lnSpc>
              <a:spcBef>
                <a:spcPts val="1200"/>
              </a:spcBef>
              <a:spcAft>
                <a:spcPts val="0"/>
              </a:spcAft>
              <a:buClr>
                <a:srgbClr val="000000"/>
              </a:buClr>
              <a:buSzPts val="2900"/>
              <a:buFont typeface="Times New Roman"/>
              <a:buChar char="•"/>
            </a:pPr>
            <a:r>
              <a:rPr lang="en-US" sz="2900" b="1" i="0" u="none">
                <a:solidFill>
                  <a:srgbClr val="000000"/>
                </a:solidFill>
                <a:latin typeface="Calibri"/>
                <a:ea typeface="Calibri"/>
                <a:cs typeface="Calibri"/>
                <a:sym typeface="Calibri"/>
              </a:rPr>
              <a:t>Parsing </a:t>
            </a:r>
            <a:r>
              <a:rPr lang="en-US" sz="2900" b="0" i="0" u="none">
                <a:solidFill>
                  <a:srgbClr val="000000"/>
                </a:solidFill>
                <a:latin typeface="Calibri"/>
                <a:ea typeface="Calibri"/>
                <a:cs typeface="Calibri"/>
                <a:sym typeface="Calibri"/>
              </a:rPr>
              <a:t>is a process to figure out what the structure of the sentence 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3"/>
          <p:cNvSpPr txBox="1">
            <a:spLocks noGrp="1"/>
          </p:cNvSpPr>
          <p:nvPr>
            <p:ph type="title"/>
          </p:nvPr>
        </p:nvSpPr>
        <p:spPr>
          <a:xfrm>
            <a:off x="609600" y="409575"/>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4000"/>
              <a:buNone/>
            </a:pPr>
            <a:r>
              <a:rPr lang="en-US" sz="4000" b="0" i="0" u="none">
                <a:solidFill>
                  <a:srgbClr val="FF0000"/>
                </a:solidFill>
                <a:latin typeface="Calibri"/>
                <a:ea typeface="Calibri"/>
                <a:cs typeface="Calibri"/>
                <a:sym typeface="Calibri"/>
              </a:rPr>
              <a:t>Difference between Natural and Formal Languages</a:t>
            </a:r>
            <a:endParaRPr/>
          </a:p>
        </p:txBody>
      </p:sp>
      <p:sp>
        <p:nvSpPr>
          <p:cNvPr id="158" name="Google Shape;158;p33"/>
          <p:cNvSpPr txBox="1">
            <a:spLocks noGrp="1"/>
          </p:cNvSpPr>
          <p:nvPr>
            <p:ph type="body" idx="1"/>
          </p:nvPr>
        </p:nvSpPr>
        <p:spPr>
          <a:xfrm>
            <a:off x="609599" y="1617662"/>
            <a:ext cx="11375571" cy="4402137"/>
          </a:xfrm>
          <a:prstGeom prst="rect">
            <a:avLst/>
          </a:prstGeom>
          <a:noFill/>
          <a:ln>
            <a:noFill/>
          </a:ln>
        </p:spPr>
        <p:txBody>
          <a:bodyPr spcFirstLastPara="1" wrap="square" lIns="0" tIns="157300" rIns="0" bIns="0" anchor="t" anchorCtr="0">
            <a:noAutofit/>
          </a:bodyPr>
          <a:lstStyle/>
          <a:p>
            <a:pPr marL="0" marR="0" lvl="0" indent="0" algn="l" rtl="0">
              <a:lnSpc>
                <a:spcPct val="97000"/>
              </a:lnSpc>
              <a:spcBef>
                <a:spcPts val="0"/>
              </a:spcBef>
              <a:spcAft>
                <a:spcPts val="0"/>
              </a:spcAft>
              <a:buClr>
                <a:srgbClr val="000000"/>
              </a:buClr>
              <a:buSzPts val="2900"/>
              <a:buFont typeface="Times New Roman"/>
              <a:buNone/>
            </a:pPr>
            <a:r>
              <a:rPr lang="en-US" sz="2900" b="0" i="0" u="none" dirty="0">
                <a:solidFill>
                  <a:srgbClr val="000000"/>
                </a:solidFill>
                <a:latin typeface="Calibri"/>
                <a:ea typeface="Calibri"/>
                <a:cs typeface="Calibri"/>
                <a:sym typeface="Calibri"/>
              </a:rPr>
              <a:t>Ambiguity: Natural languages are full of ambiguity.</a:t>
            </a:r>
            <a:endParaRPr lang="en-US" dirty="0"/>
          </a:p>
          <a:p>
            <a:pPr marL="0" marR="0" lvl="0" indent="0" algn="l" rtl="0">
              <a:lnSpc>
                <a:spcPct val="97000"/>
              </a:lnSpc>
              <a:spcBef>
                <a:spcPts val="0"/>
              </a:spcBef>
              <a:spcAft>
                <a:spcPts val="0"/>
              </a:spcAft>
              <a:buClr>
                <a:srgbClr val="000000"/>
              </a:buClr>
              <a:buSzPts val="2900"/>
              <a:buFont typeface="Times New Roman"/>
              <a:buNone/>
            </a:pPr>
            <a:r>
              <a:rPr lang="en-US" sz="2900" b="0" i="0" u="none" dirty="0">
                <a:solidFill>
                  <a:srgbClr val="000000"/>
                </a:solidFill>
                <a:latin typeface="Calibri"/>
                <a:ea typeface="Calibri"/>
                <a:cs typeface="Calibri"/>
                <a:sym typeface="Calibri"/>
              </a:rPr>
              <a:t>Formal languages are designed to be nearly or completely unambiguous.</a:t>
            </a:r>
            <a:endParaRPr dirty="0"/>
          </a:p>
          <a:p>
            <a:pPr marL="0" marR="0" lvl="0" indent="0" algn="l" rtl="0">
              <a:lnSpc>
                <a:spcPct val="97000"/>
              </a:lnSpc>
              <a:spcBef>
                <a:spcPts val="1200"/>
              </a:spcBef>
              <a:spcAft>
                <a:spcPts val="0"/>
              </a:spcAft>
              <a:buClr>
                <a:srgbClr val="000000"/>
              </a:buClr>
              <a:buSzPts val="2900"/>
              <a:buFont typeface="Times New Roman"/>
              <a:buNone/>
            </a:pPr>
            <a:r>
              <a:rPr lang="en-US" sz="2900" b="0" i="0" u="none" dirty="0">
                <a:solidFill>
                  <a:srgbClr val="000000"/>
                </a:solidFill>
                <a:latin typeface="Calibri"/>
                <a:ea typeface="Calibri"/>
                <a:cs typeface="Calibri"/>
                <a:sym typeface="Calibri"/>
              </a:rPr>
              <a:t>Redundancy: Natural languages are more redundant as compared to  formal languages. </a:t>
            </a:r>
            <a:endParaRPr dirty="0"/>
          </a:p>
          <a:p>
            <a:pPr marL="0" marR="0" lvl="0" indent="0" algn="l" rtl="0">
              <a:lnSpc>
                <a:spcPct val="97000"/>
              </a:lnSpc>
              <a:spcBef>
                <a:spcPts val="1200"/>
              </a:spcBef>
              <a:spcAft>
                <a:spcPts val="0"/>
              </a:spcAft>
              <a:buClr>
                <a:srgbClr val="000000"/>
              </a:buClr>
              <a:buSzPts val="2900"/>
              <a:buFont typeface="Times New Roman"/>
              <a:buNone/>
            </a:pPr>
            <a:r>
              <a:rPr lang="en-US" sz="2900" b="0" i="0" u="none" dirty="0">
                <a:solidFill>
                  <a:srgbClr val="000000"/>
                </a:solidFill>
                <a:latin typeface="Calibri"/>
                <a:ea typeface="Calibri"/>
                <a:cs typeface="Calibri"/>
                <a:sym typeface="Calibri"/>
              </a:rPr>
              <a:t>Literalness: Natural languages are full of idiom and metaphor. If I say, “The other shoe fell," there is probably no shoe and nothing </a:t>
            </a:r>
            <a:r>
              <a:rPr lang="en-US" dirty="0"/>
              <a:t> </a:t>
            </a:r>
            <a:r>
              <a:rPr lang="en-US" sz="2900" b="0" i="0" u="none" dirty="0">
                <a:solidFill>
                  <a:srgbClr val="000000"/>
                </a:solidFill>
                <a:latin typeface="Calibri"/>
                <a:ea typeface="Calibri"/>
                <a:cs typeface="Calibri"/>
                <a:sym typeface="Calibri"/>
              </a:rPr>
              <a:t>falling. Formal languages mean exactly what they say.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4"/>
          <p:cNvSpPr txBox="1">
            <a:spLocks noGrp="1"/>
          </p:cNvSpPr>
          <p:nvPr>
            <p:ph type="title"/>
          </p:nvPr>
        </p:nvSpPr>
        <p:spPr>
          <a:xfrm>
            <a:off x="609600" y="255587"/>
            <a:ext cx="10806112" cy="1054100"/>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4000"/>
              <a:buNone/>
            </a:pPr>
            <a:r>
              <a:rPr lang="en-US" sz="4000" b="0" i="0" u="none">
                <a:solidFill>
                  <a:srgbClr val="FF0000"/>
                </a:solidFill>
                <a:latin typeface="Calibri"/>
                <a:ea typeface="Calibri"/>
                <a:cs typeface="Calibri"/>
                <a:sym typeface="Calibri"/>
              </a:rPr>
              <a:t>Variable Expressions and Statements</a:t>
            </a:r>
            <a:endParaRPr/>
          </a:p>
        </p:txBody>
      </p:sp>
      <p:sp>
        <p:nvSpPr>
          <p:cNvPr id="164" name="Google Shape;164;p34"/>
          <p:cNvSpPr txBox="1">
            <a:spLocks noGrp="1"/>
          </p:cNvSpPr>
          <p:nvPr>
            <p:ph type="body" idx="1"/>
          </p:nvPr>
        </p:nvSpPr>
        <p:spPr>
          <a:xfrm>
            <a:off x="609600" y="1239837"/>
            <a:ext cx="10806112" cy="4402137"/>
          </a:xfrm>
          <a:prstGeom prst="rect">
            <a:avLst/>
          </a:prstGeom>
          <a:noFill/>
          <a:ln>
            <a:noFill/>
          </a:ln>
        </p:spPr>
        <p:txBody>
          <a:bodyPr spcFirstLastPara="1" wrap="square" lIns="0" tIns="157300" rIns="0" bIns="0" anchor="t" anchorCtr="0">
            <a:noAutofit/>
          </a:bodyPr>
          <a:lstStyle/>
          <a:p>
            <a:pPr marL="342900" marR="0" lvl="0" indent="-342900" algn="l" rtl="0">
              <a:lnSpc>
                <a:spcPct val="97000"/>
              </a:lnSpc>
              <a:spcBef>
                <a:spcPts val="0"/>
              </a:spcBef>
              <a:spcAft>
                <a:spcPts val="0"/>
              </a:spcAft>
              <a:buClr>
                <a:srgbClr val="000000"/>
              </a:buClr>
              <a:buSzPts val="2900"/>
              <a:buFont typeface="Times New Roman"/>
              <a:buChar char="•"/>
            </a:pPr>
            <a:r>
              <a:rPr lang="en-US" sz="2900" b="0" i="0" u="none" dirty="0">
                <a:solidFill>
                  <a:srgbClr val="000000"/>
                </a:solidFill>
                <a:latin typeface="Calibri"/>
                <a:ea typeface="Calibri"/>
                <a:cs typeface="Calibri"/>
                <a:sym typeface="Calibri"/>
              </a:rPr>
              <a:t>Value is a one of the fundamental thing, that a program manipulates.</a:t>
            </a:r>
            <a:endParaRPr dirty="0"/>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dirty="0">
                <a:solidFill>
                  <a:srgbClr val="000000"/>
                </a:solidFill>
                <a:latin typeface="Calibri"/>
                <a:ea typeface="Calibri"/>
                <a:cs typeface="Calibri"/>
                <a:sym typeface="Calibri"/>
              </a:rPr>
              <a:t>Variable is a name that refers to a value that maybe changed in the program.</a:t>
            </a:r>
            <a:endParaRPr dirty="0"/>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dirty="0">
                <a:solidFill>
                  <a:srgbClr val="000000"/>
                </a:solidFill>
                <a:latin typeface="Calibri"/>
                <a:ea typeface="Calibri"/>
                <a:cs typeface="Calibri"/>
                <a:sym typeface="Calibri"/>
              </a:rPr>
              <a:t>The assignment statement creates new variables and gives them values:</a:t>
            </a:r>
            <a:endParaRPr dirty="0"/>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dirty="0">
                <a:solidFill>
                  <a:srgbClr val="000000"/>
                </a:solidFill>
                <a:latin typeface="Calibri"/>
                <a:ea typeface="Calibri"/>
                <a:cs typeface="Calibri"/>
                <a:sym typeface="Calibri"/>
              </a:rPr>
              <a:t>&gt;&gt;&gt; message = “</a:t>
            </a:r>
            <a:r>
              <a:rPr lang="en-US" dirty="0"/>
              <a:t>Aman Kumar</a:t>
            </a:r>
            <a:r>
              <a:rPr lang="en-US" sz="2900" b="0" i="0" u="none" dirty="0">
                <a:solidFill>
                  <a:srgbClr val="000000"/>
                </a:solidFill>
                <a:latin typeface="Calibri"/>
                <a:ea typeface="Calibri"/>
                <a:cs typeface="Calibri"/>
                <a:sym typeface="Calibri"/>
              </a:rPr>
              <a:t>"</a:t>
            </a:r>
            <a:endParaRPr dirty="0"/>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dirty="0">
                <a:solidFill>
                  <a:srgbClr val="000000"/>
                </a:solidFill>
                <a:latin typeface="Calibri"/>
                <a:ea typeface="Calibri"/>
                <a:cs typeface="Calibri"/>
                <a:sym typeface="Calibri"/>
              </a:rPr>
              <a:t>&gt;&gt;&gt; n = 17</a:t>
            </a:r>
            <a:endParaRPr dirty="0"/>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dirty="0">
                <a:solidFill>
                  <a:srgbClr val="000000"/>
                </a:solidFill>
                <a:latin typeface="Calibri"/>
                <a:ea typeface="Calibri"/>
                <a:cs typeface="Calibri"/>
                <a:sym typeface="Calibri"/>
              </a:rPr>
              <a:t>&gt;&gt;&gt; pi = 3.1415</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6"/>
          <p:cNvSpPr txBox="1">
            <a:spLocks noGrp="1"/>
          </p:cNvSpPr>
          <p:nvPr>
            <p:ph type="title"/>
          </p:nvPr>
        </p:nvSpPr>
        <p:spPr>
          <a:xfrm>
            <a:off x="609600" y="709612"/>
            <a:ext cx="10806112" cy="695325"/>
          </a:xfrm>
          <a:prstGeom prst="rect">
            <a:avLst/>
          </a:prstGeom>
          <a:noFill/>
          <a:ln>
            <a:noFill/>
          </a:ln>
        </p:spPr>
        <p:txBody>
          <a:bodyPr spcFirstLastPara="1" wrap="square" lIns="81700" tIns="42475" rIns="81700" bIns="42475" anchor="ctr" anchorCtr="0">
            <a:noAutofit/>
          </a:bodyPr>
          <a:lstStyle/>
          <a:p>
            <a:pPr marL="0" lvl="0" indent="0" algn="ctr" rtl="0">
              <a:lnSpc>
                <a:spcPct val="97000"/>
              </a:lnSpc>
              <a:spcBef>
                <a:spcPts val="0"/>
              </a:spcBef>
              <a:spcAft>
                <a:spcPts val="0"/>
              </a:spcAft>
              <a:buSzPts val="4000"/>
              <a:buNone/>
            </a:pPr>
            <a:r>
              <a:rPr lang="en-US" sz="4000" b="0" i="0" u="none">
                <a:solidFill>
                  <a:srgbClr val="FF0000"/>
                </a:solidFill>
                <a:latin typeface="Calibri"/>
                <a:ea typeface="Calibri"/>
                <a:cs typeface="Calibri"/>
                <a:sym typeface="Calibri"/>
              </a:rPr>
              <a:t>Keywords</a:t>
            </a:r>
            <a:br>
              <a:rPr lang="en-US" sz="4000" b="0" i="0" u="none">
                <a:solidFill>
                  <a:srgbClr val="FF0000"/>
                </a:solidFill>
                <a:latin typeface="Calibri"/>
                <a:ea typeface="Calibri"/>
                <a:cs typeface="Calibri"/>
                <a:sym typeface="Calibri"/>
              </a:rPr>
            </a:br>
            <a:endParaRPr/>
          </a:p>
        </p:txBody>
      </p:sp>
      <p:sp>
        <p:nvSpPr>
          <p:cNvPr id="177" name="Google Shape;177;p36"/>
          <p:cNvSpPr txBox="1">
            <a:spLocks noGrp="1"/>
          </p:cNvSpPr>
          <p:nvPr>
            <p:ph type="body" idx="1"/>
          </p:nvPr>
        </p:nvSpPr>
        <p:spPr>
          <a:xfrm>
            <a:off x="76201" y="979475"/>
            <a:ext cx="11996056" cy="5301582"/>
          </a:xfrm>
          <a:prstGeom prst="rect">
            <a:avLst/>
          </a:prstGeom>
          <a:noFill/>
          <a:ln>
            <a:noFill/>
          </a:ln>
        </p:spPr>
        <p:txBody>
          <a:bodyPr spcFirstLastPara="1" wrap="square" lIns="0" tIns="157300" rIns="0" bIns="0" anchor="t" anchorCtr="0">
            <a:noAutofit/>
          </a:bodyPr>
          <a:lstStyle/>
          <a:p>
            <a:pPr marL="342900" marR="0" lvl="0" indent="-342900" algn="l" rtl="0">
              <a:lnSpc>
                <a:spcPct val="97000"/>
              </a:lnSpc>
              <a:spcBef>
                <a:spcPts val="0"/>
              </a:spcBef>
              <a:spcAft>
                <a:spcPts val="0"/>
              </a:spcAft>
              <a:buClr>
                <a:srgbClr val="000000"/>
              </a:buClr>
              <a:buSzPts val="2900"/>
              <a:buFont typeface="Times New Roman"/>
              <a:buChar char="•"/>
            </a:pPr>
            <a:r>
              <a:rPr lang="en-US" sz="2900" b="0" i="0" u="none" dirty="0">
                <a:solidFill>
                  <a:srgbClr val="000000"/>
                </a:solidFill>
                <a:latin typeface="Calibri"/>
                <a:ea typeface="Calibri"/>
                <a:cs typeface="Calibri"/>
                <a:sym typeface="Calibri"/>
              </a:rPr>
              <a:t>Keywords define the language’s rules and structure and they can’t be used as variable names.</a:t>
            </a:r>
            <a:endParaRPr dirty="0"/>
          </a:p>
          <a:p>
            <a:pPr marL="342900" marR="0" lvl="0" indent="-342900" algn="l" rtl="0">
              <a:lnSpc>
                <a:spcPct val="97000"/>
              </a:lnSpc>
              <a:spcBef>
                <a:spcPts val="1200"/>
              </a:spcBef>
              <a:spcAft>
                <a:spcPts val="0"/>
              </a:spcAft>
              <a:buClr>
                <a:srgbClr val="000000"/>
              </a:buClr>
              <a:buSzPts val="2900"/>
              <a:buFont typeface="Times New Roman"/>
              <a:buChar char="•"/>
            </a:pPr>
            <a:r>
              <a:rPr lang="en-US" sz="2900" b="0" i="0" u="none" dirty="0">
                <a:solidFill>
                  <a:srgbClr val="000000"/>
                </a:solidFill>
                <a:latin typeface="Calibri"/>
                <a:ea typeface="Calibri"/>
                <a:cs typeface="Calibri"/>
                <a:sym typeface="Calibri"/>
              </a:rPr>
              <a:t>Python2 has twenty-nine keywords:</a:t>
            </a:r>
            <a:endParaRPr dirty="0"/>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dirty="0">
                <a:solidFill>
                  <a:srgbClr val="000000"/>
                </a:solidFill>
                <a:latin typeface="Calibri"/>
                <a:ea typeface="Calibri"/>
                <a:cs typeface="Calibri"/>
                <a:sym typeface="Calibri"/>
              </a:rPr>
              <a:t>	</a:t>
            </a:r>
            <a:r>
              <a:rPr lang="en-US" sz="2900" b="0" i="0" u="none" dirty="0">
                <a:solidFill>
                  <a:srgbClr val="FF0000"/>
                </a:solidFill>
                <a:latin typeface="Calibri"/>
                <a:ea typeface="Calibri"/>
                <a:cs typeface="Calibri"/>
                <a:sym typeface="Calibri"/>
              </a:rPr>
              <a:t>and	 </a:t>
            </a:r>
            <a:r>
              <a:rPr lang="en-US" dirty="0">
                <a:solidFill>
                  <a:srgbClr val="FF0000"/>
                </a:solidFill>
              </a:rPr>
              <a:t>	</a:t>
            </a:r>
            <a:r>
              <a:rPr lang="en-US" sz="2900" b="0" i="0" u="none" dirty="0" err="1">
                <a:solidFill>
                  <a:srgbClr val="FF0000"/>
                </a:solidFill>
                <a:latin typeface="Calibri"/>
                <a:ea typeface="Calibri"/>
                <a:cs typeface="Calibri"/>
                <a:sym typeface="Calibri"/>
              </a:rPr>
              <a:t>def</a:t>
            </a:r>
            <a:r>
              <a:rPr lang="en-US" sz="2900" b="0" i="0" u="none" dirty="0">
                <a:solidFill>
                  <a:srgbClr val="FF0000"/>
                </a:solidFill>
                <a:latin typeface="Calibri"/>
                <a:ea typeface="Calibri"/>
                <a:cs typeface="Calibri"/>
                <a:sym typeface="Calibri"/>
              </a:rPr>
              <a:t> </a:t>
            </a:r>
            <a:r>
              <a:rPr lang="en-US" dirty="0"/>
              <a:t>		</a:t>
            </a:r>
            <a:r>
              <a:rPr lang="en-US" sz="2900" b="0" i="0" u="none" dirty="0">
                <a:solidFill>
                  <a:srgbClr val="000000"/>
                </a:solidFill>
                <a:latin typeface="Calibri"/>
                <a:ea typeface="Calibri"/>
                <a:cs typeface="Calibri"/>
                <a:sym typeface="Calibri"/>
              </a:rPr>
              <a:t>exec 		</a:t>
            </a:r>
            <a:r>
              <a:rPr lang="en-US" sz="2900" b="0" i="0" u="none" dirty="0">
                <a:solidFill>
                  <a:srgbClr val="FF0000"/>
                </a:solidFill>
                <a:latin typeface="Calibri"/>
                <a:ea typeface="Calibri"/>
                <a:cs typeface="Calibri"/>
                <a:sym typeface="Calibri"/>
              </a:rPr>
              <a:t>if		not</a:t>
            </a:r>
            <a:r>
              <a:rPr lang="en-US" dirty="0">
                <a:solidFill>
                  <a:srgbClr val="FF0000"/>
                </a:solidFill>
              </a:rPr>
              <a:t> 		</a:t>
            </a:r>
            <a:r>
              <a:rPr lang="en-US" sz="2900" b="0" i="0" u="none" dirty="0">
                <a:solidFill>
                  <a:srgbClr val="FF0000"/>
                </a:solidFill>
                <a:latin typeface="Calibri"/>
                <a:ea typeface="Calibri"/>
                <a:cs typeface="Calibri"/>
                <a:sym typeface="Calibri"/>
              </a:rPr>
              <a:t>return</a:t>
            </a:r>
            <a:r>
              <a:rPr lang="en-US" dirty="0"/>
              <a:t>              </a:t>
            </a:r>
            <a:r>
              <a:rPr lang="en-US" sz="2900" b="0" i="0" u="none" dirty="0">
                <a:solidFill>
                  <a:srgbClr val="000000"/>
                </a:solidFill>
                <a:latin typeface="Calibri"/>
                <a:ea typeface="Calibri"/>
                <a:cs typeface="Calibri"/>
                <a:sym typeface="Calibri"/>
              </a:rPr>
              <a:t>assert	del</a:t>
            </a:r>
            <a:r>
              <a:rPr lang="en-US" dirty="0"/>
              <a:t>  		</a:t>
            </a:r>
            <a:r>
              <a:rPr lang="en-US" sz="2900" b="0" i="0" u="none" dirty="0">
                <a:solidFill>
                  <a:srgbClr val="000000"/>
                </a:solidFill>
                <a:latin typeface="Calibri"/>
                <a:ea typeface="Calibri"/>
                <a:cs typeface="Calibri"/>
                <a:sym typeface="Calibri"/>
              </a:rPr>
              <a:t>finally		import </a:t>
            </a:r>
            <a:r>
              <a:rPr lang="en-US" dirty="0"/>
              <a:t>    	</a:t>
            </a:r>
            <a:r>
              <a:rPr lang="en-US" sz="2900" b="0" i="0" u="none" dirty="0">
                <a:solidFill>
                  <a:srgbClr val="FF0000"/>
                </a:solidFill>
                <a:latin typeface="Calibri"/>
                <a:ea typeface="Calibri"/>
                <a:cs typeface="Calibri"/>
                <a:sym typeface="Calibri"/>
              </a:rPr>
              <a:t>or</a:t>
            </a:r>
            <a:r>
              <a:rPr lang="en-US" dirty="0"/>
              <a:t> 		</a:t>
            </a:r>
            <a:r>
              <a:rPr lang="en-US" sz="2900" b="0" i="0" u="none" dirty="0">
                <a:solidFill>
                  <a:srgbClr val="000000"/>
                </a:solidFill>
                <a:latin typeface="Calibri"/>
                <a:ea typeface="Calibri"/>
                <a:cs typeface="Calibri"/>
                <a:sym typeface="Calibri"/>
              </a:rPr>
              <a:t>try</a:t>
            </a:r>
            <a:r>
              <a:rPr lang="en-US" dirty="0"/>
              <a:t>      </a:t>
            </a:r>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dirty="0">
                <a:solidFill>
                  <a:srgbClr val="FF0000"/>
                </a:solidFill>
                <a:latin typeface="Calibri"/>
                <a:ea typeface="Calibri"/>
                <a:cs typeface="Calibri"/>
                <a:sym typeface="Calibri"/>
              </a:rPr>
              <a:t>	break	</a:t>
            </a:r>
            <a:r>
              <a:rPr lang="en-US" sz="2900" b="0" i="0" u="none" dirty="0" err="1">
                <a:solidFill>
                  <a:srgbClr val="FF0000"/>
                </a:solidFill>
                <a:latin typeface="Calibri"/>
                <a:ea typeface="Calibri"/>
                <a:cs typeface="Calibri"/>
                <a:sym typeface="Calibri"/>
              </a:rPr>
              <a:t>elif</a:t>
            </a:r>
            <a:r>
              <a:rPr lang="en-US" sz="2900" b="0" i="0" u="none" dirty="0">
                <a:solidFill>
                  <a:srgbClr val="FF0000"/>
                </a:solidFill>
                <a:latin typeface="Calibri"/>
                <a:ea typeface="Calibri"/>
                <a:cs typeface="Calibri"/>
                <a:sym typeface="Calibri"/>
              </a:rPr>
              <a:t> 		for </a:t>
            </a:r>
            <a:r>
              <a:rPr lang="en-US" dirty="0">
                <a:solidFill>
                  <a:srgbClr val="FF0000"/>
                </a:solidFill>
              </a:rPr>
              <a:t>	 	</a:t>
            </a:r>
            <a:r>
              <a:rPr lang="en-US" sz="2900" b="0" i="0" u="none" dirty="0">
                <a:solidFill>
                  <a:srgbClr val="FF0000"/>
                </a:solidFill>
                <a:latin typeface="Calibri"/>
                <a:ea typeface="Calibri"/>
                <a:cs typeface="Calibri"/>
                <a:sym typeface="Calibri"/>
              </a:rPr>
              <a:t>in </a:t>
            </a:r>
            <a:r>
              <a:rPr lang="en-US" dirty="0">
                <a:solidFill>
                  <a:srgbClr val="FF0000"/>
                </a:solidFill>
              </a:rPr>
              <a:t>		</a:t>
            </a:r>
            <a:r>
              <a:rPr lang="en-US" sz="2900" b="0" i="0" u="none" dirty="0">
                <a:solidFill>
                  <a:srgbClr val="000000"/>
                </a:solidFill>
                <a:latin typeface="Calibri"/>
                <a:ea typeface="Calibri"/>
                <a:cs typeface="Calibri"/>
                <a:sym typeface="Calibri"/>
              </a:rPr>
              <a:t>pass 		</a:t>
            </a:r>
            <a:r>
              <a:rPr lang="en-US" sz="2900" b="0" i="0" u="none" dirty="0">
                <a:solidFill>
                  <a:srgbClr val="FF0000"/>
                </a:solidFill>
                <a:latin typeface="Calibri"/>
                <a:ea typeface="Calibri"/>
                <a:cs typeface="Calibri"/>
                <a:sym typeface="Calibri"/>
              </a:rPr>
              <a:t>while</a:t>
            </a:r>
            <a:r>
              <a:rPr lang="en-US" dirty="0"/>
              <a:t>    	</a:t>
            </a:r>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dirty="0">
                <a:solidFill>
                  <a:srgbClr val="000000"/>
                </a:solidFill>
                <a:latin typeface="Calibri"/>
                <a:ea typeface="Calibri"/>
                <a:cs typeface="Calibri"/>
                <a:sym typeface="Calibri"/>
              </a:rPr>
              <a:t>	class	</a:t>
            </a:r>
            <a:r>
              <a:rPr lang="en-US" sz="2900" b="0" i="0" u="none" dirty="0">
                <a:solidFill>
                  <a:srgbClr val="FF0000"/>
                </a:solidFill>
                <a:latin typeface="Calibri"/>
                <a:ea typeface="Calibri"/>
                <a:cs typeface="Calibri"/>
                <a:sym typeface="Calibri"/>
              </a:rPr>
              <a:t>else	</a:t>
            </a:r>
            <a:r>
              <a:rPr lang="en-US" sz="2900" b="0" i="0" u="none" dirty="0">
                <a:solidFill>
                  <a:srgbClr val="000000"/>
                </a:solidFill>
                <a:latin typeface="Calibri"/>
                <a:ea typeface="Calibri"/>
                <a:cs typeface="Calibri"/>
                <a:sym typeface="Calibri"/>
              </a:rPr>
              <a:t>	from		</a:t>
            </a:r>
            <a:r>
              <a:rPr lang="en-US" dirty="0"/>
              <a:t> </a:t>
            </a:r>
            <a:r>
              <a:rPr lang="en-US" sz="2900" b="0" i="0" u="none" dirty="0">
                <a:solidFill>
                  <a:srgbClr val="FF0000"/>
                </a:solidFill>
                <a:latin typeface="Calibri"/>
                <a:ea typeface="Calibri"/>
                <a:cs typeface="Calibri"/>
                <a:sym typeface="Calibri"/>
              </a:rPr>
              <a:t>is 		print </a:t>
            </a:r>
            <a:r>
              <a:rPr lang="en-US" sz="2900" b="0" i="0" u="none" dirty="0">
                <a:solidFill>
                  <a:srgbClr val="000000"/>
                </a:solidFill>
                <a:latin typeface="Calibri"/>
                <a:ea typeface="Calibri"/>
                <a:cs typeface="Calibri"/>
                <a:sym typeface="Calibri"/>
              </a:rPr>
              <a:t>		yield</a:t>
            </a:r>
            <a:r>
              <a:rPr lang="en-US" dirty="0"/>
              <a:t>     </a:t>
            </a:r>
          </a:p>
          <a:p>
            <a:pPr marL="342900" marR="0" lvl="0" indent="-342900" algn="l" rtl="0">
              <a:lnSpc>
                <a:spcPct val="97000"/>
              </a:lnSpc>
              <a:spcBef>
                <a:spcPts val="1200"/>
              </a:spcBef>
              <a:spcAft>
                <a:spcPts val="0"/>
              </a:spcAft>
              <a:buClr>
                <a:srgbClr val="000000"/>
              </a:buClr>
              <a:buSzPts val="2900"/>
              <a:buFont typeface="Times New Roman"/>
              <a:buNone/>
            </a:pPr>
            <a:r>
              <a:rPr lang="en-US" sz="2900" b="0" i="0" u="none" dirty="0">
                <a:solidFill>
                  <a:srgbClr val="FF0000"/>
                </a:solidFill>
                <a:latin typeface="Calibri"/>
                <a:ea typeface="Calibri"/>
                <a:cs typeface="Calibri"/>
                <a:sym typeface="Calibri"/>
              </a:rPr>
              <a:t>	continue</a:t>
            </a:r>
            <a:r>
              <a:rPr lang="en-US" sz="2900" b="0" i="0" u="none" dirty="0">
                <a:solidFill>
                  <a:srgbClr val="000000"/>
                </a:solidFill>
                <a:latin typeface="Calibri"/>
                <a:ea typeface="Calibri"/>
                <a:cs typeface="Calibri"/>
                <a:sym typeface="Calibri"/>
              </a:rPr>
              <a:t> 	except 	global 	lambda 	raise</a:t>
            </a:r>
            <a:endParaRPr dirty="0"/>
          </a:p>
          <a:p>
            <a:pPr marL="342900" marR="0" lvl="0" indent="-158750" algn="l" rtl="0">
              <a:lnSpc>
                <a:spcPct val="97000"/>
              </a:lnSpc>
              <a:spcBef>
                <a:spcPts val="1200"/>
              </a:spcBef>
              <a:spcAft>
                <a:spcPts val="0"/>
              </a:spcAft>
              <a:buClr>
                <a:srgbClr val="000000"/>
              </a:buClr>
              <a:buSzPts val="2900"/>
              <a:buFont typeface="Times New Roman"/>
              <a:buNone/>
            </a:pPr>
            <a:endParaRPr sz="2900" b="0" i="0" u="none" dirty="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5897-19F0-3837-22AC-107952C9686C}"/>
              </a:ext>
            </a:extLst>
          </p:cNvPr>
          <p:cNvSpPr>
            <a:spLocks noGrp="1"/>
          </p:cNvSpPr>
          <p:nvPr>
            <p:ph type="title"/>
          </p:nvPr>
        </p:nvSpPr>
        <p:spPr>
          <a:xfrm>
            <a:off x="838200" y="365126"/>
            <a:ext cx="10515600" cy="315912"/>
          </a:xfrm>
        </p:spPr>
        <p:txBody>
          <a:bodyPr>
            <a:noAutofit/>
          </a:bodyPr>
          <a:lstStyle/>
          <a:p>
            <a:r>
              <a:rPr lang="en-IN" sz="3200" b="1" dirty="0"/>
              <a:t>Keywords</a:t>
            </a:r>
          </a:p>
        </p:txBody>
      </p:sp>
      <p:sp>
        <p:nvSpPr>
          <p:cNvPr id="3" name="Content Placeholder 2">
            <a:extLst>
              <a:ext uri="{FF2B5EF4-FFF2-40B4-BE49-F238E27FC236}">
                <a16:creationId xmlns:a16="http://schemas.microsoft.com/office/drawing/2014/main" id="{D59611E9-F1E8-E4ED-264A-7E63767BA79B}"/>
              </a:ext>
            </a:extLst>
          </p:cNvPr>
          <p:cNvSpPr>
            <a:spLocks noGrp="1"/>
          </p:cNvSpPr>
          <p:nvPr>
            <p:ph idx="1"/>
          </p:nvPr>
        </p:nvSpPr>
        <p:spPr>
          <a:xfrm>
            <a:off x="838200" y="681038"/>
            <a:ext cx="10515600" cy="5495925"/>
          </a:xfrm>
        </p:spPr>
        <p:txBody>
          <a:bodyPr/>
          <a:lstStyle/>
          <a:p>
            <a:pPr marL="0" indent="0">
              <a:buNone/>
            </a:pPr>
            <a:br>
              <a:rPr lang="en-US" sz="2000" dirty="0"/>
            </a:br>
            <a:br>
              <a:rPr lang="en-US" sz="2000" dirty="0"/>
            </a:br>
            <a:r>
              <a:rPr lang="en-US" sz="2800" b="0" i="0" dirty="0">
                <a:solidFill>
                  <a:srgbClr val="212529"/>
                </a:solidFill>
                <a:effectLst/>
              </a:rPr>
              <a:t>These are reserved words with </a:t>
            </a:r>
            <a:r>
              <a:rPr lang="en-US" sz="2800" b="1" i="0" dirty="0">
                <a:solidFill>
                  <a:srgbClr val="212529"/>
                </a:solidFill>
                <a:effectLst/>
              </a:rPr>
              <a:t>special meaning</a:t>
            </a:r>
            <a:r>
              <a:rPr lang="en-US" sz="2800" b="0" i="0" dirty="0">
                <a:solidFill>
                  <a:srgbClr val="212529"/>
                </a:solidFill>
                <a:effectLst/>
              </a:rPr>
              <a:t> and </a:t>
            </a:r>
            <a:r>
              <a:rPr lang="en-US" sz="2800" b="1" i="0" dirty="0">
                <a:solidFill>
                  <a:srgbClr val="212529"/>
                </a:solidFill>
                <a:effectLst/>
              </a:rPr>
              <a:t>purpose. They</a:t>
            </a:r>
            <a:r>
              <a:rPr lang="en-US" sz="2800" b="0" i="0" dirty="0">
                <a:solidFill>
                  <a:srgbClr val="212529"/>
                </a:solidFill>
                <a:effectLst/>
              </a:rPr>
              <a:t> are used</a:t>
            </a:r>
            <a:r>
              <a:rPr lang="en-US" sz="2800" b="1" i="0" dirty="0">
                <a:solidFill>
                  <a:srgbClr val="212529"/>
                </a:solidFill>
                <a:effectLst/>
              </a:rPr>
              <a:t> only</a:t>
            </a:r>
            <a:r>
              <a:rPr lang="en-US" sz="2800" b="0" i="0" dirty="0">
                <a:solidFill>
                  <a:srgbClr val="212529"/>
                </a:solidFill>
                <a:effectLst/>
              </a:rPr>
              <a:t> for the intended purpose.</a:t>
            </a:r>
            <a:br>
              <a:rPr lang="en-US" sz="2800" dirty="0"/>
            </a:br>
            <a:r>
              <a:rPr lang="en-US" sz="2800" b="1" i="0" dirty="0">
                <a:solidFill>
                  <a:srgbClr val="212529"/>
                </a:solidFill>
                <a:effectLst/>
              </a:rPr>
              <a:t>Note</a:t>
            </a:r>
            <a:r>
              <a:rPr lang="en-US" sz="2800" b="0" i="0" dirty="0">
                <a:solidFill>
                  <a:srgbClr val="212529"/>
                </a:solidFill>
                <a:effectLst/>
              </a:rPr>
              <a:t> : We cannot use a keyword as a variable name, function name or as any other identifier name.</a:t>
            </a:r>
          </a:p>
          <a:p>
            <a:pPr marL="0" indent="0">
              <a:buNone/>
            </a:pPr>
            <a:r>
              <a:rPr lang="en-US" sz="2800" b="1" i="0" dirty="0">
                <a:solidFill>
                  <a:srgbClr val="212529"/>
                </a:solidFill>
                <a:effectLst/>
              </a:rPr>
              <a:t>Python 2</a:t>
            </a:r>
            <a:r>
              <a:rPr lang="en-US" sz="2800" b="0" i="0" dirty="0">
                <a:solidFill>
                  <a:srgbClr val="212529"/>
                </a:solidFill>
                <a:effectLst/>
              </a:rPr>
              <a:t> has </a:t>
            </a:r>
            <a:r>
              <a:rPr lang="en-US" sz="2800" b="1" i="0" dirty="0">
                <a:solidFill>
                  <a:srgbClr val="212529"/>
                </a:solidFill>
                <a:effectLst/>
              </a:rPr>
              <a:t>32</a:t>
            </a:r>
            <a:r>
              <a:rPr lang="en-US" sz="2800" b="0" i="0" dirty="0">
                <a:solidFill>
                  <a:srgbClr val="212529"/>
                </a:solidFill>
                <a:effectLst/>
              </a:rPr>
              <a:t> keywords while </a:t>
            </a:r>
            <a:r>
              <a:rPr lang="en-US" sz="2800" b="1" i="0" dirty="0">
                <a:solidFill>
                  <a:srgbClr val="212529"/>
                </a:solidFill>
                <a:effectLst/>
              </a:rPr>
              <a:t>Python 3.5</a:t>
            </a:r>
            <a:r>
              <a:rPr lang="en-US" sz="2800" b="0" i="0" dirty="0">
                <a:solidFill>
                  <a:srgbClr val="212529"/>
                </a:solidFill>
                <a:effectLst/>
              </a:rPr>
              <a:t> has </a:t>
            </a:r>
            <a:r>
              <a:rPr lang="en-US" sz="2800" b="1" i="0" dirty="0">
                <a:solidFill>
                  <a:srgbClr val="212529"/>
                </a:solidFill>
                <a:effectLst/>
              </a:rPr>
              <a:t>33</a:t>
            </a:r>
            <a:r>
              <a:rPr lang="en-US" sz="2800" b="0" i="0" dirty="0">
                <a:solidFill>
                  <a:srgbClr val="212529"/>
                </a:solidFill>
                <a:effectLst/>
              </a:rPr>
              <a:t> keywords. An extra keyword called </a:t>
            </a:r>
            <a:r>
              <a:rPr lang="en-US" sz="2800" b="1" i="0" dirty="0">
                <a:solidFill>
                  <a:srgbClr val="212529"/>
                </a:solidFill>
                <a:effectLst/>
              </a:rPr>
              <a:t>nonlocal</a:t>
            </a:r>
            <a:r>
              <a:rPr lang="en-US" sz="2800" b="0" i="0" dirty="0">
                <a:solidFill>
                  <a:srgbClr val="212529"/>
                </a:solidFill>
                <a:effectLst/>
              </a:rPr>
              <a:t> was added in </a:t>
            </a:r>
            <a:r>
              <a:rPr lang="en-US" sz="2800" b="1" i="0" dirty="0">
                <a:solidFill>
                  <a:srgbClr val="212529"/>
                </a:solidFill>
                <a:effectLst/>
              </a:rPr>
              <a:t>Python 3.5</a:t>
            </a:r>
            <a:r>
              <a:rPr lang="en-US" sz="2800" b="0" i="0" dirty="0">
                <a:solidFill>
                  <a:srgbClr val="212529"/>
                </a:solidFill>
                <a:effectLst/>
              </a:rPr>
              <a:t>. 2 more keywords were added in Python 3.7 making it to 35</a:t>
            </a:r>
            <a:endParaRPr lang="en-US" sz="2800" dirty="0">
              <a:solidFill>
                <a:srgbClr val="212529"/>
              </a:solidFill>
            </a:endParaRPr>
          </a:p>
          <a:p>
            <a:pPr marL="0" indent="0">
              <a:buNone/>
            </a:pPr>
            <a:r>
              <a:rPr lang="en-US" sz="2800" b="0" i="0" dirty="0">
                <a:solidFill>
                  <a:srgbClr val="212529"/>
                </a:solidFill>
                <a:effectLst/>
              </a:rPr>
              <a:t>Latest version is also having 35 keywords</a:t>
            </a:r>
          </a:p>
          <a:p>
            <a:pPr marL="0" indent="0">
              <a:buNone/>
            </a:pPr>
            <a:r>
              <a:rPr lang="en-US" sz="2800" b="0" i="0" dirty="0">
                <a:solidFill>
                  <a:srgbClr val="212529"/>
                </a:solidFill>
                <a:effectLst/>
              </a:rPr>
              <a:t>['False', 'None', 'True', 'and', 'as', 'assert', 'async', 'await', 'break', 'class', 'continue', 'def', 'del', '</a:t>
            </a:r>
            <a:r>
              <a:rPr lang="en-US" sz="2800" b="0" i="0" dirty="0" err="1">
                <a:solidFill>
                  <a:srgbClr val="212529"/>
                </a:solidFill>
                <a:effectLst/>
              </a:rPr>
              <a:t>elif</a:t>
            </a:r>
            <a:r>
              <a:rPr lang="en-US" sz="2800" b="0" i="0" dirty="0">
                <a:solidFill>
                  <a:srgbClr val="212529"/>
                </a:solidFill>
                <a:effectLst/>
              </a:rPr>
              <a:t>', 'else', 'except', 'finally', 'for', 'from', 'global', 'if', 'import', 'in', 'is', 'lambda', 'nonlocal', 'not', 'or', 'pass', 'raise', 'return', 'try', 'while', 'with', 'yield’]</a:t>
            </a:r>
          </a:p>
          <a:p>
            <a:pPr marL="0" indent="0">
              <a:buNone/>
            </a:pPr>
            <a:endParaRPr lang="en-US" sz="2000" b="0" i="0" dirty="0">
              <a:solidFill>
                <a:srgbClr val="212529"/>
              </a:solidFill>
              <a:effectLst/>
            </a:endParaRPr>
          </a:p>
          <a:p>
            <a:pPr marL="0" indent="0">
              <a:buNone/>
            </a:pPr>
            <a:endParaRPr lang="en-IN" dirty="0"/>
          </a:p>
        </p:txBody>
      </p:sp>
    </p:spTree>
    <p:extLst>
      <p:ext uri="{BB962C8B-B14F-4D97-AF65-F5344CB8AC3E}">
        <p14:creationId xmlns:p14="http://schemas.microsoft.com/office/powerpoint/2010/main" val="3364102055"/>
      </p:ext>
    </p:extLst>
  </p:cSld>
  <p:clrMapOvr>
    <a:masterClrMapping/>
  </p:clrMapOvr>
</p:sld>
</file>

<file path=ppt/theme/theme1.xml><?xml version="1.0" encoding="utf-8"?>
<a:theme xmlns:a="http://schemas.openxmlformats.org/drawingml/2006/main" name="1_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3188</Words>
  <Application>Microsoft Office PowerPoint</Application>
  <PresentationFormat>Widescreen</PresentationFormat>
  <Paragraphs>294</Paragraphs>
  <Slides>37</Slides>
  <Notes>27</Notes>
  <HiddenSlides>0</HiddenSlides>
  <MMClips>0</MMClips>
  <ScaleCrop>false</ScaleCrop>
  <HeadingPairs>
    <vt:vector size="6" baseType="variant">
      <vt:variant>
        <vt:lpstr>Fonts Used</vt:lpstr>
      </vt:variant>
      <vt:variant>
        <vt:i4>5</vt:i4>
      </vt:variant>
      <vt:variant>
        <vt:lpstr>Theme</vt:lpstr>
      </vt:variant>
      <vt:variant>
        <vt:i4>14</vt:i4>
      </vt:variant>
      <vt:variant>
        <vt:lpstr>Slide Titles</vt:lpstr>
      </vt:variant>
      <vt:variant>
        <vt:i4>37</vt:i4>
      </vt:variant>
    </vt:vector>
  </HeadingPairs>
  <TitlesOfParts>
    <vt:vector size="56" baseType="lpstr">
      <vt:lpstr>-apple-system</vt:lpstr>
      <vt:lpstr>Arial</vt:lpstr>
      <vt:lpstr>Calibri</vt:lpstr>
      <vt:lpstr>Times New Roman</vt:lpstr>
      <vt:lpstr>Wingdings</vt:lpstr>
      <vt:lpstr>1_Theme lpu</vt:lpstr>
      <vt:lpstr>2_Theme lpu</vt:lpstr>
      <vt:lpstr>Theme lpu</vt:lpstr>
      <vt:lpstr>3_Theme lpu</vt:lpstr>
      <vt:lpstr>4_Theme lpu</vt:lpstr>
      <vt:lpstr>5_Theme lpu</vt:lpstr>
      <vt:lpstr>6_Theme lpu</vt:lpstr>
      <vt:lpstr>7_Theme lpu</vt:lpstr>
      <vt:lpstr>8_Theme lpu</vt:lpstr>
      <vt:lpstr>9_Theme lpu</vt:lpstr>
      <vt:lpstr>10_Theme lpu</vt:lpstr>
      <vt:lpstr>11_Theme lpu</vt:lpstr>
      <vt:lpstr>12_Theme lpu</vt:lpstr>
      <vt:lpstr>13_Theme lpu</vt:lpstr>
      <vt:lpstr>    </vt:lpstr>
      <vt:lpstr>Program</vt:lpstr>
      <vt:lpstr>Debugging</vt:lpstr>
      <vt:lpstr>Dangling Else</vt:lpstr>
      <vt:lpstr>Formal and Natural Languages</vt:lpstr>
      <vt:lpstr>Difference between Natural and Formal Languages</vt:lpstr>
      <vt:lpstr>Variable Expressions and Statements</vt:lpstr>
      <vt:lpstr>Keywords </vt:lpstr>
      <vt:lpstr>Keywords</vt:lpstr>
      <vt:lpstr>PowerPoint Presentation</vt:lpstr>
      <vt:lpstr>Which of the following options are correct?</vt:lpstr>
      <vt:lpstr>Which of the following options are correct?</vt:lpstr>
      <vt:lpstr>PowerPoint Presentation</vt:lpstr>
      <vt:lpstr>PowerPoint Presentation</vt:lpstr>
      <vt:lpstr>PowerPoint Presentation</vt:lpstr>
      <vt:lpstr>PowerPoint Presentation</vt:lpstr>
      <vt:lpstr>PowerPoint Presentation</vt:lpstr>
      <vt:lpstr>Which of the following options are correct?</vt:lpstr>
      <vt:lpstr>Which of the following options are correct?</vt:lpstr>
      <vt:lpstr>Statements </vt:lpstr>
      <vt:lpstr>Evaluating Expressions</vt:lpstr>
      <vt:lpstr>Simultaneous Assignments</vt:lpstr>
      <vt:lpstr>PowerPoint Presentation</vt:lpstr>
      <vt:lpstr>PowerPoint Presentation</vt:lpstr>
      <vt:lpstr>PowerPoint Presentation</vt:lpstr>
      <vt:lpstr>PowerPoint Presentation</vt:lpstr>
      <vt:lpstr>Operators and Operands</vt:lpstr>
      <vt:lpstr>PowerPoint Presentation</vt:lpstr>
      <vt:lpstr>PowerPoint Presentation</vt:lpstr>
      <vt:lpstr>Order of Operations</vt:lpstr>
      <vt:lpstr>Operations on Strings</vt:lpstr>
      <vt:lpstr>Composition</vt:lpstr>
      <vt:lpstr>Questions ?? </vt:lpstr>
      <vt:lpstr>Programs</vt:lpstr>
      <vt:lpstr>Programs</vt:lpstr>
      <vt:lpstr>Programs</vt:lpstr>
      <vt:lpstr>Programs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Singla</dc:creator>
  <cp:lastModifiedBy>vipin kumar</cp:lastModifiedBy>
  <cp:revision>3</cp:revision>
  <dcterms:modified xsi:type="dcterms:W3CDTF">2022-09-04T12:15:16Z</dcterms:modified>
</cp:coreProperties>
</file>