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EC8D-C3F3-4101-8FC9-902F9EFA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9A6EE-7EF1-40D9-83F1-626DD4FCC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12C0-34E7-4D3D-84F5-5D854753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170A-4693-4C66-88DF-8336F837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E182-8E72-46AC-B187-6868CE3B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2B76-C2A9-4B97-88AA-BABBDC86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7DA3-F330-497F-AF1B-395BF337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2ED5-F0AD-431D-B08A-72B57DC5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C7A6E-60E4-4E39-8A86-733EAB2D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A8E2-66A5-452C-93C4-4966245F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2027-2C0A-49B9-913C-17EF556D6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83F3-ED17-4154-89B4-D7034006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F9D4-D57F-4718-B278-A2B4B2E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4764-1470-47EE-AD4F-266CDE7C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0C54-22A6-4BD7-BC66-5CF1712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6875-4738-4F8F-93ED-E675D72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3EAB-BDC1-4F5F-AE77-AB8F37E5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E0CE-7266-4CA3-8310-CDCC3A7E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B4D9-CE04-4EDF-80C7-EDBBA06C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F4E9-0521-4602-9D69-B6074F1D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6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CA9E-A71A-4B25-A399-33AA9600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2B3A-C286-4290-8DA4-7B11A82E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2388-363D-4ACC-B7AB-E7780F0A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28F4-5BFF-472C-ADD9-B435CCA1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CA2-9047-4BB6-995B-EA87C3F6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9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0799-7398-49D1-9C49-F7CFD5BF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8809-81E4-44DA-8C56-96CEB55AA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E5AAE-3027-4546-A0C0-3C98F2D2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70CD-6657-4E2E-AD52-AC47D310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B9907-CA91-46CE-8CE8-69F4A53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9C704-12C7-4EF6-A0E3-624F9BC8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4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0E-3BE6-4F96-977A-79645AA1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C811-3A02-4B6D-9CE1-87506912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D305-2B9A-498F-8C54-8B4EA192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E028-0BAE-44FE-B497-4634D3B59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C3159-5C76-4F6D-8A92-B224E41D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F8B70-D214-4A09-8D9C-2F02B99C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72D30-917F-466E-B700-87CD69F9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06EB1-8D35-4C7B-84D9-8BA1A8EA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1086-6FD5-4D21-8862-2D1E6AC4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BDC39-3ED3-4F99-A929-E484862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82E01-84F7-4337-AA21-C6AE2FF9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83C13-78EC-4D0C-AD17-D0CDE7FE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1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CFA1B-2ECA-4F85-AD65-E3720B64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C8A3-2B86-4EE1-BBB5-6191154F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10EE1-74B2-4FE9-B439-A4007C5B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3A10-A20E-42B3-B794-E59E21BC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B985-C55E-4BB8-A99F-673EFF9A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EE89-DC88-46B5-8935-F4E1CA2F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E198-760D-4E1B-BA38-82548274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A2028-CF0A-47E0-974C-C85F4F2A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7E6D-6C6F-4118-8BE1-32CB648F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1D2F-C584-418D-8977-D1BE0C31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A7725-E3A1-44F7-9F2F-85C210D48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CAA2-BA8D-4790-821E-4F1B7361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B673-4CB9-4E7D-A492-8BEA7D1E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B4535-E394-440D-88F2-9675D16C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785E7-01BA-4D9D-8A66-1C933922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2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CB502-91E5-46E6-981F-DBBB612C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43AA-4A20-4345-B1C4-5D4CD634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90C3-7005-4D18-9AF0-28C1CEC6F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C9438-6CB8-48CC-B3E3-C4CC8FC73A4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6F86-3652-4612-B36D-780E1D16C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B713-BC31-4B8D-9D63-C3F4D0B9F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9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1570-9C42-4D2C-B36B-CB5BEC194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Sub-Query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E62EB-E935-41FE-ACC3-3E2738A26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C7D2-4C4C-48B2-9636-EC384377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FED3F-C572-45BE-84C1-C7BC6606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853406"/>
            <a:ext cx="9448800" cy="4486434"/>
          </a:xfrm>
        </p:spPr>
      </p:pic>
    </p:spTree>
    <p:extLst>
      <p:ext uri="{BB962C8B-B14F-4D97-AF65-F5344CB8AC3E}">
        <p14:creationId xmlns:p14="http://schemas.microsoft.com/office/powerpoint/2010/main" val="302534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C34-02FD-4DED-A17E-19286504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F1162-919F-4D76-A296-C32166B64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080" y="1930400"/>
            <a:ext cx="8696960" cy="4175760"/>
          </a:xfrm>
        </p:spPr>
      </p:pic>
    </p:spTree>
    <p:extLst>
      <p:ext uri="{BB962C8B-B14F-4D97-AF65-F5344CB8AC3E}">
        <p14:creationId xmlns:p14="http://schemas.microsoft.com/office/powerpoint/2010/main" val="350618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066D-2E9C-427F-B28B-2710275C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3F537-6E18-4FAD-973B-4F2A0E39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962944"/>
            <a:ext cx="9286239" cy="4681696"/>
          </a:xfrm>
        </p:spPr>
      </p:pic>
    </p:spTree>
    <p:extLst>
      <p:ext uri="{BB962C8B-B14F-4D97-AF65-F5344CB8AC3E}">
        <p14:creationId xmlns:p14="http://schemas.microsoft.com/office/powerpoint/2010/main" val="360354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B39C-0F7B-4B13-B244-943CF566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7BF75-3DE9-4BCB-8B44-608A77812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1877218"/>
            <a:ext cx="8991600" cy="4503261"/>
          </a:xfrm>
        </p:spPr>
      </p:pic>
    </p:spTree>
    <p:extLst>
      <p:ext uri="{BB962C8B-B14F-4D97-AF65-F5344CB8AC3E}">
        <p14:creationId xmlns:p14="http://schemas.microsoft.com/office/powerpoint/2010/main" val="318019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CBF9-E9D6-4E6F-AD06-3BFFA715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6FDE7-E845-48CC-B966-42FB735A2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40" y="2021840"/>
            <a:ext cx="9265920" cy="4145279"/>
          </a:xfrm>
        </p:spPr>
      </p:pic>
    </p:spTree>
    <p:extLst>
      <p:ext uri="{BB962C8B-B14F-4D97-AF65-F5344CB8AC3E}">
        <p14:creationId xmlns:p14="http://schemas.microsoft.com/office/powerpoint/2010/main" val="187191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790" y="2030687"/>
            <a:ext cx="11940209" cy="396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altLang="en-US" dirty="0" err="1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SELECT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‘value’);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IN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student_mark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 SELECT 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FROM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WHERE city = '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student_ marks;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74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217761"/>
            <a:ext cx="9576340" cy="156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INTO table_1 SELECT * FROM table_2;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insert into student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select * from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student_marks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125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90688"/>
            <a:ext cx="111633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table_name2  SET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=value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 SELECT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table_name1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(‘value1’,’value2’));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student_mark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Science=900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 SELECT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('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mark;</a:t>
            </a:r>
          </a:p>
        </p:txBody>
      </p:sp>
    </p:spTree>
    <p:extLst>
      <p:ext uri="{BB962C8B-B14F-4D97-AF65-F5344CB8AC3E}">
        <p14:creationId xmlns:p14="http://schemas.microsoft.com/office/powerpoint/2010/main" val="6067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7DF2B-C92D-438A-9F3C-15F3489A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5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3587-D381-ABDD-EFC0-A191B992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A885B-9A74-15D1-9971-8A62E9E81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210" y="1825625"/>
            <a:ext cx="8577765" cy="4351338"/>
          </a:xfrm>
        </p:spPr>
      </p:pic>
    </p:spTree>
    <p:extLst>
      <p:ext uri="{BB962C8B-B14F-4D97-AF65-F5344CB8AC3E}">
        <p14:creationId xmlns:p14="http://schemas.microsoft.com/office/powerpoint/2010/main" val="328422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533EB-2EF1-4F72-8C4B-C304BE582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B3D65-31B1-4410-B1A8-825A8DC5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92CDD-88A0-474E-BD49-278460DF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3E3C5930-0258-4967-A7AA-824ED86C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6C5B-8B4D-42CC-B21B-F6E80742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9CAF36-A8B9-46A5-80CE-F23874392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2062480"/>
            <a:ext cx="9885680" cy="3911600"/>
          </a:xfrm>
        </p:spPr>
      </p:pic>
    </p:spTree>
    <p:extLst>
      <p:ext uri="{BB962C8B-B14F-4D97-AF65-F5344CB8AC3E}">
        <p14:creationId xmlns:p14="http://schemas.microsoft.com/office/powerpoint/2010/main" val="172773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9AF5-BCAC-46A5-B34C-BEE10807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DD4E3-7FC1-4A4C-812E-5370F2850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245360"/>
            <a:ext cx="9448799" cy="3749039"/>
          </a:xfrm>
        </p:spPr>
      </p:pic>
    </p:spTree>
    <p:extLst>
      <p:ext uri="{BB962C8B-B14F-4D97-AF65-F5344CB8AC3E}">
        <p14:creationId xmlns:p14="http://schemas.microsoft.com/office/powerpoint/2010/main" val="248925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113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Sub-Query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Sub-Query</dc:title>
  <dc:creator>Tanima Thakur</dc:creator>
  <cp:lastModifiedBy>sameera</cp:lastModifiedBy>
  <cp:revision>13</cp:revision>
  <dcterms:created xsi:type="dcterms:W3CDTF">2022-02-09T16:27:21Z</dcterms:created>
  <dcterms:modified xsi:type="dcterms:W3CDTF">2023-02-28T16:27:10Z</dcterms:modified>
</cp:coreProperties>
</file>