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7f90ad52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7f90ad52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7f90ad5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7f90ad5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7f90ad52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7f90ad5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7f90ad52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7f90ad52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7f90ad52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7f90ad52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7f90ad5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7f90ad5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7f90ad52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7f90ad52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7f90ad52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7f90ad52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7f90ad52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7f90ad52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7f90ad52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7f90ad52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7f90ad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7f90ad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7f90ad52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7f90ad52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7f90ad52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7f90ad52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7f90ad52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7f90ad52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7f90ad52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7f90ad52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7f90ad52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7f90ad52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7f90ad52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7f90ad52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7f90ad52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7f90ad52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f90ad5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f90ad5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7f90ad5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7f90ad5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7f90ad5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7f90ad5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7f90ad52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7f90ad5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7f90ad52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7f90ad52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7f90ad52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7f90ad5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7f90ad5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7f90ad5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sass in bootstrap for customization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517"/>
            <a:ext cx="9143998" cy="2742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3338"/>
            <a:ext cx="9144001" cy="16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9704"/>
            <a:ext cx="9144001" cy="1144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2852"/>
            <a:ext cx="9143999" cy="1017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25" y="1109663"/>
            <a:ext cx="737235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872" y="0"/>
            <a:ext cx="71342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6553"/>
            <a:ext cx="9143998" cy="4030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8658"/>
            <a:ext cx="9144000" cy="192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5138"/>
            <a:ext cx="9144001" cy="8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960"/>
            <a:ext cx="9144000" cy="435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4643"/>
            <a:ext cx="9143998" cy="443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960"/>
            <a:ext cx="9144000" cy="435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960"/>
            <a:ext cx="9144000" cy="4357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6499"/>
            <a:ext cx="9144001" cy="431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3949"/>
            <a:ext cx="9144000" cy="2395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73949"/>
            <a:ext cx="9144000" cy="2395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737"/>
            <a:ext cx="9143999" cy="43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813" y="752475"/>
            <a:ext cx="528637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464"/>
            <a:ext cx="9144001" cy="489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026"/>
            <a:ext cx="9143999" cy="299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4026"/>
            <a:ext cx="9143999" cy="299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4989"/>
            <a:ext cx="9143999" cy="417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