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91" r:id="rId5"/>
    <p:sldId id="281" r:id="rId6"/>
    <p:sldId id="282" r:id="rId7"/>
    <p:sldId id="295" r:id="rId8"/>
    <p:sldId id="296" r:id="rId9"/>
    <p:sldId id="285" r:id="rId10"/>
    <p:sldId id="289" r:id="rId11"/>
    <p:sldId id="290" r:id="rId12"/>
    <p:sldId id="286" r:id="rId13"/>
    <p:sldId id="287" r:id="rId14"/>
    <p:sldId id="260" r:id="rId15"/>
    <p:sldId id="261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92" r:id="rId25"/>
    <p:sldId id="294" r:id="rId26"/>
    <p:sldId id="272" r:id="rId27"/>
    <p:sldId id="273" r:id="rId28"/>
    <p:sldId id="274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64AC6D-26F6-45B6-9D39-DB809BF3C61E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 </a:t>
            </a:r>
            <a:r>
              <a:rPr lang="en-US" dirty="0" err="1"/>
              <a:t>j</a:t>
            </a:r>
            <a:r>
              <a:rPr lang="en-US" dirty="0" err="1" smtClean="0"/>
              <a:t>s</a:t>
            </a:r>
            <a:r>
              <a:rPr lang="en-US" dirty="0" smtClean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Node.js provides Buffer class to store raw data similar to an array of </a:t>
            </a:r>
            <a:r>
              <a:rPr lang="en-US" dirty="0" smtClean="0"/>
              <a:t>integers</a:t>
            </a:r>
          </a:p>
          <a:p>
            <a:pPr algn="just"/>
            <a:r>
              <a:rPr lang="en-US" b="1" dirty="0"/>
              <a:t>Buffer</a:t>
            </a:r>
            <a:r>
              <a:rPr lang="en-US" dirty="0"/>
              <a:t> is a temporary memory storage which stores the data when it is being moved from one place to another.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Creates a new Buffer containing string. The encoding parameter identifies the character encoding to be used when converting string into bytes.</a:t>
            </a:r>
          </a:p>
          <a:p>
            <a:pPr algn="just"/>
            <a:r>
              <a:rPr lang="en-US" b="1" u="sng" dirty="0" smtClean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string</a:t>
            </a:r>
            <a:r>
              <a:rPr lang="en-US" dirty="0"/>
              <a:t> &lt;</a:t>
            </a:r>
            <a:r>
              <a:rPr lang="en-US" dirty="0" smtClean="0"/>
              <a:t>string&gt;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string to encode.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</a:t>
            </a:r>
            <a:r>
              <a:rPr lang="en-US" dirty="0" smtClean="0"/>
              <a:t>string&gt;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encoding of string. </a:t>
            </a:r>
            <a:r>
              <a:rPr lang="en-US" b="1" dirty="0"/>
              <a:t>Default:</a:t>
            </a:r>
            <a:r>
              <a:rPr lang="en-US" dirty="0"/>
              <a:t> 'utf8</a:t>
            </a:r>
            <a:r>
              <a:rPr lang="en-US" dirty="0" smtClean="0"/>
              <a:t>'.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marL="13716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917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</a:t>
            </a:r>
            <a:r>
              <a:rPr lang="en-IN" dirty="0" smtClean="0">
                <a:effectLst/>
              </a:rPr>
              <a:t>]) example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('54686973206973204e6f64652e6a7320636c617373', 'hex');</a:t>
            </a:r>
          </a:p>
          <a:p>
            <a:pPr marL="137160" indent="0">
              <a:buNone/>
            </a:pPr>
            <a:r>
              <a:rPr lang="en-IN" dirty="0" smtClean="0"/>
              <a:t>console.log(buf2.toString</a:t>
            </a:r>
            <a:r>
              <a:rPr lang="en-IN" dirty="0"/>
              <a:t>());</a:t>
            </a:r>
          </a:p>
          <a:p>
            <a:pPr marL="137160" indent="0">
              <a:buNone/>
            </a:pPr>
            <a:r>
              <a:rPr lang="en-IN" dirty="0"/>
              <a:t>console.log(buf1.toString('hex'));</a:t>
            </a:r>
          </a:p>
          <a:p>
            <a:pPr marL="13716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988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Buffers and character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converting between Buffers and strings, a character encoding may be specified.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no character encoding is specified, UTF-8 will be used as the default</a:t>
            </a:r>
            <a:r>
              <a:rPr lang="en-US" dirty="0" smtClean="0"/>
              <a:t>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utf8</a:t>
            </a:r>
          </a:p>
          <a:p>
            <a:r>
              <a:rPr lang="en-US" dirty="0"/>
              <a:t>u</a:t>
            </a:r>
            <a:r>
              <a:rPr lang="en-US" dirty="0" smtClean="0"/>
              <a:t>tf16le</a:t>
            </a:r>
          </a:p>
          <a:p>
            <a:r>
              <a:rPr lang="en-IN" dirty="0"/>
              <a:t>l</a:t>
            </a:r>
            <a:r>
              <a:rPr lang="en-IN" dirty="0" smtClean="0"/>
              <a:t>atin1</a:t>
            </a:r>
          </a:p>
          <a:p>
            <a:r>
              <a:rPr lang="en-IN" dirty="0"/>
              <a:t>b</a:t>
            </a:r>
            <a:r>
              <a:rPr lang="en-IN" dirty="0" smtClean="0"/>
              <a:t>ase64</a:t>
            </a:r>
          </a:p>
          <a:p>
            <a:r>
              <a:rPr lang="en-IN" dirty="0"/>
              <a:t>h</a:t>
            </a:r>
            <a:r>
              <a:rPr lang="en-IN" dirty="0" smtClean="0"/>
              <a:t>ex</a:t>
            </a:r>
          </a:p>
          <a:p>
            <a:r>
              <a:rPr lang="en-IN" dirty="0" err="1"/>
              <a:t>a</a:t>
            </a:r>
            <a:r>
              <a:rPr lang="en-IN" dirty="0" err="1" smtClean="0"/>
              <a:t>scii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562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create an uninitiated Buffer of </a:t>
            </a:r>
            <a:r>
              <a:rPr lang="en-US" b="1" dirty="0"/>
              <a:t>5</a:t>
            </a:r>
            <a:r>
              <a:rPr lang="en-US" dirty="0"/>
              <a:t> </a:t>
            </a:r>
            <a:r>
              <a:rPr lang="en-US" dirty="0" smtClean="0"/>
              <a:t>octets:-</a:t>
            </a:r>
          </a:p>
          <a:p>
            <a:pPr marL="13716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buf</a:t>
            </a:r>
            <a:r>
              <a:rPr lang="en-US" dirty="0"/>
              <a:t> = new </a:t>
            </a:r>
            <a:r>
              <a:rPr lang="en-US" dirty="0" err="1" smtClean="0"/>
              <a:t>Buffer.alloc</a:t>
            </a:r>
            <a:r>
              <a:rPr lang="en-US" dirty="0" smtClean="0"/>
              <a:t>(5);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create a Buffer from a given </a:t>
            </a:r>
            <a:r>
              <a:rPr lang="en-US" dirty="0" smtClean="0"/>
              <a:t>array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err="1"/>
              <a:t>buf</a:t>
            </a:r>
            <a:r>
              <a:rPr lang="en-US" dirty="0"/>
              <a:t> = </a:t>
            </a:r>
            <a:r>
              <a:rPr lang="en-US" dirty="0" err="1" smtClean="0"/>
              <a:t>Buffer.from</a:t>
            </a:r>
            <a:r>
              <a:rPr lang="en-US" dirty="0"/>
              <a:t>([1, 2, 3, 4, 5</a:t>
            </a:r>
            <a:r>
              <a:rPr lang="en-US" dirty="0" smtClean="0"/>
              <a:t>]);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create a Buffer from a given string and optionally encoding </a:t>
            </a:r>
            <a:r>
              <a:rPr lang="en-US" dirty="0" smtClean="0"/>
              <a:t>type</a:t>
            </a:r>
          </a:p>
          <a:p>
            <a:pPr marL="13716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 smtClean="0"/>
              <a:t>Buffer.from</a:t>
            </a:r>
            <a:r>
              <a:rPr lang="en-US" dirty="0" smtClean="0"/>
              <a:t>(“This is Node.js class", </a:t>
            </a:r>
            <a:r>
              <a:rPr lang="en-US" dirty="0"/>
              <a:t>"utf-8");</a:t>
            </a:r>
            <a:endParaRPr lang="en-US" dirty="0" smtClean="0"/>
          </a:p>
          <a:p>
            <a:pPr algn="just"/>
            <a:endParaRPr lang="en-US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u="sng" dirty="0" smtClean="0"/>
              <a:t>Syntax:-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buf.toString</a:t>
            </a:r>
            <a:r>
              <a:rPr lang="en-IN" dirty="0"/>
              <a:t>([encoding][, start][, end</a:t>
            </a:r>
            <a:r>
              <a:rPr lang="en-IN" dirty="0" smtClean="0"/>
              <a:t>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Here is the description of the parameters used −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 − Beginning index to start reading, defaults to 0.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End index to end reading, defaults is complete buffer.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to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 smtClean="0"/>
              <a:t>Syntax</a:t>
            </a:r>
            <a:endParaRPr lang="en-US" b="1" u="sng" dirty="0"/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buf.write</a:t>
            </a:r>
            <a:r>
              <a:rPr lang="en-IN" dirty="0"/>
              <a:t>(string[, offset][, length</a:t>
            </a:r>
            <a:r>
              <a:rPr lang="en-IN" dirty="0" smtClean="0"/>
              <a:t>][,encoding])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string</a:t>
            </a:r>
            <a:r>
              <a:rPr lang="en-US" dirty="0"/>
              <a:t> − This is the string data to be written to 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offset</a:t>
            </a:r>
            <a:r>
              <a:rPr lang="en-US" dirty="0"/>
              <a:t> − This is the index of the buffer to start writing at. Default value is 0</a:t>
            </a:r>
            <a:r>
              <a:rPr lang="en-US" dirty="0" smtClean="0"/>
              <a:t>.(</a:t>
            </a:r>
            <a:r>
              <a:rPr lang="en-US" dirty="0"/>
              <a:t>Number of bytes to skip before starting to write string</a:t>
            </a:r>
            <a:r>
              <a:rPr lang="en-US" dirty="0" smtClean="0"/>
              <a:t>)</a:t>
            </a: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length</a:t>
            </a:r>
            <a:r>
              <a:rPr lang="en-US" dirty="0"/>
              <a:t> − This is the number of bytes to write. Defaults to </a:t>
            </a:r>
            <a:r>
              <a:rPr lang="en-US" dirty="0" err="1"/>
              <a:t>buffer.length</a:t>
            </a:r>
            <a:r>
              <a:rPr lang="en-US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to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buf</a:t>
            </a:r>
            <a:r>
              <a:rPr lang="en-US" dirty="0"/>
              <a:t> = new </a:t>
            </a:r>
            <a:r>
              <a:rPr lang="en-US" dirty="0" err="1"/>
              <a:t>Buffer.alloc</a:t>
            </a:r>
            <a:r>
              <a:rPr lang="en-US" dirty="0"/>
              <a:t>(50);</a:t>
            </a:r>
          </a:p>
          <a:p>
            <a:pPr marL="137160" indent="0">
              <a:buNone/>
            </a:pPr>
            <a:r>
              <a:rPr lang="en-US" dirty="0"/>
              <a:t>n = </a:t>
            </a:r>
            <a:r>
              <a:rPr lang="en-US" dirty="0" err="1"/>
              <a:t>buf.write</a:t>
            </a:r>
            <a:r>
              <a:rPr lang="en-US" dirty="0"/>
              <a:t>('This is Node.js class');</a:t>
            </a:r>
          </a:p>
          <a:p>
            <a:pPr marL="137160" indent="0">
              <a:buNone/>
            </a:pPr>
            <a:r>
              <a:rPr lang="en-US" dirty="0"/>
              <a:t>console.log('The number of octets are: '+  n);</a:t>
            </a:r>
          </a:p>
        </p:txBody>
      </p:sp>
    </p:spTree>
    <p:extLst>
      <p:ext uri="{BB962C8B-B14F-4D97-AF65-F5344CB8AC3E}">
        <p14:creationId xmlns:p14="http://schemas.microsoft.com/office/powerpoint/2010/main" val="5266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Concatenate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Syntax</a:t>
            </a:r>
          </a:p>
          <a:p>
            <a:pPr marL="137160" indent="0" algn="just">
              <a:buNone/>
            </a:pPr>
            <a:r>
              <a:rPr lang="en-US" dirty="0" smtClean="0"/>
              <a:t>	</a:t>
            </a:r>
            <a:r>
              <a:rPr lang="en-IN" dirty="0" err="1"/>
              <a:t>Buffer.concat</a:t>
            </a:r>
            <a:r>
              <a:rPr lang="en-IN" dirty="0"/>
              <a:t>(list[, </a:t>
            </a:r>
            <a:r>
              <a:rPr lang="en-IN" dirty="0" err="1"/>
              <a:t>totalLength</a:t>
            </a:r>
            <a:r>
              <a:rPr lang="en-IN" dirty="0" smtClean="0"/>
              <a:t>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list</a:t>
            </a:r>
            <a:r>
              <a:rPr lang="en-US" dirty="0"/>
              <a:t> − Array List of Buffer objects to be concatenated.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err="1"/>
              <a:t>totalLength</a:t>
            </a:r>
            <a:r>
              <a:rPr lang="en-US" dirty="0"/>
              <a:t> − This is the total length of the buffers when concatenated.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0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Concatenate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 buf1 = </a:t>
            </a:r>
            <a:r>
              <a:rPr lang="en-IN" dirty="0" err="1"/>
              <a:t>Buffer.from</a:t>
            </a:r>
            <a:r>
              <a:rPr lang="en-IN" dirty="0"/>
              <a:t>('wow');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 buf2 = </a:t>
            </a:r>
            <a:r>
              <a:rPr lang="en-IN" dirty="0" err="1"/>
              <a:t>Buffer.from</a:t>
            </a:r>
            <a:r>
              <a:rPr lang="en-IN" dirty="0"/>
              <a:t>('hell');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 buf3 = </a:t>
            </a:r>
            <a:r>
              <a:rPr lang="en-IN" dirty="0" err="1"/>
              <a:t>Buffer.concat</a:t>
            </a:r>
            <a:r>
              <a:rPr lang="en-IN" dirty="0"/>
              <a:t>([buf1,buf2</a:t>
            </a:r>
            <a:r>
              <a:rPr lang="en-IN" dirty="0" smtClean="0"/>
              <a:t>],4);</a:t>
            </a:r>
            <a:endParaRPr lang="en-IN" dirty="0"/>
          </a:p>
          <a:p>
            <a:pPr marL="137160" indent="0">
              <a:buNone/>
            </a:pPr>
            <a:r>
              <a:rPr lang="en-IN" dirty="0"/>
              <a:t>console.log("The contents are " + buf3.toString());</a:t>
            </a:r>
          </a:p>
        </p:txBody>
      </p:sp>
    </p:spTree>
    <p:extLst>
      <p:ext uri="{BB962C8B-B14F-4D97-AF65-F5344CB8AC3E}">
        <p14:creationId xmlns:p14="http://schemas.microsoft.com/office/powerpoint/2010/main" val="10765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 </a:t>
            </a:r>
            <a:r>
              <a:rPr lang="en-US" dirty="0" err="1"/>
              <a:t>j</a:t>
            </a:r>
            <a:r>
              <a:rPr lang="en-US" dirty="0" err="1" smtClean="0"/>
              <a:t>s</a:t>
            </a:r>
            <a:r>
              <a:rPr lang="en-US" dirty="0" smtClean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Buffer class is a global class.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accessed in application without importing buffer module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of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Syntax</a:t>
            </a:r>
          </a:p>
          <a:p>
            <a:pPr marL="137160" indent="0" algn="just">
              <a:buNone/>
            </a:pPr>
            <a:r>
              <a:rPr lang="en-US" dirty="0" smtClean="0"/>
              <a:t>	</a:t>
            </a:r>
            <a:r>
              <a:rPr lang="en-IN" dirty="0" err="1"/>
              <a:t>buf.compare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 smtClean="0"/>
              <a:t>);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otherBuffer</a:t>
            </a:r>
            <a:r>
              <a:rPr lang="en-US" dirty="0"/>
              <a:t> − This is the other buffer which will be compared with </a:t>
            </a:r>
            <a:r>
              <a:rPr lang="en-US" b="1" dirty="0" err="1"/>
              <a:t>buf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buffer1 = 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buffer2 = 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result = buffer1.compare(buffer2);</a:t>
            </a:r>
          </a:p>
          <a:p>
            <a:pPr marL="137160" indent="0">
              <a:buNone/>
            </a:pPr>
            <a:r>
              <a:rPr lang="en-IN" sz="2400" dirty="0"/>
              <a:t>if(result === 0)</a:t>
            </a:r>
          </a:p>
          <a:p>
            <a:pPr marL="137160" indent="0">
              <a:buNone/>
            </a:pPr>
            <a:r>
              <a:rPr lang="en-IN" sz="2400" dirty="0"/>
              <a:t>{</a:t>
            </a:r>
          </a:p>
          <a:p>
            <a:pPr marL="137160" indent="0">
              <a:buNone/>
            </a:pPr>
            <a:r>
              <a:rPr lang="en-IN" sz="2400" dirty="0"/>
              <a:t>console.log(buffer1 +" is equal to " + buffer2);</a:t>
            </a:r>
          </a:p>
          <a:p>
            <a:pPr marL="137160" indent="0">
              <a:buNone/>
            </a:pPr>
            <a:r>
              <a:rPr lang="en-IN" sz="2400" dirty="0"/>
              <a:t>}</a:t>
            </a:r>
          </a:p>
          <a:p>
            <a:pPr marL="137160" indent="0">
              <a:buNone/>
            </a:pPr>
            <a:r>
              <a:rPr lang="en-IN" sz="2400" dirty="0"/>
              <a:t>else</a:t>
            </a:r>
          </a:p>
          <a:p>
            <a:pPr marL="137160" indent="0">
              <a:buNone/>
            </a:pPr>
            <a:r>
              <a:rPr lang="en-IN" sz="2400" dirty="0"/>
              <a:t>{</a:t>
            </a:r>
          </a:p>
          <a:p>
            <a:pPr marL="137160" indent="0">
              <a:buNone/>
            </a:pPr>
            <a:r>
              <a:rPr lang="en-IN" sz="2400" dirty="0"/>
              <a:t>console.log(buffer1 +" is not equal to " + buffer2);</a:t>
            </a:r>
          </a:p>
          <a:p>
            <a:pPr marL="13716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4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 smtClean="0"/>
              <a:t>Syntax</a:t>
            </a:r>
          </a:p>
          <a:p>
            <a:pPr marL="13716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buf.copy</a:t>
            </a:r>
            <a:r>
              <a:rPr lang="en-IN" dirty="0" smtClean="0"/>
              <a:t>(</a:t>
            </a:r>
            <a:r>
              <a:rPr lang="en-IN" dirty="0" err="1" smtClean="0"/>
              <a:t>targetBuffer</a:t>
            </a:r>
            <a:r>
              <a:rPr lang="en-IN" dirty="0" smtClean="0"/>
              <a:t>[,</a:t>
            </a:r>
            <a:r>
              <a:rPr lang="en-IN" dirty="0" err="1" smtClean="0"/>
              <a:t>targetStart</a:t>
            </a:r>
            <a:r>
              <a:rPr lang="en-IN" dirty="0" smtClean="0"/>
              <a:t>][,</a:t>
            </a:r>
            <a:r>
              <a:rPr lang="en-IN" dirty="0" err="1" smtClean="0"/>
              <a:t>sourceSta</a:t>
            </a:r>
            <a:r>
              <a:rPr lang="en-IN" dirty="0" smtClean="0"/>
              <a:t>	</a:t>
            </a:r>
            <a:r>
              <a:rPr lang="en-IN" dirty="0" err="1" smtClean="0"/>
              <a:t>rt</a:t>
            </a:r>
            <a:r>
              <a:rPr lang="en-IN" dirty="0" smtClean="0"/>
              <a:t>][,</a:t>
            </a:r>
            <a:r>
              <a:rPr lang="en-IN" dirty="0" err="1" smtClean="0"/>
              <a:t>sourceEnd</a:t>
            </a:r>
            <a:r>
              <a:rPr lang="en-IN" dirty="0" smtClean="0"/>
              <a:t>])</a:t>
            </a:r>
          </a:p>
          <a:p>
            <a:pPr algn="just"/>
            <a:r>
              <a:rPr lang="en-IN" b="1" u="sng" dirty="0" smtClean="0"/>
              <a:t>Parameters</a:t>
            </a:r>
            <a:endParaRPr lang="en-IN" b="1" u="sng" dirty="0"/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targetBuffer</a:t>
            </a:r>
            <a:r>
              <a:rPr lang="en-IN" dirty="0"/>
              <a:t> − Buffer object where buffer will be copied.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targetStart</a:t>
            </a:r>
            <a:r>
              <a:rPr lang="en-IN" dirty="0"/>
              <a:t> − Number, </a:t>
            </a:r>
            <a:r>
              <a:rPr lang="en-US" dirty="0"/>
              <a:t>The offset within target at which to begin </a:t>
            </a:r>
            <a:r>
              <a:rPr lang="en-US" dirty="0" smtClean="0"/>
              <a:t>writing, </a:t>
            </a:r>
            <a:r>
              <a:rPr lang="en-IN" dirty="0" smtClean="0"/>
              <a:t>Optional</a:t>
            </a:r>
            <a:r>
              <a:rPr lang="en-IN" dirty="0"/>
              <a:t>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sourceStart</a:t>
            </a:r>
            <a:r>
              <a:rPr lang="en-IN" dirty="0"/>
              <a:t> − Number, </a:t>
            </a:r>
            <a:r>
              <a:rPr lang="en-US" dirty="0"/>
              <a:t>The offset within </a:t>
            </a:r>
            <a:r>
              <a:rPr lang="en-US" dirty="0" err="1"/>
              <a:t>buf</a:t>
            </a:r>
            <a:r>
              <a:rPr lang="en-US" dirty="0"/>
              <a:t> from which to begin </a:t>
            </a:r>
            <a:r>
              <a:rPr lang="en-US" dirty="0" smtClean="0"/>
              <a:t>copying, </a:t>
            </a:r>
            <a:r>
              <a:rPr lang="en-IN" dirty="0" smtClean="0"/>
              <a:t>Optional</a:t>
            </a:r>
            <a:r>
              <a:rPr lang="en-IN" dirty="0"/>
              <a:t>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sourceEnd</a:t>
            </a:r>
            <a:r>
              <a:rPr lang="en-IN" dirty="0"/>
              <a:t> − Number, </a:t>
            </a:r>
            <a:r>
              <a:rPr lang="en-US" dirty="0"/>
              <a:t>he offset within </a:t>
            </a:r>
            <a:r>
              <a:rPr lang="en-US" dirty="0" err="1"/>
              <a:t>buf</a:t>
            </a:r>
            <a:r>
              <a:rPr lang="en-US" dirty="0"/>
              <a:t> at which to stop copying (not </a:t>
            </a:r>
            <a:r>
              <a:rPr lang="en-US" dirty="0" smtClean="0"/>
              <a:t>inclusive), </a:t>
            </a:r>
            <a:r>
              <a:rPr lang="en-IN" dirty="0" smtClean="0"/>
              <a:t>Optional</a:t>
            </a:r>
            <a:r>
              <a:rPr lang="en-IN" dirty="0"/>
              <a:t>, Default: </a:t>
            </a:r>
            <a:r>
              <a:rPr lang="en-IN" dirty="0" err="1"/>
              <a:t>buffer.length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 buffer1 = </a:t>
            </a:r>
            <a:r>
              <a:rPr lang="en-US" dirty="0" err="1"/>
              <a:t>Buffer.from</a:t>
            </a:r>
            <a:r>
              <a:rPr lang="en-US" dirty="0"/>
              <a:t>('wow');</a:t>
            </a:r>
          </a:p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 buffer2 = </a:t>
            </a:r>
            <a:r>
              <a:rPr lang="en-US" dirty="0" err="1"/>
              <a:t>Buffer.alloc</a:t>
            </a:r>
            <a:r>
              <a:rPr lang="en-US" dirty="0"/>
              <a:t>(7); </a:t>
            </a:r>
          </a:p>
          <a:p>
            <a:pPr marL="137160" indent="0">
              <a:buNone/>
            </a:pPr>
            <a:r>
              <a:rPr lang="en-US" dirty="0"/>
              <a:t>buffer1.copy(buffer2);</a:t>
            </a:r>
          </a:p>
          <a:p>
            <a:pPr marL="137160" indent="0">
              <a:buNone/>
            </a:pPr>
            <a:r>
              <a:rPr lang="en-US" dirty="0"/>
              <a:t>console.log("buffer2 content: " + 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2585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/>
              <a:t>// Create two `Buffer` instances.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 buf1 = </a:t>
            </a:r>
            <a:r>
              <a:rPr lang="en-IN" dirty="0" err="1"/>
              <a:t>Buffer.alloc</a:t>
            </a:r>
            <a:r>
              <a:rPr lang="en-IN" dirty="0"/>
              <a:t>(26).fill('</a:t>
            </a:r>
            <a:r>
              <a:rPr lang="en-IN" dirty="0" err="1"/>
              <a:t>aquickbrownfoxjumpsoverthelazydog</a:t>
            </a:r>
            <a:r>
              <a:rPr lang="en-IN" dirty="0"/>
              <a:t>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 buf2 = </a:t>
            </a:r>
            <a:r>
              <a:rPr lang="en-IN" dirty="0" err="1"/>
              <a:t>Buffer.alloc</a:t>
            </a:r>
            <a:r>
              <a:rPr lang="en-IN" dirty="0"/>
              <a:t>(26).fill('?');</a:t>
            </a:r>
          </a:p>
          <a:p>
            <a:pPr marL="137160" indent="0">
              <a:buNone/>
            </a:pPr>
            <a:r>
              <a:rPr lang="en-IN" dirty="0"/>
              <a:t>buf1.copy(buf2, 8, 16, 20);</a:t>
            </a:r>
          </a:p>
          <a:p>
            <a:pPr marL="137160" indent="0">
              <a:buNone/>
            </a:pPr>
            <a:r>
              <a:rPr lang="en-IN" dirty="0"/>
              <a:t>console.log(buf2.toString('utf8', 0, 25));</a:t>
            </a:r>
          </a:p>
          <a:p>
            <a:pPr marL="137160" indent="0">
              <a:buNone/>
            </a:pPr>
            <a:r>
              <a:rPr lang="en-IN" dirty="0"/>
              <a:t>// Prints: ????????</a:t>
            </a:r>
            <a:r>
              <a:rPr lang="en-IN" dirty="0" err="1"/>
              <a:t>mpso</a:t>
            </a:r>
            <a:r>
              <a:rPr lang="en-IN" dirty="0"/>
              <a:t>?????????????</a:t>
            </a: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Buf.equals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Returns true if both </a:t>
            </a:r>
            <a:r>
              <a:rPr lang="en-US" dirty="0" err="1"/>
              <a:t>buf</a:t>
            </a:r>
            <a:r>
              <a:rPr lang="en-US" dirty="0"/>
              <a:t> and </a:t>
            </a:r>
            <a:r>
              <a:rPr lang="en-US" dirty="0" err="1"/>
              <a:t>otherBuffer</a:t>
            </a:r>
            <a:r>
              <a:rPr lang="en-US" dirty="0"/>
              <a:t> have exactly the same bytes, false otherwise</a:t>
            </a:r>
            <a:endParaRPr lang="en-US" b="1" u="sng" dirty="0" smtClean="0"/>
          </a:p>
          <a:p>
            <a:pPr algn="just"/>
            <a:r>
              <a:rPr lang="en-US" b="1" u="sng" dirty="0" smtClean="0"/>
              <a:t>Syntax: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buf.equals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/>
              <a:t>)</a:t>
            </a:r>
          </a:p>
          <a:p>
            <a:pPr algn="just"/>
            <a:r>
              <a:rPr lang="en-US" b="1" u="sng" dirty="0" smtClean="0"/>
              <a:t>Example: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buf1 = </a:t>
            </a:r>
            <a:r>
              <a:rPr lang="en-IN" dirty="0" err="1"/>
              <a:t>Buffer.from</a:t>
            </a:r>
            <a:r>
              <a:rPr lang="en-IN" dirty="0"/>
              <a:t>('ABC');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buf2 = </a:t>
            </a:r>
            <a:r>
              <a:rPr lang="en-IN" dirty="0" err="1"/>
              <a:t>Buffer.from</a:t>
            </a:r>
            <a:r>
              <a:rPr lang="en-IN" dirty="0"/>
              <a:t>('414243', 'hex');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buf3 = </a:t>
            </a:r>
            <a:r>
              <a:rPr lang="en-IN" dirty="0" err="1"/>
              <a:t>Buffer.from</a:t>
            </a:r>
            <a:r>
              <a:rPr lang="en-IN" dirty="0"/>
              <a:t>('ABCD');</a:t>
            </a:r>
          </a:p>
          <a:p>
            <a:pPr marL="137160" indent="0" algn="just">
              <a:buNone/>
            </a:pPr>
            <a:r>
              <a:rPr lang="en-IN" dirty="0"/>
              <a:t>console.log(buf1.equals(buf2));</a:t>
            </a:r>
          </a:p>
          <a:p>
            <a:pPr marL="137160" indent="0" algn="just">
              <a:buNone/>
            </a:pPr>
            <a:r>
              <a:rPr lang="en-IN" dirty="0"/>
              <a:t>// Prints: true</a:t>
            </a:r>
          </a:p>
          <a:p>
            <a:pPr marL="137160" indent="0" algn="just">
              <a:buNone/>
            </a:pPr>
            <a:r>
              <a:rPr lang="en-IN" dirty="0"/>
              <a:t>console.log(buf1.equals(buf3));</a:t>
            </a:r>
          </a:p>
          <a:p>
            <a:pPr marL="137160" indent="0" algn="just">
              <a:buNone/>
            </a:pPr>
            <a:r>
              <a:rPr lang="en-IN" dirty="0"/>
              <a:t>// Prints: false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1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Slice 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Syntax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start</a:t>
            </a:r>
            <a:r>
              <a:rPr lang="en-US" dirty="0"/>
              <a:t> − Number, Optional, Default: 0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Number, Optional, Default: </a:t>
            </a:r>
            <a:r>
              <a:rPr lang="en-US" dirty="0" err="1"/>
              <a:t>buffer.length</a:t>
            </a:r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210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Slice buffer(Example)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da-DK" dirty="0"/>
              <a:t>var buffer1 = Buffer.from('Classofnodejs');</a:t>
            </a:r>
          </a:p>
          <a:p>
            <a:pPr marL="137160" indent="0">
              <a:buNone/>
            </a:pPr>
            <a:r>
              <a:rPr lang="da-DK" dirty="0"/>
              <a:t>var buffer2 = buffer1.slice(0,7);</a:t>
            </a:r>
          </a:p>
          <a:p>
            <a:pPr marL="137160" indent="0">
              <a:buNone/>
            </a:pPr>
            <a:r>
              <a:rPr lang="da-DK" dirty="0"/>
              <a:t>console.log("buffer2 content: " + 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42938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Syntax</a:t>
            </a:r>
          </a:p>
          <a:p>
            <a:pPr marL="13716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buf.length</a:t>
            </a:r>
            <a:r>
              <a:rPr lang="en-IN" dirty="0" smtClean="0"/>
              <a:t>;</a:t>
            </a:r>
            <a:endParaRPr lang="en-US" b="1" u="sng" dirty="0"/>
          </a:p>
          <a:p>
            <a:r>
              <a:rPr lang="en-US" b="1" u="sng" dirty="0" smtClean="0"/>
              <a:t>Example: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buffer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/>
              <a:t>console.log("buffer length: " + </a:t>
            </a:r>
            <a:r>
              <a:rPr lang="en-IN" dirty="0" err="1"/>
              <a:t>buffer.length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98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effectLst/>
              </a:rPr>
              <a:t>buf.includes</a:t>
            </a:r>
            <a:r>
              <a:rPr lang="en-IN" dirty="0" smtClean="0">
                <a:effectLst/>
              </a:rPr>
              <a:t>()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 smtClean="0"/>
              <a:t>Syntax:</a:t>
            </a:r>
          </a:p>
          <a:p>
            <a:pPr marL="137160" indent="0" algn="just">
              <a:buNone/>
            </a:pPr>
            <a:r>
              <a:rPr lang="en-US" dirty="0" smtClean="0"/>
              <a:t>	</a:t>
            </a:r>
            <a:r>
              <a:rPr lang="en-IN" dirty="0" err="1" smtClean="0"/>
              <a:t>buf.includes</a:t>
            </a:r>
            <a:r>
              <a:rPr lang="en-IN" dirty="0" smtClean="0"/>
              <a:t>(value</a:t>
            </a:r>
            <a:r>
              <a:rPr lang="en-IN" dirty="0"/>
              <a:t>[, </a:t>
            </a:r>
            <a:r>
              <a:rPr lang="en-IN" dirty="0" err="1"/>
              <a:t>byteOffset</a:t>
            </a:r>
            <a:r>
              <a:rPr lang="en-IN" dirty="0" smtClean="0"/>
              <a:t>][, encoding])</a:t>
            </a:r>
          </a:p>
          <a:p>
            <a:pPr algn="just"/>
            <a:r>
              <a:rPr lang="en-US" b="1" u="sng" dirty="0" smtClean="0"/>
              <a:t>Parameters:</a:t>
            </a:r>
            <a:endParaRPr lang="en-IN" b="1" u="sng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value &lt;string&gt; | &lt;Buffer&gt; | &lt;Uint8Array&gt; | &lt;integer&gt; What to search for.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/>
              <a:t>byteOffset</a:t>
            </a:r>
            <a:r>
              <a:rPr lang="en-US" dirty="0"/>
              <a:t> &lt;integer</a:t>
            </a:r>
            <a:r>
              <a:rPr lang="en-US" dirty="0" smtClean="0"/>
              <a:t>&gt;</a:t>
            </a:r>
            <a:r>
              <a:rPr lang="en-US" dirty="0"/>
              <a:t> Where to begin searching in </a:t>
            </a:r>
            <a:r>
              <a:rPr lang="en-US" dirty="0" err="1"/>
              <a:t>buf</a:t>
            </a:r>
            <a:r>
              <a:rPr lang="en-US" dirty="0"/>
              <a:t>. If negative, then offset is calculated from the end of </a:t>
            </a:r>
            <a:r>
              <a:rPr lang="en-US" dirty="0" err="1"/>
              <a:t>buf</a:t>
            </a:r>
            <a:r>
              <a:rPr lang="en-US" dirty="0"/>
              <a:t>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value is a string, this is its encoding. </a:t>
            </a:r>
            <a:r>
              <a:rPr lang="en-US" b="1" dirty="0"/>
              <a:t>Default:</a:t>
            </a:r>
            <a:r>
              <a:rPr lang="en-US" dirty="0"/>
              <a:t> 'utf8'.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Returns: &lt;</a:t>
            </a:r>
            <a:r>
              <a:rPr lang="en-US" dirty="0" err="1"/>
              <a:t>boolean</a:t>
            </a:r>
            <a:r>
              <a:rPr lang="en-US" dirty="0"/>
              <a:t>&gt; true if value was found in </a:t>
            </a:r>
            <a:r>
              <a:rPr lang="en-US" dirty="0" err="1"/>
              <a:t>buf</a:t>
            </a:r>
            <a:r>
              <a:rPr lang="en-US" dirty="0"/>
              <a:t>, false otherwise.</a:t>
            </a:r>
          </a:p>
          <a:p>
            <a:pPr marL="137160" indent="0" algn="just">
              <a:buNone/>
            </a:pPr>
            <a:endParaRPr lang="en-US" dirty="0" smtClean="0"/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effectLst/>
              </a:rPr>
              <a:t>Buffer.alloc</a:t>
            </a:r>
            <a:r>
              <a:rPr lang="en-IN" dirty="0" smtClean="0">
                <a:effectLst/>
              </a:rPr>
              <a:t>()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Allocates a new Buffer of size bytes. If fill is undefined, the Buffer will be zero-filled.</a:t>
            </a:r>
            <a:endParaRPr lang="en-IN" b="1" u="sng" dirty="0" smtClean="0"/>
          </a:p>
          <a:p>
            <a:pPr algn="just"/>
            <a:r>
              <a:rPr lang="en-IN" b="1" u="sng" dirty="0" smtClean="0"/>
              <a:t>Syntax:</a:t>
            </a:r>
          </a:p>
          <a:p>
            <a:pPr marL="13716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Buffer.alloc</a:t>
            </a:r>
            <a:r>
              <a:rPr lang="en-IN" dirty="0" smtClean="0"/>
              <a:t>(size</a:t>
            </a:r>
            <a:r>
              <a:rPr lang="en-IN" dirty="0"/>
              <a:t>[, fill[, encoding</a:t>
            </a:r>
            <a:r>
              <a:rPr lang="en-IN" dirty="0" smtClean="0"/>
              <a:t>]])</a:t>
            </a:r>
          </a:p>
          <a:p>
            <a:pPr algn="just"/>
            <a:r>
              <a:rPr lang="en-US" b="1" u="sng" dirty="0" smtClean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size &lt;</a:t>
            </a:r>
            <a:r>
              <a:rPr lang="en-US" dirty="0" smtClean="0"/>
              <a:t>integer&gt;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desired length of the new 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fill &lt;string&gt; | &lt;Buffer&gt; | &lt;Uint8Array&gt; | &lt;</a:t>
            </a:r>
            <a:r>
              <a:rPr lang="en-US" dirty="0" smtClean="0"/>
              <a:t>integer&gt;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value to pre-fill the new Buffer with.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fill is a string, this is its encoding. </a:t>
            </a:r>
            <a:r>
              <a:rPr lang="en-US" b="1" dirty="0"/>
              <a:t>Default</a:t>
            </a:r>
            <a:r>
              <a:rPr lang="en-US" b="1" dirty="0" smtClean="0"/>
              <a:t>: </a:t>
            </a:r>
            <a:r>
              <a:rPr lang="en-IN" dirty="0"/>
              <a:t>'utf8'</a:t>
            </a:r>
            <a:endParaRPr lang="en-US" dirty="0"/>
          </a:p>
          <a:p>
            <a:pPr marL="137160" indent="0" algn="just">
              <a:buNone/>
            </a:pPr>
            <a:endParaRPr lang="en-IN" dirty="0" smtClean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effectLst/>
              </a:rPr>
              <a:t>buf.includes</a:t>
            </a:r>
            <a:r>
              <a:rPr lang="en-IN" dirty="0" smtClean="0">
                <a:effectLst/>
              </a:rPr>
              <a:t>() example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Buffer.from</a:t>
            </a:r>
            <a:r>
              <a:rPr lang="en-IN" dirty="0"/>
              <a:t>('this is a buffer');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('this'));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</a:t>
            </a:r>
            <a:r>
              <a:rPr lang="en-IN" dirty="0" err="1"/>
              <a:t>Buffer.from</a:t>
            </a:r>
            <a:r>
              <a:rPr lang="en-IN" dirty="0"/>
              <a:t>('a buffer')));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(97));</a:t>
            </a:r>
          </a:p>
          <a:p>
            <a:pPr marL="137160" indent="0">
              <a:buNone/>
            </a:pPr>
            <a:r>
              <a:rPr lang="en-IN" dirty="0"/>
              <a:t>// Prints: true (97 is the decimal ASCII value for 'a')</a:t>
            </a:r>
          </a:p>
        </p:txBody>
      </p:sp>
    </p:spTree>
    <p:extLst>
      <p:ext uri="{BB962C8B-B14F-4D97-AF65-F5344CB8AC3E}">
        <p14:creationId xmlns:p14="http://schemas.microsoft.com/office/powerpoint/2010/main" val="8549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(5); 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 // Prints: &lt;Buffer 00 00 00 00 00</a:t>
            </a:r>
            <a:r>
              <a:rPr lang="en-IN" dirty="0" smtClean="0"/>
              <a:t>&gt; means 5 bytes of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size is larger than</a:t>
            </a:r>
            <a:r>
              <a:rPr lang="en-US" dirty="0"/>
              <a:t> </a:t>
            </a:r>
            <a:r>
              <a:rPr lang="en-US" dirty="0" err="1"/>
              <a:t>buffer.constants.MAX_LENGTH</a:t>
            </a:r>
            <a:r>
              <a:rPr lang="en-US" dirty="0"/>
              <a:t> or smaller than 0, </a:t>
            </a:r>
            <a:r>
              <a:rPr lang="en-US" dirty="0" smtClean="0"/>
              <a:t>ERR_INVALID_OPT_VALUE is </a:t>
            </a:r>
            <a:r>
              <a:rPr lang="en-US" dirty="0"/>
              <a:t>thrown</a:t>
            </a:r>
            <a:r>
              <a:rPr lang="en-US" dirty="0" smtClean="0"/>
              <a:t>.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(5, 'a');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</a:t>
            </a:r>
          </a:p>
          <a:p>
            <a:pPr marL="137160" indent="0" algn="just">
              <a:buNone/>
            </a:pPr>
            <a:r>
              <a:rPr lang="en-IN" dirty="0"/>
              <a:t>// Prints: &lt;Buffer 61 61 61 61 61&gt;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83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(5</a:t>
            </a:r>
            <a:r>
              <a:rPr lang="en-US" dirty="0" smtClean="0"/>
              <a:t>, 'hello');</a:t>
            </a:r>
          </a:p>
          <a:p>
            <a:pPr marL="13716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// Prints out </a:t>
            </a:r>
            <a:r>
              <a:rPr lang="en-US" dirty="0"/>
              <a:t>a chain of values</a:t>
            </a:r>
            <a:r>
              <a:rPr lang="en-US" dirty="0" smtClean="0"/>
              <a:t>&lt;Buffer </a:t>
            </a:r>
            <a:r>
              <a:rPr lang="en-US" dirty="0"/>
              <a:t>68 65 6c </a:t>
            </a:r>
            <a:r>
              <a:rPr lang="en-US" dirty="0" err="1"/>
              <a:t>6c</a:t>
            </a:r>
            <a:r>
              <a:rPr lang="en-US" dirty="0"/>
              <a:t> 6f&gt;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642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effectLst/>
              </a:rPr>
              <a:t>Buffer.fill</a:t>
            </a:r>
            <a:r>
              <a:rPr lang="en-IN" dirty="0" smtClean="0">
                <a:effectLst/>
              </a:rPr>
              <a:t>()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/>
              <a:t>Syntax:</a:t>
            </a:r>
            <a:endParaRPr lang="en-IN" b="1" u="sng" dirty="0" smtClean="0"/>
          </a:p>
          <a:p>
            <a:pPr marL="137160" indent="0" algn="just">
              <a:buNone/>
            </a:pPr>
            <a:r>
              <a:rPr lang="en-IN" b="1" dirty="0" smtClean="0"/>
              <a:t>	</a:t>
            </a:r>
            <a:r>
              <a:rPr lang="en-IN" dirty="0" err="1" smtClean="0"/>
              <a:t>buf.fill</a:t>
            </a:r>
            <a:r>
              <a:rPr lang="en-IN" dirty="0" smtClean="0"/>
              <a:t>(value</a:t>
            </a:r>
            <a:r>
              <a:rPr lang="en-IN" dirty="0"/>
              <a:t>[, offset[, end]][, encoding])</a:t>
            </a:r>
          </a:p>
          <a:p>
            <a:pPr algn="just"/>
            <a:r>
              <a:rPr lang="en-US" b="1" u="sng" dirty="0" smtClean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value &lt;string&gt; | &lt;Buffer&gt; | &lt;Uint8Array&gt; | &lt;integer&gt; The value with which to fill </a:t>
            </a:r>
            <a:r>
              <a:rPr lang="en-IN" dirty="0" err="1"/>
              <a:t>buf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offset &lt;integer&gt; Number of bytes to skip before starting to fill </a:t>
            </a:r>
            <a:r>
              <a:rPr lang="en-IN" dirty="0" err="1"/>
              <a:t>buf</a:t>
            </a:r>
            <a:r>
              <a:rPr lang="en-IN" dirty="0"/>
              <a:t>. </a:t>
            </a:r>
            <a:r>
              <a:rPr lang="en-IN" b="1" dirty="0"/>
              <a:t>Default:</a:t>
            </a:r>
            <a:r>
              <a:rPr lang="en-IN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end &lt;integer&gt; Where to stop filling </a:t>
            </a:r>
            <a:r>
              <a:rPr lang="en-IN" dirty="0" err="1"/>
              <a:t>buf</a:t>
            </a:r>
            <a:r>
              <a:rPr lang="en-IN" dirty="0"/>
              <a:t> (not inclusive). </a:t>
            </a:r>
            <a:r>
              <a:rPr lang="en-IN" b="1" dirty="0"/>
              <a:t>Default:</a:t>
            </a:r>
            <a:r>
              <a:rPr lang="en-IN" dirty="0"/>
              <a:t> </a:t>
            </a:r>
            <a:r>
              <a:rPr lang="en-IN" dirty="0" err="1"/>
              <a:t>buf.length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encoding &lt;string&gt; The encoding for value if value is a string. </a:t>
            </a:r>
            <a:r>
              <a:rPr lang="en-IN" b="1" dirty="0"/>
              <a:t>Default:</a:t>
            </a:r>
            <a:r>
              <a:rPr lang="en-IN" dirty="0"/>
              <a:t> 'utf8'.</a:t>
            </a:r>
          </a:p>
          <a:p>
            <a:pPr marL="13716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806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effectLst/>
              </a:rPr>
              <a:t>Buffer.fill</a:t>
            </a:r>
            <a:r>
              <a:rPr lang="en-IN" dirty="0" smtClean="0">
                <a:effectLst/>
              </a:rPr>
              <a:t>()</a:t>
            </a:r>
            <a:endParaRPr lang="en-IN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</a:t>
            </a:r>
            <a:endParaRPr lang="en-IN" b="1" u="sng" dirty="0" smtClean="0"/>
          </a:p>
          <a:p>
            <a:pPr marL="137160" indent="0">
              <a:buNone/>
            </a:pP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(5);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buf.fill</a:t>
            </a:r>
            <a:r>
              <a:rPr lang="en-IN" dirty="0"/>
              <a:t>('a'));</a:t>
            </a:r>
          </a:p>
          <a:p>
            <a:pPr marL="137160" indent="0">
              <a:buNone/>
            </a:pPr>
            <a:r>
              <a:rPr lang="en-IN" dirty="0" smtClean="0"/>
              <a:t>	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If</a:t>
            </a:r>
            <a:r>
              <a:rPr lang="en-US" dirty="0"/>
              <a:t> value contains invalid characters, it is truncated; if no valid fill data remains, an exception is thrown:</a:t>
            </a:r>
            <a:endParaRPr lang="en-IN" dirty="0"/>
          </a:p>
          <a:p>
            <a:pPr marL="13716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Copies the passed buffer data onto a new Buffer instance</a:t>
            </a:r>
            <a:r>
              <a:rPr lang="en-US" dirty="0" smtClean="0"/>
              <a:t>.</a:t>
            </a:r>
          </a:p>
          <a:p>
            <a:pPr algn="just"/>
            <a:r>
              <a:rPr lang="en-US" b="1" u="sng" dirty="0" smtClean="0"/>
              <a:t>Example:</a:t>
            </a:r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 buf1 = </a:t>
            </a:r>
            <a:r>
              <a:rPr lang="en-IN" dirty="0" err="1"/>
              <a:t>Buffer.from</a:t>
            </a:r>
            <a:r>
              <a:rPr lang="en-IN" dirty="0"/>
              <a:t>('buffer');</a:t>
            </a:r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 buf2 = </a:t>
            </a:r>
            <a:r>
              <a:rPr lang="en-IN" dirty="0" err="1"/>
              <a:t>Buffer.from</a:t>
            </a:r>
            <a:r>
              <a:rPr lang="en-IN" dirty="0"/>
              <a:t>(buf1);</a:t>
            </a:r>
          </a:p>
          <a:p>
            <a:pPr marL="457200" lvl="1" indent="0">
              <a:buNone/>
            </a:pPr>
            <a:r>
              <a:rPr lang="en-IN" dirty="0"/>
              <a:t>console.log(buf1.toString());</a:t>
            </a:r>
          </a:p>
          <a:p>
            <a:pPr marL="457200" lvl="1" indent="0">
              <a:buNone/>
            </a:pPr>
            <a:r>
              <a:rPr lang="en-IN" dirty="0"/>
              <a:t>// Prints: </a:t>
            </a:r>
            <a:r>
              <a:rPr lang="en-IN" dirty="0" smtClean="0"/>
              <a:t>buffer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console.log(buf2.toString());</a:t>
            </a:r>
          </a:p>
          <a:p>
            <a:pPr marL="457200" lvl="1" indent="0">
              <a:buNone/>
            </a:pPr>
            <a:r>
              <a:rPr lang="en-IN" dirty="0"/>
              <a:t>// Prints: buffer</a:t>
            </a:r>
          </a:p>
          <a:p>
            <a:pPr marL="13716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021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706</TotalTime>
  <Words>406</Words>
  <Application>Microsoft Office PowerPoint</Application>
  <PresentationFormat>On-screen Show (4:3)</PresentationFormat>
  <Paragraphs>192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Apex</vt:lpstr>
      <vt:lpstr>Node. js buffers</vt:lpstr>
      <vt:lpstr>Node. js buffers</vt:lpstr>
      <vt:lpstr>Buffer.alloc()</vt:lpstr>
      <vt:lpstr>Buffer.alloc()</vt:lpstr>
      <vt:lpstr>Buffer.alloc()</vt:lpstr>
      <vt:lpstr>Buffer.alloc()</vt:lpstr>
      <vt:lpstr>Buffer.fill()</vt:lpstr>
      <vt:lpstr>Buffer.fill()</vt:lpstr>
      <vt:lpstr>Buffer.from(buffer)</vt:lpstr>
      <vt:lpstr>Buffer.from(string[, encoding])</vt:lpstr>
      <vt:lpstr>Buffer.from(string[, encoding]) example</vt:lpstr>
      <vt:lpstr>Buffers and character encodings</vt:lpstr>
      <vt:lpstr>Character encodings</vt:lpstr>
      <vt:lpstr>Creating buffers</vt:lpstr>
      <vt:lpstr>Reading from buffers</vt:lpstr>
      <vt:lpstr>Writing to buffers</vt:lpstr>
      <vt:lpstr>Writing to buffers(Example)</vt:lpstr>
      <vt:lpstr>Concatenate buffers</vt:lpstr>
      <vt:lpstr>Concatenate buffers(Example)</vt:lpstr>
      <vt:lpstr>Comparison of buffers</vt:lpstr>
      <vt:lpstr>Comparison of buffers(Example)</vt:lpstr>
      <vt:lpstr>Copy Buffers</vt:lpstr>
      <vt:lpstr>Copy Buffers(Example)</vt:lpstr>
      <vt:lpstr>Copy Buffers(Example)</vt:lpstr>
      <vt:lpstr>Buf.equals()</vt:lpstr>
      <vt:lpstr>Slice buffer</vt:lpstr>
      <vt:lpstr>Slice buffer(Example)</vt:lpstr>
      <vt:lpstr>Buffer length</vt:lpstr>
      <vt:lpstr>buf.includes()</vt:lpstr>
      <vt:lpstr>buf.includes()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 js buffers</dc:title>
  <dc:creator>dell</dc:creator>
  <cp:lastModifiedBy>dell</cp:lastModifiedBy>
  <cp:revision>143</cp:revision>
  <dcterms:created xsi:type="dcterms:W3CDTF">2020-08-29T15:20:53Z</dcterms:created>
  <dcterms:modified xsi:type="dcterms:W3CDTF">2023-03-09T16:40:32Z</dcterms:modified>
</cp:coreProperties>
</file>