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77" r:id="rId2"/>
    <p:sldId id="280" r:id="rId3"/>
    <p:sldId id="281" r:id="rId4"/>
    <p:sldId id="27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0498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CDCB1-21A2-4481-A4FE-1CD42A69AFEE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7E46A-1C44-40EB-903C-B89CD8DD4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57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7E46A-1C44-40EB-903C-B89CD8DD47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0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4C39394-7CD2-47B2-9792-B8E2B8E2D20A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URL module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 </a:t>
            </a:r>
            <a:r>
              <a:rPr lang="en-US" dirty="0" err="1"/>
              <a:t>url</a:t>
            </a:r>
            <a:r>
              <a:rPr lang="en-US" dirty="0"/>
              <a:t> module provides utilities for URL resolution and parsing. It can be accessed using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r>
              <a:rPr lang="en-IN" dirty="0" err="1"/>
              <a:t>var</a:t>
            </a:r>
            <a:r>
              <a:rPr lang="en-IN" dirty="0"/>
              <a:t> </a:t>
            </a:r>
            <a:r>
              <a:rPr lang="en-IN" dirty="0" err="1"/>
              <a:t>url</a:t>
            </a:r>
            <a:r>
              <a:rPr lang="en-IN" dirty="0"/>
              <a:t> = require('</a:t>
            </a:r>
            <a:r>
              <a:rPr lang="en-IN" dirty="0" err="1"/>
              <a:t>url</a:t>
            </a:r>
            <a:r>
              <a:rPr lang="en-IN" dirty="0"/>
              <a:t>');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URL module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URL string is a structured string composed of several meaningful components. </a:t>
            </a:r>
            <a:endParaRPr lang="en-US" dirty="0" smtClean="0"/>
          </a:p>
          <a:p>
            <a:pPr algn="just"/>
            <a:r>
              <a:rPr lang="en-US" dirty="0" err="1" smtClean="0"/>
              <a:t>Url</a:t>
            </a:r>
            <a:r>
              <a:rPr lang="en-US" dirty="0" smtClean="0"/>
              <a:t> </a:t>
            </a:r>
            <a:r>
              <a:rPr lang="en-US" dirty="0"/>
              <a:t>module is one of the core modules that comes with node.js, which is used to parse the URL and its other properties. </a:t>
            </a:r>
            <a:endParaRPr lang="en-US" dirty="0" smtClean="0"/>
          </a:p>
          <a:p>
            <a:pPr algn="just"/>
            <a:r>
              <a:rPr lang="en-US" dirty="0"/>
              <a:t>The Node.js URL Module is provided to perform operations with address URLs. </a:t>
            </a:r>
          </a:p>
          <a:p>
            <a:pPr algn="just"/>
            <a:r>
              <a:rPr lang="en-US" dirty="0"/>
              <a:t>We can split a web address into manageable parts. </a:t>
            </a:r>
          </a:p>
          <a:p>
            <a:pPr algn="just"/>
            <a:r>
              <a:rPr lang="en-US" dirty="0"/>
              <a:t>A URL string may carry information including the protocol such as https, the hostname, query string values, and more.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8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URL module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var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{ URL } = require('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url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');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var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adr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= 'http://localhost:8000/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default.htm?name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Raj&amp;Age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=20';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var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 q = new URL(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adr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);// This line of code creates a new instance of the URL object by calling its constructor with the argument 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adr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console.log(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q.protocol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); // returns 'http:'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console.log(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q.hostname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); // returns '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localhost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'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console.log(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q.port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); // returns '8000'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console.log(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q.host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); // returns 'localhost:8000'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console.log(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q.pathname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); // returns '/default.htm'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console.log(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q.search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); // returns '?name=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Raj&amp;Age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=20'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console.log(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q.href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); // returns 'http://localhost:8000/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default.htm?name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=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Raj&amp;Age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=20'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console.log(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q.searchParams.get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('name')); // returns 'Raj'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console.log(</a:t>
            </a:r>
            <a:r>
              <a:rPr lang="en-IN" dirty="0" err="1">
                <a:solidFill>
                  <a:schemeClr val="bg2">
                    <a:lumMod val="50000"/>
                  </a:schemeClr>
                </a:solidFill>
              </a:rPr>
              <a:t>q.searchParams.get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('Age')); // returns '20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'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7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URL module</a:t>
            </a:r>
            <a:endParaRPr lang="en-IN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704856" cy="532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409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645</TotalTime>
  <Words>130</Words>
  <Application>Microsoft Office PowerPoint</Application>
  <PresentationFormat>On-screen Show (4:3)</PresentationFormat>
  <Paragraphs>28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Civic</vt:lpstr>
      <vt:lpstr>URL module</vt:lpstr>
      <vt:lpstr>URL module</vt:lpstr>
      <vt:lpstr>URL module</vt:lpstr>
      <vt:lpstr>URL module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132</cp:revision>
  <dcterms:created xsi:type="dcterms:W3CDTF">2020-07-17T10:32:53Z</dcterms:created>
  <dcterms:modified xsi:type="dcterms:W3CDTF">2024-03-15T05:55:21Z</dcterms:modified>
</cp:coreProperties>
</file>