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68" r:id="rId2"/>
    <p:sldId id="264" r:id="rId3"/>
    <p:sldId id="265" r:id="rId4"/>
    <p:sldId id="266" r:id="rId5"/>
    <p:sldId id="267" r:id="rId6"/>
    <p:sldId id="269" r:id="rId7"/>
    <p:sldId id="270" r:id="rId8"/>
    <p:sldId id="271" r:id="rId9"/>
    <p:sldId id="272" r:id="rId10"/>
    <p:sldId id="273" r:id="rId11"/>
    <p:sldId id="274" r:id="rId12"/>
    <p:sldId id="301"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3" r:id="rId40"/>
    <p:sldId id="304" r:id="rId41"/>
    <p:sldId id="305" r:id="rId42"/>
    <p:sldId id="306" r:id="rId43"/>
    <p:sldId id="307" r:id="rId44"/>
    <p:sldId id="30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3" d="100"/>
          <a:sy n="83" d="100"/>
        </p:scale>
        <p:origin x="-145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bhushan kumar sinha" userId="bb24abcad1905750" providerId="LiveId" clId="{8E36474B-3EDC-47D4-9CB9-4AA92977F2CF}"/>
    <pc:docChg chg="undo redo custSel addSld modSld modMainMaster">
      <pc:chgData name="Chandrabhushan kumar sinha" userId="bb24abcad1905750" providerId="LiveId" clId="{8E36474B-3EDC-47D4-9CB9-4AA92977F2CF}" dt="2022-05-06T05:36:16.594" v="584" actId="26606"/>
      <pc:docMkLst>
        <pc:docMk/>
      </pc:docMkLst>
      <pc:sldChg chg="modSp mod">
        <pc:chgData name="Chandrabhushan kumar sinha" userId="bb24abcad1905750" providerId="LiveId" clId="{8E36474B-3EDC-47D4-9CB9-4AA92977F2CF}" dt="2022-05-05T05:31:30.992" v="27" actId="20577"/>
        <pc:sldMkLst>
          <pc:docMk/>
          <pc:sldMk cId="917686049" sldId="278"/>
        </pc:sldMkLst>
        <pc:spChg chg="mod">
          <ac:chgData name="Chandrabhushan kumar sinha" userId="bb24abcad1905750" providerId="LiveId" clId="{8E36474B-3EDC-47D4-9CB9-4AA92977F2CF}" dt="2022-05-05T05:31:30.992" v="27" actId="20577"/>
          <ac:spMkLst>
            <pc:docMk/>
            <pc:sldMk cId="917686049" sldId="278"/>
            <ac:spMk id="2" creationId="{00000000-0000-0000-0000-000000000000}"/>
          </ac:spMkLst>
        </pc:spChg>
      </pc:sldChg>
      <pc:sldChg chg="modSp mod">
        <pc:chgData name="Chandrabhushan kumar sinha" userId="bb24abcad1905750" providerId="LiveId" clId="{8E36474B-3EDC-47D4-9CB9-4AA92977F2CF}" dt="2022-05-05T05:31:54.287" v="28" actId="33524"/>
        <pc:sldMkLst>
          <pc:docMk/>
          <pc:sldMk cId="4052609213" sldId="286"/>
        </pc:sldMkLst>
        <pc:spChg chg="mod">
          <ac:chgData name="Chandrabhushan kumar sinha" userId="bb24abcad1905750" providerId="LiveId" clId="{8E36474B-3EDC-47D4-9CB9-4AA92977F2CF}" dt="2022-05-05T05:31:54.287" v="28" actId="33524"/>
          <ac:spMkLst>
            <pc:docMk/>
            <pc:sldMk cId="4052609213" sldId="286"/>
            <ac:spMk id="3" creationId="{00000000-0000-0000-0000-000000000000}"/>
          </ac:spMkLst>
        </pc:spChg>
      </pc:sldChg>
      <pc:sldChg chg="modSp mod">
        <pc:chgData name="Chandrabhushan kumar sinha" userId="bb24abcad1905750" providerId="LiveId" clId="{8E36474B-3EDC-47D4-9CB9-4AA92977F2CF}" dt="2022-05-05T05:32:33.586" v="29" actId="33524"/>
        <pc:sldMkLst>
          <pc:docMk/>
          <pc:sldMk cId="917686049" sldId="298"/>
        </pc:sldMkLst>
        <pc:spChg chg="mod">
          <ac:chgData name="Chandrabhushan kumar sinha" userId="bb24abcad1905750" providerId="LiveId" clId="{8E36474B-3EDC-47D4-9CB9-4AA92977F2CF}" dt="2022-05-05T05:32:33.586" v="29" actId="33524"/>
          <ac:spMkLst>
            <pc:docMk/>
            <pc:sldMk cId="917686049" sldId="298"/>
            <ac:spMk id="2" creationId="{00000000-0000-0000-0000-000000000000}"/>
          </ac:spMkLst>
        </pc:spChg>
      </pc:sldChg>
      <pc:sldChg chg="modSp new mod">
        <pc:chgData name="Chandrabhushan kumar sinha" userId="bb24abcad1905750" providerId="LiveId" clId="{8E36474B-3EDC-47D4-9CB9-4AA92977F2CF}" dt="2022-05-06T05:18:21.820" v="159" actId="2710"/>
        <pc:sldMkLst>
          <pc:docMk/>
          <pc:sldMk cId="1913848893" sldId="301"/>
        </pc:sldMkLst>
        <pc:spChg chg="mod">
          <ac:chgData name="Chandrabhushan kumar sinha" userId="bb24abcad1905750" providerId="LiveId" clId="{8E36474B-3EDC-47D4-9CB9-4AA92977F2CF}" dt="2022-05-06T05:09:31.971" v="70" actId="2711"/>
          <ac:spMkLst>
            <pc:docMk/>
            <pc:sldMk cId="1913848893" sldId="301"/>
            <ac:spMk id="2" creationId="{D2A47052-7933-414D-BD05-7CAC9CD4F8D7}"/>
          </ac:spMkLst>
        </pc:spChg>
        <pc:spChg chg="mod">
          <ac:chgData name="Chandrabhushan kumar sinha" userId="bb24abcad1905750" providerId="LiveId" clId="{8E36474B-3EDC-47D4-9CB9-4AA92977F2CF}" dt="2022-05-06T05:18:21.820" v="159" actId="2710"/>
          <ac:spMkLst>
            <pc:docMk/>
            <pc:sldMk cId="1913848893" sldId="301"/>
            <ac:spMk id="3" creationId="{37A04584-262B-9AA8-D463-A110012B1BCA}"/>
          </ac:spMkLst>
        </pc:spChg>
      </pc:sldChg>
      <pc:sldChg chg="modSp new mod">
        <pc:chgData name="Chandrabhushan kumar sinha" userId="bb24abcad1905750" providerId="LiveId" clId="{8E36474B-3EDC-47D4-9CB9-4AA92977F2CF}" dt="2022-05-06T05:17:47.772" v="156" actId="2710"/>
        <pc:sldMkLst>
          <pc:docMk/>
          <pc:sldMk cId="3594602035" sldId="302"/>
        </pc:sldMkLst>
        <pc:spChg chg="mod">
          <ac:chgData name="Chandrabhushan kumar sinha" userId="bb24abcad1905750" providerId="LiveId" clId="{8E36474B-3EDC-47D4-9CB9-4AA92977F2CF}" dt="2022-05-06T05:17:18.123" v="155" actId="1076"/>
          <ac:spMkLst>
            <pc:docMk/>
            <pc:sldMk cId="3594602035" sldId="302"/>
            <ac:spMk id="2" creationId="{B65FE4FA-C61A-489C-A77C-2333F4A85D2A}"/>
          </ac:spMkLst>
        </pc:spChg>
        <pc:spChg chg="mod">
          <ac:chgData name="Chandrabhushan kumar sinha" userId="bb24abcad1905750" providerId="LiveId" clId="{8E36474B-3EDC-47D4-9CB9-4AA92977F2CF}" dt="2022-05-06T05:17:47.772" v="156" actId="2710"/>
          <ac:spMkLst>
            <pc:docMk/>
            <pc:sldMk cId="3594602035" sldId="302"/>
            <ac:spMk id="3" creationId="{3EE66D72-BAD7-6F70-7DE9-3802A1BD95F3}"/>
          </ac:spMkLst>
        </pc:spChg>
      </pc:sldChg>
      <pc:sldChg chg="addSp delSp modSp new mod">
        <pc:chgData name="Chandrabhushan kumar sinha" userId="bb24abcad1905750" providerId="LiveId" clId="{8E36474B-3EDC-47D4-9CB9-4AA92977F2CF}" dt="2022-05-06T05:21:12.085" v="213" actId="255"/>
        <pc:sldMkLst>
          <pc:docMk/>
          <pc:sldMk cId="2742268414" sldId="303"/>
        </pc:sldMkLst>
        <pc:spChg chg="add del mod">
          <ac:chgData name="Chandrabhushan kumar sinha" userId="bb24abcad1905750" providerId="LiveId" clId="{8E36474B-3EDC-47D4-9CB9-4AA92977F2CF}" dt="2022-05-06T05:20:25.418" v="180" actId="478"/>
          <ac:spMkLst>
            <pc:docMk/>
            <pc:sldMk cId="2742268414" sldId="303"/>
            <ac:spMk id="2" creationId="{63FC64C5-A738-F4CD-ADCF-59BFD932E85A}"/>
          </ac:spMkLst>
        </pc:spChg>
        <pc:spChg chg="mod">
          <ac:chgData name="Chandrabhushan kumar sinha" userId="bb24abcad1905750" providerId="LiveId" clId="{8E36474B-3EDC-47D4-9CB9-4AA92977F2CF}" dt="2022-05-06T05:21:12.085" v="213" actId="255"/>
          <ac:spMkLst>
            <pc:docMk/>
            <pc:sldMk cId="2742268414" sldId="303"/>
            <ac:spMk id="3" creationId="{77E008BB-5D12-2264-4D9D-62BD4D3EB668}"/>
          </ac:spMkLst>
        </pc:spChg>
        <pc:spChg chg="add del mod">
          <ac:chgData name="Chandrabhushan kumar sinha" userId="bb24abcad1905750" providerId="LiveId" clId="{8E36474B-3EDC-47D4-9CB9-4AA92977F2CF}" dt="2022-05-06T05:20:25.418" v="180" actId="478"/>
          <ac:spMkLst>
            <pc:docMk/>
            <pc:sldMk cId="2742268414" sldId="303"/>
            <ac:spMk id="5" creationId="{866AD73E-19A4-F556-2020-1F049FEBC24F}"/>
          </ac:spMkLst>
        </pc:spChg>
      </pc:sldChg>
      <pc:sldChg chg="modSp new mod">
        <pc:chgData name="Chandrabhushan kumar sinha" userId="bb24abcad1905750" providerId="LiveId" clId="{8E36474B-3EDC-47D4-9CB9-4AA92977F2CF}" dt="2022-05-06T05:26:53.850" v="377" actId="20577"/>
        <pc:sldMkLst>
          <pc:docMk/>
          <pc:sldMk cId="665778765" sldId="304"/>
        </pc:sldMkLst>
        <pc:spChg chg="mod">
          <ac:chgData name="Chandrabhushan kumar sinha" userId="bb24abcad1905750" providerId="LiveId" clId="{8E36474B-3EDC-47D4-9CB9-4AA92977F2CF}" dt="2022-05-06T05:26:53.850" v="377" actId="20577"/>
          <ac:spMkLst>
            <pc:docMk/>
            <pc:sldMk cId="665778765" sldId="304"/>
            <ac:spMk id="2" creationId="{57FFAAD0-713D-83EF-55AC-99C3D55438DC}"/>
          </ac:spMkLst>
        </pc:spChg>
        <pc:spChg chg="mod">
          <ac:chgData name="Chandrabhushan kumar sinha" userId="bb24abcad1905750" providerId="LiveId" clId="{8E36474B-3EDC-47D4-9CB9-4AA92977F2CF}" dt="2022-05-06T05:26:43.502" v="367" actId="20577"/>
          <ac:spMkLst>
            <pc:docMk/>
            <pc:sldMk cId="665778765" sldId="304"/>
            <ac:spMk id="3" creationId="{C508F01B-FB5B-15EE-B493-EAC1503151E2}"/>
          </ac:spMkLst>
        </pc:spChg>
      </pc:sldChg>
      <pc:sldChg chg="modSp new mod">
        <pc:chgData name="Chandrabhushan kumar sinha" userId="bb24abcad1905750" providerId="LiveId" clId="{8E36474B-3EDC-47D4-9CB9-4AA92977F2CF}" dt="2022-05-06T05:29:43.270" v="450" actId="1076"/>
        <pc:sldMkLst>
          <pc:docMk/>
          <pc:sldMk cId="1972859000" sldId="305"/>
        </pc:sldMkLst>
        <pc:spChg chg="mod">
          <ac:chgData name="Chandrabhushan kumar sinha" userId="bb24abcad1905750" providerId="LiveId" clId="{8E36474B-3EDC-47D4-9CB9-4AA92977F2CF}" dt="2022-05-06T05:29:43.270" v="450" actId="1076"/>
          <ac:spMkLst>
            <pc:docMk/>
            <pc:sldMk cId="1972859000" sldId="305"/>
            <ac:spMk id="2" creationId="{28B527A5-2D85-9133-834A-66C83FE661E8}"/>
          </ac:spMkLst>
        </pc:spChg>
        <pc:spChg chg="mod">
          <ac:chgData name="Chandrabhushan kumar sinha" userId="bb24abcad1905750" providerId="LiveId" clId="{8E36474B-3EDC-47D4-9CB9-4AA92977F2CF}" dt="2022-05-06T05:29:18.828" v="447" actId="2710"/>
          <ac:spMkLst>
            <pc:docMk/>
            <pc:sldMk cId="1972859000" sldId="305"/>
            <ac:spMk id="3" creationId="{CF99C17F-84F2-FE40-F9D3-2FC812A2D6F5}"/>
          </ac:spMkLst>
        </pc:spChg>
      </pc:sldChg>
      <pc:sldChg chg="modSp new mod">
        <pc:chgData name="Chandrabhushan kumar sinha" userId="bb24abcad1905750" providerId="LiveId" clId="{8E36474B-3EDC-47D4-9CB9-4AA92977F2CF}" dt="2022-05-06T05:33:03.511" v="509" actId="255"/>
        <pc:sldMkLst>
          <pc:docMk/>
          <pc:sldMk cId="2200745456" sldId="306"/>
        </pc:sldMkLst>
        <pc:spChg chg="mod">
          <ac:chgData name="Chandrabhushan kumar sinha" userId="bb24abcad1905750" providerId="LiveId" clId="{8E36474B-3EDC-47D4-9CB9-4AA92977F2CF}" dt="2022-05-06T05:32:08.782" v="469" actId="255"/>
          <ac:spMkLst>
            <pc:docMk/>
            <pc:sldMk cId="2200745456" sldId="306"/>
            <ac:spMk id="2" creationId="{6B778E14-6D91-E9C5-D8BA-D14965063137}"/>
          </ac:spMkLst>
        </pc:spChg>
        <pc:spChg chg="mod">
          <ac:chgData name="Chandrabhushan kumar sinha" userId="bb24abcad1905750" providerId="LiveId" clId="{8E36474B-3EDC-47D4-9CB9-4AA92977F2CF}" dt="2022-05-06T05:33:03.511" v="509" actId="255"/>
          <ac:spMkLst>
            <pc:docMk/>
            <pc:sldMk cId="2200745456" sldId="306"/>
            <ac:spMk id="3" creationId="{1CAA6E5E-7C86-CF1F-F167-32885FAB9E39}"/>
          </ac:spMkLst>
        </pc:spChg>
      </pc:sldChg>
      <pc:sldChg chg="modSp new mod">
        <pc:chgData name="Chandrabhushan kumar sinha" userId="bb24abcad1905750" providerId="LiveId" clId="{8E36474B-3EDC-47D4-9CB9-4AA92977F2CF}" dt="2022-05-06T05:34:36.600" v="568" actId="255"/>
        <pc:sldMkLst>
          <pc:docMk/>
          <pc:sldMk cId="949992439" sldId="307"/>
        </pc:sldMkLst>
        <pc:spChg chg="mod">
          <ac:chgData name="Chandrabhushan kumar sinha" userId="bb24abcad1905750" providerId="LiveId" clId="{8E36474B-3EDC-47D4-9CB9-4AA92977F2CF}" dt="2022-05-06T05:33:56.492" v="528" actId="20577"/>
          <ac:spMkLst>
            <pc:docMk/>
            <pc:sldMk cId="949992439" sldId="307"/>
            <ac:spMk id="2" creationId="{66501C41-2536-B0B4-8726-B7BBD25B63CF}"/>
          </ac:spMkLst>
        </pc:spChg>
        <pc:spChg chg="mod">
          <ac:chgData name="Chandrabhushan kumar sinha" userId="bb24abcad1905750" providerId="LiveId" clId="{8E36474B-3EDC-47D4-9CB9-4AA92977F2CF}" dt="2022-05-06T05:34:36.600" v="568" actId="255"/>
          <ac:spMkLst>
            <pc:docMk/>
            <pc:sldMk cId="949992439" sldId="307"/>
            <ac:spMk id="3" creationId="{8A7CE26C-C408-8F59-D4E1-203AE5DBC3BD}"/>
          </ac:spMkLst>
        </pc:spChg>
      </pc:sldChg>
      <pc:sldChg chg="addSp delSp modSp new mod setBg modClrScheme chgLayout">
        <pc:chgData name="Chandrabhushan kumar sinha" userId="bb24abcad1905750" providerId="LiveId" clId="{8E36474B-3EDC-47D4-9CB9-4AA92977F2CF}" dt="2022-05-06T05:36:16.594" v="584" actId="26606"/>
        <pc:sldMkLst>
          <pc:docMk/>
          <pc:sldMk cId="2632482467" sldId="308"/>
        </pc:sldMkLst>
        <pc:spChg chg="del">
          <ac:chgData name="Chandrabhushan kumar sinha" userId="bb24abcad1905750" providerId="LiveId" clId="{8E36474B-3EDC-47D4-9CB9-4AA92977F2CF}" dt="2022-05-06T05:34:55.710" v="570" actId="700"/>
          <ac:spMkLst>
            <pc:docMk/>
            <pc:sldMk cId="2632482467" sldId="308"/>
            <ac:spMk id="2" creationId="{9CD152E8-594F-1CC4-F2DF-4AADED01898D}"/>
          </ac:spMkLst>
        </pc:spChg>
        <pc:spChg chg="del">
          <ac:chgData name="Chandrabhushan kumar sinha" userId="bb24abcad1905750" providerId="LiveId" clId="{8E36474B-3EDC-47D4-9CB9-4AA92977F2CF}" dt="2022-05-06T05:34:55.710" v="570" actId="700"/>
          <ac:spMkLst>
            <pc:docMk/>
            <pc:sldMk cId="2632482467" sldId="308"/>
            <ac:spMk id="3" creationId="{3EB50E2B-7D31-D915-4BE4-7D04AC5E6773}"/>
          </ac:spMkLst>
        </pc:spChg>
        <pc:spChg chg="add del">
          <ac:chgData name="Chandrabhushan kumar sinha" userId="bb24abcad1905750" providerId="LiveId" clId="{8E36474B-3EDC-47D4-9CB9-4AA92977F2CF}" dt="2022-05-06T05:36:06.002" v="575" actId="26606"/>
          <ac:spMkLst>
            <pc:docMk/>
            <pc:sldMk cId="2632482467" sldId="308"/>
            <ac:spMk id="71" creationId="{41497DE5-0939-4D1D-9350-0C5E1B209C68}"/>
          </ac:spMkLst>
        </pc:spChg>
        <pc:spChg chg="add del">
          <ac:chgData name="Chandrabhushan kumar sinha" userId="bb24abcad1905750" providerId="LiveId" clId="{8E36474B-3EDC-47D4-9CB9-4AA92977F2CF}" dt="2022-05-06T05:36:06.002" v="575" actId="26606"/>
          <ac:spMkLst>
            <pc:docMk/>
            <pc:sldMk cId="2632482467" sldId="308"/>
            <ac:spMk id="73" creationId="{5CCC70ED-6C63-4537-B7EB-51990D6C0A6F}"/>
          </ac:spMkLst>
        </pc:spChg>
        <pc:spChg chg="add del">
          <ac:chgData name="Chandrabhushan kumar sinha" userId="bb24abcad1905750" providerId="LiveId" clId="{8E36474B-3EDC-47D4-9CB9-4AA92977F2CF}" dt="2022-05-06T05:36:06.002" v="575" actId="26606"/>
          <ac:spMkLst>
            <pc:docMk/>
            <pc:sldMk cId="2632482467" sldId="308"/>
            <ac:spMk id="75" creationId="{B76E24C1-2968-40DC-A36E-F6B85F0F0752}"/>
          </ac:spMkLst>
        </pc:spChg>
        <pc:spChg chg="add del">
          <ac:chgData name="Chandrabhushan kumar sinha" userId="bb24abcad1905750" providerId="LiveId" clId="{8E36474B-3EDC-47D4-9CB9-4AA92977F2CF}" dt="2022-05-06T05:36:07.430" v="577" actId="26606"/>
          <ac:spMkLst>
            <pc:docMk/>
            <pc:sldMk cId="2632482467" sldId="308"/>
            <ac:spMk id="1028" creationId="{AFF43A89-FF65-44A9-BE4C-DC7389FF9CE1}"/>
          </ac:spMkLst>
        </pc:spChg>
        <pc:spChg chg="add del">
          <ac:chgData name="Chandrabhushan kumar sinha" userId="bb24abcad1905750" providerId="LiveId" clId="{8E36474B-3EDC-47D4-9CB9-4AA92977F2CF}" dt="2022-05-06T05:36:07.430" v="577" actId="26606"/>
          <ac:spMkLst>
            <pc:docMk/>
            <pc:sldMk cId="2632482467" sldId="308"/>
            <ac:spMk id="1029" creationId="{3CBC4341-33FB-4D46-A7B4-62039B616233}"/>
          </ac:spMkLst>
        </pc:spChg>
        <pc:spChg chg="add del">
          <ac:chgData name="Chandrabhushan kumar sinha" userId="bb24abcad1905750" providerId="LiveId" clId="{8E36474B-3EDC-47D4-9CB9-4AA92977F2CF}" dt="2022-05-06T05:36:07.430" v="577" actId="26606"/>
          <ac:spMkLst>
            <pc:docMk/>
            <pc:sldMk cId="2632482467" sldId="308"/>
            <ac:spMk id="1030" creationId="{89394C5B-B8DE-4221-8CA4-A30237DB3241}"/>
          </ac:spMkLst>
        </pc:spChg>
        <pc:spChg chg="add del">
          <ac:chgData name="Chandrabhushan kumar sinha" userId="bb24abcad1905750" providerId="LiveId" clId="{8E36474B-3EDC-47D4-9CB9-4AA92977F2CF}" dt="2022-05-06T05:36:16.578" v="583" actId="26606"/>
          <ac:spMkLst>
            <pc:docMk/>
            <pc:sldMk cId="2632482467" sldId="308"/>
            <ac:spMk id="1031" creationId="{2C7211D9-E545-4D00-9874-641EC7C7BD85}"/>
          </ac:spMkLst>
        </pc:spChg>
        <pc:spChg chg="add del">
          <ac:chgData name="Chandrabhushan kumar sinha" userId="bb24abcad1905750" providerId="LiveId" clId="{8E36474B-3EDC-47D4-9CB9-4AA92977F2CF}" dt="2022-05-06T05:36:16.578" v="583" actId="26606"/>
          <ac:spMkLst>
            <pc:docMk/>
            <pc:sldMk cId="2632482467" sldId="308"/>
            <ac:spMk id="1032" creationId="{5DBBC34A-8C43-4368-951E-A04EB7C00E32}"/>
          </ac:spMkLst>
        </pc:spChg>
        <pc:spChg chg="add">
          <ac:chgData name="Chandrabhushan kumar sinha" userId="bb24abcad1905750" providerId="LiveId" clId="{8E36474B-3EDC-47D4-9CB9-4AA92977F2CF}" dt="2022-05-06T05:36:16.594" v="584" actId="26606"/>
          <ac:spMkLst>
            <pc:docMk/>
            <pc:sldMk cId="2632482467" sldId="308"/>
            <ac:spMk id="1034" creationId="{41497DE5-0939-4D1D-9350-0C5E1B209C68}"/>
          </ac:spMkLst>
        </pc:spChg>
        <pc:spChg chg="add">
          <ac:chgData name="Chandrabhushan kumar sinha" userId="bb24abcad1905750" providerId="LiveId" clId="{8E36474B-3EDC-47D4-9CB9-4AA92977F2CF}" dt="2022-05-06T05:36:16.594" v="584" actId="26606"/>
          <ac:spMkLst>
            <pc:docMk/>
            <pc:sldMk cId="2632482467" sldId="308"/>
            <ac:spMk id="1035" creationId="{5CCC70ED-6C63-4537-B7EB-51990D6C0A6F}"/>
          </ac:spMkLst>
        </pc:spChg>
        <pc:spChg chg="add">
          <ac:chgData name="Chandrabhushan kumar sinha" userId="bb24abcad1905750" providerId="LiveId" clId="{8E36474B-3EDC-47D4-9CB9-4AA92977F2CF}" dt="2022-05-06T05:36:16.594" v="584" actId="26606"/>
          <ac:spMkLst>
            <pc:docMk/>
            <pc:sldMk cId="2632482467" sldId="308"/>
            <ac:spMk id="1036" creationId="{B76E24C1-2968-40DC-A36E-F6B85F0F0752}"/>
          </ac:spMkLst>
        </pc:spChg>
        <pc:picChg chg="add mod">
          <ac:chgData name="Chandrabhushan kumar sinha" userId="bb24abcad1905750" providerId="LiveId" clId="{8E36474B-3EDC-47D4-9CB9-4AA92977F2CF}" dt="2022-05-06T05:36:16.594" v="584" actId="26606"/>
          <ac:picMkLst>
            <pc:docMk/>
            <pc:sldMk cId="2632482467" sldId="308"/>
            <ac:picMk id="1026" creationId="{DFBEB97A-0990-B88A-9C41-E08C6FACB63E}"/>
          </ac:picMkLst>
        </pc:picChg>
      </pc:sldChg>
      <pc:sldMasterChg chg="modSldLayout">
        <pc:chgData name="Chandrabhushan kumar sinha" userId="bb24abcad1905750" providerId="LiveId" clId="{8E36474B-3EDC-47D4-9CB9-4AA92977F2CF}" dt="2022-05-05T05:31:07.976" v="20" actId="1076"/>
        <pc:sldMasterMkLst>
          <pc:docMk/>
          <pc:sldMasterMk cId="3253018947" sldId="2147483768"/>
        </pc:sldMasterMkLst>
        <pc:sldLayoutChg chg="addSp delSp modSp mod">
          <pc:chgData name="Chandrabhushan kumar sinha" userId="bb24abcad1905750" providerId="LiveId" clId="{8E36474B-3EDC-47D4-9CB9-4AA92977F2CF}" dt="2022-05-05T05:31:07.976" v="20" actId="1076"/>
          <pc:sldLayoutMkLst>
            <pc:docMk/>
            <pc:sldMasterMk cId="855840645" sldId="2147483780"/>
            <pc:sldLayoutMk cId="2044080428" sldId="2147483770"/>
          </pc:sldLayoutMkLst>
          <pc:spChg chg="add del mod">
            <ac:chgData name="Chandrabhushan kumar sinha" userId="bb24abcad1905750" providerId="LiveId" clId="{8E36474B-3EDC-47D4-9CB9-4AA92977F2CF}" dt="2022-05-05T05:31:07.976" v="20" actId="1076"/>
            <ac:spMkLst>
              <pc:docMk/>
              <pc:sldMasterMk cId="855840645" sldId="2147483780"/>
              <pc:sldLayoutMk cId="2044080428" sldId="2147483770"/>
              <ac:spMk id="2" creationId="{00000000-0000-0000-0000-000000000000}"/>
            </ac:spMkLst>
          </pc:spChg>
          <pc:spChg chg="add del mod">
            <ac:chgData name="Chandrabhushan kumar sinha" userId="bb24abcad1905750" providerId="LiveId" clId="{8E36474B-3EDC-47D4-9CB9-4AA92977F2CF}" dt="2022-05-05T05:31:07.006" v="18" actId="14100"/>
            <ac:spMkLst>
              <pc:docMk/>
              <pc:sldMasterMk cId="855840645" sldId="2147483780"/>
              <pc:sldLayoutMk cId="2044080428" sldId="2147483770"/>
              <ac:spMk id="3" creationId="{00000000-0000-0000-0000-000000000000}"/>
            </ac:spMkLst>
          </pc:spChg>
        </pc:sldLayoutChg>
      </pc:sldMasterChg>
    </pc:docChg>
  </pc:docChgLst>
  <pc:docChgLst>
    <pc:chgData name="pradeep panwar" userId="d519ddcd2cf65a96" providerId="LiveId" clId="{A2D384D2-6682-4DA9-90A1-D70B90693CB2}"/>
    <pc:docChg chg="undo custSel modSld modMainMaster">
      <pc:chgData name="pradeep panwar" userId="d519ddcd2cf65a96" providerId="LiveId" clId="{A2D384D2-6682-4DA9-90A1-D70B90693CB2}" dt="2022-05-09T10:30:27.169" v="281" actId="1036"/>
      <pc:docMkLst>
        <pc:docMk/>
      </pc:docMkLst>
      <pc:sldChg chg="modSp mod">
        <pc:chgData name="pradeep panwar" userId="d519ddcd2cf65a96" providerId="LiveId" clId="{A2D384D2-6682-4DA9-90A1-D70B90693CB2}" dt="2022-05-09T04:18:42.691" v="6" actId="14100"/>
        <pc:sldMkLst>
          <pc:docMk/>
          <pc:sldMk cId="3834853674" sldId="264"/>
        </pc:sldMkLst>
        <pc:picChg chg="mod">
          <ac:chgData name="pradeep panwar" userId="d519ddcd2cf65a96" providerId="LiveId" clId="{A2D384D2-6682-4DA9-90A1-D70B90693CB2}" dt="2022-05-09T04:18:42.691" v="6" actId="14100"/>
          <ac:picMkLst>
            <pc:docMk/>
            <pc:sldMk cId="3834853674" sldId="264"/>
            <ac:picMk id="4" creationId="{00000000-0000-0000-0000-000000000000}"/>
          </ac:picMkLst>
        </pc:picChg>
      </pc:sldChg>
      <pc:sldChg chg="modSp mod">
        <pc:chgData name="pradeep panwar" userId="d519ddcd2cf65a96" providerId="LiveId" clId="{A2D384D2-6682-4DA9-90A1-D70B90693CB2}" dt="2022-05-09T04:18:55.080" v="8" actId="14100"/>
        <pc:sldMkLst>
          <pc:docMk/>
          <pc:sldMk cId="1144600817" sldId="265"/>
        </pc:sldMkLst>
        <pc:picChg chg="mod">
          <ac:chgData name="pradeep panwar" userId="d519ddcd2cf65a96" providerId="LiveId" clId="{A2D384D2-6682-4DA9-90A1-D70B90693CB2}" dt="2022-05-09T04:18:55.080" v="8" actId="14100"/>
          <ac:picMkLst>
            <pc:docMk/>
            <pc:sldMk cId="1144600817" sldId="265"/>
            <ac:picMk id="4" creationId="{00000000-0000-0000-0000-000000000000}"/>
          </ac:picMkLst>
        </pc:picChg>
      </pc:sldChg>
      <pc:sldChg chg="modSp mod">
        <pc:chgData name="pradeep panwar" userId="d519ddcd2cf65a96" providerId="LiveId" clId="{A2D384D2-6682-4DA9-90A1-D70B90693CB2}" dt="2022-05-09T04:19:22.220" v="12" actId="1076"/>
        <pc:sldMkLst>
          <pc:docMk/>
          <pc:sldMk cId="2193715204" sldId="266"/>
        </pc:sldMkLst>
        <pc:spChg chg="mod">
          <ac:chgData name="pradeep panwar" userId="d519ddcd2cf65a96" providerId="LiveId" clId="{A2D384D2-6682-4DA9-90A1-D70B90693CB2}" dt="2022-05-09T04:19:22.220" v="12" actId="1076"/>
          <ac:spMkLst>
            <pc:docMk/>
            <pc:sldMk cId="2193715204" sldId="266"/>
            <ac:spMk id="4" creationId="{00000000-0000-0000-0000-000000000000}"/>
          </ac:spMkLst>
        </pc:spChg>
      </pc:sldChg>
      <pc:sldChg chg="modSp mod">
        <pc:chgData name="pradeep panwar" userId="d519ddcd2cf65a96" providerId="LiveId" clId="{A2D384D2-6682-4DA9-90A1-D70B90693CB2}" dt="2022-05-09T04:20:20.038" v="17" actId="1076"/>
        <pc:sldMkLst>
          <pc:docMk/>
          <pc:sldMk cId="3833626693" sldId="267"/>
        </pc:sldMkLst>
        <pc:spChg chg="mod">
          <ac:chgData name="pradeep panwar" userId="d519ddcd2cf65a96" providerId="LiveId" clId="{A2D384D2-6682-4DA9-90A1-D70B90693CB2}" dt="2022-05-09T04:20:07.423" v="14" actId="1076"/>
          <ac:spMkLst>
            <pc:docMk/>
            <pc:sldMk cId="3833626693" sldId="267"/>
            <ac:spMk id="4" creationId="{00000000-0000-0000-0000-000000000000}"/>
          </ac:spMkLst>
        </pc:spChg>
        <pc:spChg chg="mod">
          <ac:chgData name="pradeep panwar" userId="d519ddcd2cf65a96" providerId="LiveId" clId="{A2D384D2-6682-4DA9-90A1-D70B90693CB2}" dt="2022-05-09T04:20:20.038" v="17" actId="1076"/>
          <ac:spMkLst>
            <pc:docMk/>
            <pc:sldMk cId="3833626693" sldId="267"/>
            <ac:spMk id="5" creationId="{00000000-0000-0000-0000-000000000000}"/>
          </ac:spMkLst>
        </pc:spChg>
      </pc:sldChg>
      <pc:sldChg chg="modSp mod">
        <pc:chgData name="pradeep panwar" userId="d519ddcd2cf65a96" providerId="LiveId" clId="{A2D384D2-6682-4DA9-90A1-D70B90693CB2}" dt="2022-05-09T04:18:25.963" v="4" actId="1076"/>
        <pc:sldMkLst>
          <pc:docMk/>
          <pc:sldMk cId="3834853674" sldId="268"/>
        </pc:sldMkLst>
        <pc:spChg chg="mod">
          <ac:chgData name="pradeep panwar" userId="d519ddcd2cf65a96" providerId="LiveId" clId="{A2D384D2-6682-4DA9-90A1-D70B90693CB2}" dt="2022-05-09T04:18:25.963" v="4" actId="1076"/>
          <ac:spMkLst>
            <pc:docMk/>
            <pc:sldMk cId="3834853674" sldId="268"/>
            <ac:spMk id="2" creationId="{00000000-0000-0000-0000-000000000000}"/>
          </ac:spMkLst>
        </pc:spChg>
      </pc:sldChg>
      <pc:sldChg chg="modSp mod">
        <pc:chgData name="pradeep panwar" userId="d519ddcd2cf65a96" providerId="LiveId" clId="{A2D384D2-6682-4DA9-90A1-D70B90693CB2}" dt="2022-05-09T04:20:42.029" v="21" actId="6549"/>
        <pc:sldMkLst>
          <pc:docMk/>
          <pc:sldMk cId="917686049" sldId="269"/>
        </pc:sldMkLst>
        <pc:spChg chg="mod">
          <ac:chgData name="pradeep panwar" userId="d519ddcd2cf65a96" providerId="LiveId" clId="{A2D384D2-6682-4DA9-90A1-D70B90693CB2}" dt="2022-05-09T04:20:42.029" v="21" actId="6549"/>
          <ac:spMkLst>
            <pc:docMk/>
            <pc:sldMk cId="917686049" sldId="269"/>
            <ac:spMk id="2" creationId="{00000000-0000-0000-0000-000000000000}"/>
          </ac:spMkLst>
        </pc:spChg>
      </pc:sldChg>
      <pc:sldChg chg="modSp mod">
        <pc:chgData name="pradeep panwar" userId="d519ddcd2cf65a96" providerId="LiveId" clId="{A2D384D2-6682-4DA9-90A1-D70B90693CB2}" dt="2022-05-09T04:20:58.823" v="24" actId="1076"/>
        <pc:sldMkLst>
          <pc:docMk/>
          <pc:sldMk cId="917686049" sldId="270"/>
        </pc:sldMkLst>
        <pc:spChg chg="mod">
          <ac:chgData name="pradeep panwar" userId="d519ddcd2cf65a96" providerId="LiveId" clId="{A2D384D2-6682-4DA9-90A1-D70B90693CB2}" dt="2022-05-09T04:20:58.823" v="24" actId="1076"/>
          <ac:spMkLst>
            <pc:docMk/>
            <pc:sldMk cId="917686049" sldId="270"/>
            <ac:spMk id="2" creationId="{00000000-0000-0000-0000-000000000000}"/>
          </ac:spMkLst>
        </pc:spChg>
      </pc:sldChg>
      <pc:sldChg chg="modSp mod">
        <pc:chgData name="pradeep panwar" userId="d519ddcd2cf65a96" providerId="LiveId" clId="{A2D384D2-6682-4DA9-90A1-D70B90693CB2}" dt="2022-05-09T04:21:14.908" v="27" actId="1076"/>
        <pc:sldMkLst>
          <pc:docMk/>
          <pc:sldMk cId="917686049" sldId="271"/>
        </pc:sldMkLst>
        <pc:spChg chg="mod">
          <ac:chgData name="pradeep panwar" userId="d519ddcd2cf65a96" providerId="LiveId" clId="{A2D384D2-6682-4DA9-90A1-D70B90693CB2}" dt="2022-05-09T04:21:14.908" v="27" actId="1076"/>
          <ac:spMkLst>
            <pc:docMk/>
            <pc:sldMk cId="917686049" sldId="271"/>
            <ac:spMk id="2" creationId="{00000000-0000-0000-0000-000000000000}"/>
          </ac:spMkLst>
        </pc:spChg>
      </pc:sldChg>
      <pc:sldChg chg="modSp mod">
        <pc:chgData name="pradeep panwar" userId="d519ddcd2cf65a96" providerId="LiveId" clId="{A2D384D2-6682-4DA9-90A1-D70B90693CB2}" dt="2022-05-09T04:21:31.464" v="30" actId="1076"/>
        <pc:sldMkLst>
          <pc:docMk/>
          <pc:sldMk cId="917686049" sldId="272"/>
        </pc:sldMkLst>
        <pc:spChg chg="mod">
          <ac:chgData name="pradeep panwar" userId="d519ddcd2cf65a96" providerId="LiveId" clId="{A2D384D2-6682-4DA9-90A1-D70B90693CB2}" dt="2022-05-09T04:21:31.464" v="30" actId="1076"/>
          <ac:spMkLst>
            <pc:docMk/>
            <pc:sldMk cId="917686049" sldId="272"/>
            <ac:spMk id="2" creationId="{00000000-0000-0000-0000-000000000000}"/>
          </ac:spMkLst>
        </pc:spChg>
      </pc:sldChg>
      <pc:sldChg chg="modSp mod">
        <pc:chgData name="pradeep panwar" userId="d519ddcd2cf65a96" providerId="LiveId" clId="{A2D384D2-6682-4DA9-90A1-D70B90693CB2}" dt="2022-05-09T04:21:45.156" v="33" actId="1076"/>
        <pc:sldMkLst>
          <pc:docMk/>
          <pc:sldMk cId="917686049" sldId="273"/>
        </pc:sldMkLst>
        <pc:spChg chg="mod">
          <ac:chgData name="pradeep panwar" userId="d519ddcd2cf65a96" providerId="LiveId" clId="{A2D384D2-6682-4DA9-90A1-D70B90693CB2}" dt="2022-05-09T04:21:45.156" v="33" actId="1076"/>
          <ac:spMkLst>
            <pc:docMk/>
            <pc:sldMk cId="917686049" sldId="273"/>
            <ac:spMk id="2" creationId="{00000000-0000-0000-0000-000000000000}"/>
          </ac:spMkLst>
        </pc:spChg>
      </pc:sldChg>
      <pc:sldChg chg="modSp mod">
        <pc:chgData name="pradeep panwar" userId="d519ddcd2cf65a96" providerId="LiveId" clId="{A2D384D2-6682-4DA9-90A1-D70B90693CB2}" dt="2022-05-09T04:22:00.445" v="36" actId="1076"/>
        <pc:sldMkLst>
          <pc:docMk/>
          <pc:sldMk cId="917686049" sldId="274"/>
        </pc:sldMkLst>
        <pc:spChg chg="mod">
          <ac:chgData name="pradeep panwar" userId="d519ddcd2cf65a96" providerId="LiveId" clId="{A2D384D2-6682-4DA9-90A1-D70B90693CB2}" dt="2022-05-09T04:22:00.445" v="36" actId="1076"/>
          <ac:spMkLst>
            <pc:docMk/>
            <pc:sldMk cId="917686049" sldId="274"/>
            <ac:spMk id="2" creationId="{00000000-0000-0000-0000-000000000000}"/>
          </ac:spMkLst>
        </pc:spChg>
      </pc:sldChg>
      <pc:sldChg chg="modSp mod">
        <pc:chgData name="pradeep panwar" userId="d519ddcd2cf65a96" providerId="LiveId" clId="{A2D384D2-6682-4DA9-90A1-D70B90693CB2}" dt="2022-05-09T04:59:25.681" v="99" actId="1076"/>
        <pc:sldMkLst>
          <pc:docMk/>
          <pc:sldMk cId="917686049" sldId="275"/>
        </pc:sldMkLst>
        <pc:spChg chg="mod">
          <ac:chgData name="pradeep panwar" userId="d519ddcd2cf65a96" providerId="LiveId" clId="{A2D384D2-6682-4DA9-90A1-D70B90693CB2}" dt="2022-05-09T04:59:25.681" v="99" actId="1076"/>
          <ac:spMkLst>
            <pc:docMk/>
            <pc:sldMk cId="917686049" sldId="275"/>
            <ac:spMk id="2" creationId="{00000000-0000-0000-0000-000000000000}"/>
          </ac:spMkLst>
        </pc:spChg>
      </pc:sldChg>
      <pc:sldChg chg="modSp mod">
        <pc:chgData name="pradeep panwar" userId="d519ddcd2cf65a96" providerId="LiveId" clId="{A2D384D2-6682-4DA9-90A1-D70B90693CB2}" dt="2022-05-09T04:59:40.217" v="102" actId="1076"/>
        <pc:sldMkLst>
          <pc:docMk/>
          <pc:sldMk cId="917686049" sldId="276"/>
        </pc:sldMkLst>
        <pc:spChg chg="mod">
          <ac:chgData name="pradeep panwar" userId="d519ddcd2cf65a96" providerId="LiveId" clId="{A2D384D2-6682-4DA9-90A1-D70B90693CB2}" dt="2022-05-09T04:59:40.217" v="102" actId="1076"/>
          <ac:spMkLst>
            <pc:docMk/>
            <pc:sldMk cId="917686049" sldId="276"/>
            <ac:spMk id="2" creationId="{00000000-0000-0000-0000-000000000000}"/>
          </ac:spMkLst>
        </pc:spChg>
      </pc:sldChg>
      <pc:sldChg chg="modSp mod">
        <pc:chgData name="pradeep panwar" userId="d519ddcd2cf65a96" providerId="LiveId" clId="{A2D384D2-6682-4DA9-90A1-D70B90693CB2}" dt="2022-05-09T05:03:04.687" v="105" actId="1076"/>
        <pc:sldMkLst>
          <pc:docMk/>
          <pc:sldMk cId="917686049" sldId="277"/>
        </pc:sldMkLst>
        <pc:spChg chg="mod">
          <ac:chgData name="pradeep panwar" userId="d519ddcd2cf65a96" providerId="LiveId" clId="{A2D384D2-6682-4DA9-90A1-D70B90693CB2}" dt="2022-05-09T05:03:04.687" v="105" actId="1076"/>
          <ac:spMkLst>
            <pc:docMk/>
            <pc:sldMk cId="917686049" sldId="277"/>
            <ac:spMk id="2" creationId="{00000000-0000-0000-0000-000000000000}"/>
          </ac:spMkLst>
        </pc:spChg>
      </pc:sldChg>
      <pc:sldChg chg="modSp mod">
        <pc:chgData name="pradeep panwar" userId="d519ddcd2cf65a96" providerId="LiveId" clId="{A2D384D2-6682-4DA9-90A1-D70B90693CB2}" dt="2022-05-09T05:03:20.741" v="108" actId="1076"/>
        <pc:sldMkLst>
          <pc:docMk/>
          <pc:sldMk cId="917686049" sldId="278"/>
        </pc:sldMkLst>
        <pc:spChg chg="mod">
          <ac:chgData name="pradeep panwar" userId="d519ddcd2cf65a96" providerId="LiveId" clId="{A2D384D2-6682-4DA9-90A1-D70B90693CB2}" dt="2022-05-09T05:03:20.741" v="108" actId="1076"/>
          <ac:spMkLst>
            <pc:docMk/>
            <pc:sldMk cId="917686049" sldId="278"/>
            <ac:spMk id="2" creationId="{00000000-0000-0000-0000-000000000000}"/>
          </ac:spMkLst>
        </pc:spChg>
      </pc:sldChg>
      <pc:sldChg chg="modSp mod">
        <pc:chgData name="pradeep panwar" userId="d519ddcd2cf65a96" providerId="LiveId" clId="{A2D384D2-6682-4DA9-90A1-D70B90693CB2}" dt="2022-05-09T05:04:50.257" v="125" actId="1076"/>
        <pc:sldMkLst>
          <pc:docMk/>
          <pc:sldMk cId="917686049" sldId="279"/>
        </pc:sldMkLst>
        <pc:spChg chg="mod">
          <ac:chgData name="pradeep panwar" userId="d519ddcd2cf65a96" providerId="LiveId" clId="{A2D384D2-6682-4DA9-90A1-D70B90693CB2}" dt="2022-05-09T05:03:32.372" v="109" actId="1076"/>
          <ac:spMkLst>
            <pc:docMk/>
            <pc:sldMk cId="917686049" sldId="279"/>
            <ac:spMk id="2" creationId="{00000000-0000-0000-0000-000000000000}"/>
          </ac:spMkLst>
        </pc:spChg>
        <pc:spChg chg="mod">
          <ac:chgData name="pradeep panwar" userId="d519ddcd2cf65a96" providerId="LiveId" clId="{A2D384D2-6682-4DA9-90A1-D70B90693CB2}" dt="2022-05-09T05:04:23.633" v="119" actId="1076"/>
          <ac:spMkLst>
            <pc:docMk/>
            <pc:sldMk cId="917686049" sldId="279"/>
            <ac:spMk id="4" creationId="{00000000-0000-0000-0000-000000000000}"/>
          </ac:spMkLst>
        </pc:spChg>
        <pc:spChg chg="mod">
          <ac:chgData name="pradeep panwar" userId="d519ddcd2cf65a96" providerId="LiveId" clId="{A2D384D2-6682-4DA9-90A1-D70B90693CB2}" dt="2022-05-09T05:04:27.855" v="120" actId="1076"/>
          <ac:spMkLst>
            <pc:docMk/>
            <pc:sldMk cId="917686049" sldId="279"/>
            <ac:spMk id="5" creationId="{00000000-0000-0000-0000-000000000000}"/>
          </ac:spMkLst>
        </pc:spChg>
        <pc:spChg chg="mod">
          <ac:chgData name="pradeep panwar" userId="d519ddcd2cf65a96" providerId="LiveId" clId="{A2D384D2-6682-4DA9-90A1-D70B90693CB2}" dt="2022-05-09T05:04:31.920" v="121" actId="1076"/>
          <ac:spMkLst>
            <pc:docMk/>
            <pc:sldMk cId="917686049" sldId="279"/>
            <ac:spMk id="6" creationId="{00000000-0000-0000-0000-000000000000}"/>
          </ac:spMkLst>
        </pc:spChg>
        <pc:spChg chg="mod">
          <ac:chgData name="pradeep panwar" userId="d519ddcd2cf65a96" providerId="LiveId" clId="{A2D384D2-6682-4DA9-90A1-D70B90693CB2}" dt="2022-05-09T05:04:50.257" v="125" actId="1076"/>
          <ac:spMkLst>
            <pc:docMk/>
            <pc:sldMk cId="917686049" sldId="279"/>
            <ac:spMk id="7" creationId="{00000000-0000-0000-0000-000000000000}"/>
          </ac:spMkLst>
        </pc:spChg>
      </pc:sldChg>
      <pc:sldChg chg="modSp mod">
        <pc:chgData name="pradeep panwar" userId="d519ddcd2cf65a96" providerId="LiveId" clId="{A2D384D2-6682-4DA9-90A1-D70B90693CB2}" dt="2022-05-09T05:05:15.222" v="127" actId="14100"/>
        <pc:sldMkLst>
          <pc:docMk/>
          <pc:sldMk cId="2106641022" sldId="280"/>
        </pc:sldMkLst>
        <pc:picChg chg="mod">
          <ac:chgData name="pradeep panwar" userId="d519ddcd2cf65a96" providerId="LiveId" clId="{A2D384D2-6682-4DA9-90A1-D70B90693CB2}" dt="2022-05-09T05:05:15.222" v="127" actId="14100"/>
          <ac:picMkLst>
            <pc:docMk/>
            <pc:sldMk cId="2106641022" sldId="280"/>
            <ac:picMk id="6" creationId="{00000000-0000-0000-0000-000000000000}"/>
          </ac:picMkLst>
        </pc:picChg>
      </pc:sldChg>
      <pc:sldChg chg="modSp mod">
        <pc:chgData name="pradeep panwar" userId="d519ddcd2cf65a96" providerId="LiveId" clId="{A2D384D2-6682-4DA9-90A1-D70B90693CB2}" dt="2022-05-09T05:58:03.719" v="132" actId="123"/>
        <pc:sldMkLst>
          <pc:docMk/>
          <pc:sldMk cId="917686049" sldId="281"/>
        </pc:sldMkLst>
        <pc:spChg chg="mod">
          <ac:chgData name="pradeep panwar" userId="d519ddcd2cf65a96" providerId="LiveId" clId="{A2D384D2-6682-4DA9-90A1-D70B90693CB2}" dt="2022-05-09T05:58:03.719" v="132" actId="123"/>
          <ac:spMkLst>
            <pc:docMk/>
            <pc:sldMk cId="917686049" sldId="281"/>
            <ac:spMk id="2" creationId="{00000000-0000-0000-0000-000000000000}"/>
          </ac:spMkLst>
        </pc:spChg>
      </pc:sldChg>
      <pc:sldChg chg="modSp mod">
        <pc:chgData name="pradeep panwar" userId="d519ddcd2cf65a96" providerId="LiveId" clId="{A2D384D2-6682-4DA9-90A1-D70B90693CB2}" dt="2022-05-09T10:18:23.670" v="135" actId="1076"/>
        <pc:sldMkLst>
          <pc:docMk/>
          <pc:sldMk cId="917686049" sldId="282"/>
        </pc:sldMkLst>
        <pc:spChg chg="mod">
          <ac:chgData name="pradeep panwar" userId="d519ddcd2cf65a96" providerId="LiveId" clId="{A2D384D2-6682-4DA9-90A1-D70B90693CB2}" dt="2022-05-09T10:18:23.670" v="135" actId="1076"/>
          <ac:spMkLst>
            <pc:docMk/>
            <pc:sldMk cId="917686049" sldId="282"/>
            <ac:spMk id="2" creationId="{00000000-0000-0000-0000-000000000000}"/>
          </ac:spMkLst>
        </pc:spChg>
      </pc:sldChg>
      <pc:sldChg chg="modSp mod">
        <pc:chgData name="pradeep panwar" userId="d519ddcd2cf65a96" providerId="LiveId" clId="{A2D384D2-6682-4DA9-90A1-D70B90693CB2}" dt="2022-05-09T10:18:36.662" v="138" actId="1076"/>
        <pc:sldMkLst>
          <pc:docMk/>
          <pc:sldMk cId="917686049" sldId="283"/>
        </pc:sldMkLst>
        <pc:spChg chg="mod">
          <ac:chgData name="pradeep panwar" userId="d519ddcd2cf65a96" providerId="LiveId" clId="{A2D384D2-6682-4DA9-90A1-D70B90693CB2}" dt="2022-05-09T10:18:36.662" v="138" actId="1076"/>
          <ac:spMkLst>
            <pc:docMk/>
            <pc:sldMk cId="917686049" sldId="283"/>
            <ac:spMk id="2" creationId="{00000000-0000-0000-0000-000000000000}"/>
          </ac:spMkLst>
        </pc:spChg>
      </pc:sldChg>
      <pc:sldChg chg="modSp mod">
        <pc:chgData name="pradeep panwar" userId="d519ddcd2cf65a96" providerId="LiveId" clId="{A2D384D2-6682-4DA9-90A1-D70B90693CB2}" dt="2022-05-09T10:18:53.440" v="141" actId="1076"/>
        <pc:sldMkLst>
          <pc:docMk/>
          <pc:sldMk cId="917686049" sldId="284"/>
        </pc:sldMkLst>
        <pc:spChg chg="mod">
          <ac:chgData name="pradeep panwar" userId="d519ddcd2cf65a96" providerId="LiveId" clId="{A2D384D2-6682-4DA9-90A1-D70B90693CB2}" dt="2022-05-09T10:18:53.440" v="141" actId="1076"/>
          <ac:spMkLst>
            <pc:docMk/>
            <pc:sldMk cId="917686049" sldId="284"/>
            <ac:spMk id="2" creationId="{00000000-0000-0000-0000-000000000000}"/>
          </ac:spMkLst>
        </pc:spChg>
      </pc:sldChg>
      <pc:sldChg chg="modSp mod">
        <pc:chgData name="pradeep panwar" userId="d519ddcd2cf65a96" providerId="LiveId" clId="{A2D384D2-6682-4DA9-90A1-D70B90693CB2}" dt="2022-05-09T10:19:08.716" v="144" actId="1076"/>
        <pc:sldMkLst>
          <pc:docMk/>
          <pc:sldMk cId="917686049" sldId="285"/>
        </pc:sldMkLst>
        <pc:spChg chg="mod">
          <ac:chgData name="pradeep panwar" userId="d519ddcd2cf65a96" providerId="LiveId" clId="{A2D384D2-6682-4DA9-90A1-D70B90693CB2}" dt="2022-05-09T10:19:08.716" v="144" actId="1076"/>
          <ac:spMkLst>
            <pc:docMk/>
            <pc:sldMk cId="917686049" sldId="285"/>
            <ac:spMk id="2" creationId="{00000000-0000-0000-0000-000000000000}"/>
          </ac:spMkLst>
        </pc:spChg>
      </pc:sldChg>
      <pc:sldChg chg="modSp mod">
        <pc:chgData name="pradeep panwar" userId="d519ddcd2cf65a96" providerId="LiveId" clId="{A2D384D2-6682-4DA9-90A1-D70B90693CB2}" dt="2022-05-09T10:20:00.663" v="157" actId="1038"/>
        <pc:sldMkLst>
          <pc:docMk/>
          <pc:sldMk cId="4052609213" sldId="286"/>
        </pc:sldMkLst>
        <pc:spChg chg="mod">
          <ac:chgData name="pradeep panwar" userId="d519ddcd2cf65a96" providerId="LiveId" clId="{A2D384D2-6682-4DA9-90A1-D70B90693CB2}" dt="2022-05-09T10:19:15.702" v="145" actId="1076"/>
          <ac:spMkLst>
            <pc:docMk/>
            <pc:sldMk cId="4052609213" sldId="286"/>
            <ac:spMk id="2" creationId="{00000000-0000-0000-0000-000000000000}"/>
          </ac:spMkLst>
        </pc:spChg>
        <pc:spChg chg="mod">
          <ac:chgData name="pradeep panwar" userId="d519ddcd2cf65a96" providerId="LiveId" clId="{A2D384D2-6682-4DA9-90A1-D70B90693CB2}" dt="2022-05-09T10:19:19.297" v="146" actId="1076"/>
          <ac:spMkLst>
            <pc:docMk/>
            <pc:sldMk cId="4052609213" sldId="286"/>
            <ac:spMk id="3" creationId="{00000000-0000-0000-0000-000000000000}"/>
          </ac:spMkLst>
        </pc:spChg>
        <pc:picChg chg="mod">
          <ac:chgData name="pradeep panwar" userId="d519ddcd2cf65a96" providerId="LiveId" clId="{A2D384D2-6682-4DA9-90A1-D70B90693CB2}" dt="2022-05-09T10:20:00.663" v="157" actId="1038"/>
          <ac:picMkLst>
            <pc:docMk/>
            <pc:sldMk cId="4052609213" sldId="286"/>
            <ac:picMk id="4" creationId="{00000000-0000-0000-0000-000000000000}"/>
          </ac:picMkLst>
        </pc:picChg>
      </pc:sldChg>
      <pc:sldChg chg="modSp mod">
        <pc:chgData name="pradeep panwar" userId="d519ddcd2cf65a96" providerId="LiveId" clId="{A2D384D2-6682-4DA9-90A1-D70B90693CB2}" dt="2022-05-09T10:19:45.142" v="151" actId="14100"/>
        <pc:sldMkLst>
          <pc:docMk/>
          <pc:sldMk cId="1468772977" sldId="287"/>
        </pc:sldMkLst>
        <pc:picChg chg="mod">
          <ac:chgData name="pradeep panwar" userId="d519ddcd2cf65a96" providerId="LiveId" clId="{A2D384D2-6682-4DA9-90A1-D70B90693CB2}" dt="2022-05-09T10:19:45.142" v="151" actId="14100"/>
          <ac:picMkLst>
            <pc:docMk/>
            <pc:sldMk cId="1468772977" sldId="287"/>
            <ac:picMk id="4" creationId="{00000000-0000-0000-0000-000000000000}"/>
          </ac:picMkLst>
        </pc:picChg>
      </pc:sldChg>
      <pc:sldChg chg="modSp mod">
        <pc:chgData name="pradeep panwar" userId="d519ddcd2cf65a96" providerId="LiveId" clId="{A2D384D2-6682-4DA9-90A1-D70B90693CB2}" dt="2022-05-09T10:20:19.329" v="160" actId="1076"/>
        <pc:sldMkLst>
          <pc:docMk/>
          <pc:sldMk cId="917686049" sldId="288"/>
        </pc:sldMkLst>
        <pc:spChg chg="mod">
          <ac:chgData name="pradeep panwar" userId="d519ddcd2cf65a96" providerId="LiveId" clId="{A2D384D2-6682-4DA9-90A1-D70B90693CB2}" dt="2022-05-09T10:20:19.329" v="160" actId="1076"/>
          <ac:spMkLst>
            <pc:docMk/>
            <pc:sldMk cId="917686049" sldId="288"/>
            <ac:spMk id="2" creationId="{00000000-0000-0000-0000-000000000000}"/>
          </ac:spMkLst>
        </pc:spChg>
      </pc:sldChg>
      <pc:sldChg chg="modSp mod">
        <pc:chgData name="pradeep panwar" userId="d519ddcd2cf65a96" providerId="LiveId" clId="{A2D384D2-6682-4DA9-90A1-D70B90693CB2}" dt="2022-05-09T10:20:34.150" v="163" actId="1076"/>
        <pc:sldMkLst>
          <pc:docMk/>
          <pc:sldMk cId="917686049" sldId="289"/>
        </pc:sldMkLst>
        <pc:spChg chg="mod">
          <ac:chgData name="pradeep panwar" userId="d519ddcd2cf65a96" providerId="LiveId" clId="{A2D384D2-6682-4DA9-90A1-D70B90693CB2}" dt="2022-05-09T10:20:34.150" v="163" actId="1076"/>
          <ac:spMkLst>
            <pc:docMk/>
            <pc:sldMk cId="917686049" sldId="289"/>
            <ac:spMk id="2" creationId="{00000000-0000-0000-0000-000000000000}"/>
          </ac:spMkLst>
        </pc:spChg>
      </pc:sldChg>
      <pc:sldChg chg="modSp mod">
        <pc:chgData name="pradeep panwar" userId="d519ddcd2cf65a96" providerId="LiveId" clId="{A2D384D2-6682-4DA9-90A1-D70B90693CB2}" dt="2022-05-09T10:20:47.988" v="166" actId="1076"/>
        <pc:sldMkLst>
          <pc:docMk/>
          <pc:sldMk cId="917686049" sldId="290"/>
        </pc:sldMkLst>
        <pc:spChg chg="mod">
          <ac:chgData name="pradeep panwar" userId="d519ddcd2cf65a96" providerId="LiveId" clId="{A2D384D2-6682-4DA9-90A1-D70B90693CB2}" dt="2022-05-09T10:20:47.988" v="166" actId="1076"/>
          <ac:spMkLst>
            <pc:docMk/>
            <pc:sldMk cId="917686049" sldId="290"/>
            <ac:spMk id="2" creationId="{00000000-0000-0000-0000-000000000000}"/>
          </ac:spMkLst>
        </pc:spChg>
      </pc:sldChg>
      <pc:sldChg chg="modSp mod">
        <pc:chgData name="pradeep panwar" userId="d519ddcd2cf65a96" providerId="LiveId" clId="{A2D384D2-6682-4DA9-90A1-D70B90693CB2}" dt="2022-05-09T10:21:01.454" v="169" actId="1076"/>
        <pc:sldMkLst>
          <pc:docMk/>
          <pc:sldMk cId="917686049" sldId="291"/>
        </pc:sldMkLst>
        <pc:spChg chg="mod">
          <ac:chgData name="pradeep panwar" userId="d519ddcd2cf65a96" providerId="LiveId" clId="{A2D384D2-6682-4DA9-90A1-D70B90693CB2}" dt="2022-05-09T10:21:01.454" v="169" actId="1076"/>
          <ac:spMkLst>
            <pc:docMk/>
            <pc:sldMk cId="917686049" sldId="291"/>
            <ac:spMk id="2" creationId="{00000000-0000-0000-0000-000000000000}"/>
          </ac:spMkLst>
        </pc:spChg>
      </pc:sldChg>
      <pc:sldChg chg="modSp mod">
        <pc:chgData name="pradeep panwar" userId="d519ddcd2cf65a96" providerId="LiveId" clId="{A2D384D2-6682-4DA9-90A1-D70B90693CB2}" dt="2022-05-09T10:21:14.617" v="172" actId="1076"/>
        <pc:sldMkLst>
          <pc:docMk/>
          <pc:sldMk cId="917686049" sldId="292"/>
        </pc:sldMkLst>
        <pc:spChg chg="mod">
          <ac:chgData name="pradeep panwar" userId="d519ddcd2cf65a96" providerId="LiveId" clId="{A2D384D2-6682-4DA9-90A1-D70B90693CB2}" dt="2022-05-09T10:21:14.617" v="172" actId="1076"/>
          <ac:spMkLst>
            <pc:docMk/>
            <pc:sldMk cId="917686049" sldId="292"/>
            <ac:spMk id="2" creationId="{00000000-0000-0000-0000-000000000000}"/>
          </ac:spMkLst>
        </pc:spChg>
      </pc:sldChg>
      <pc:sldChg chg="modSp mod">
        <pc:chgData name="pradeep panwar" userId="d519ddcd2cf65a96" providerId="LiveId" clId="{A2D384D2-6682-4DA9-90A1-D70B90693CB2}" dt="2022-05-09T10:21:28.051" v="175" actId="1076"/>
        <pc:sldMkLst>
          <pc:docMk/>
          <pc:sldMk cId="917686049" sldId="293"/>
        </pc:sldMkLst>
        <pc:spChg chg="mod">
          <ac:chgData name="pradeep panwar" userId="d519ddcd2cf65a96" providerId="LiveId" clId="{A2D384D2-6682-4DA9-90A1-D70B90693CB2}" dt="2022-05-09T10:21:28.051" v="175" actId="1076"/>
          <ac:spMkLst>
            <pc:docMk/>
            <pc:sldMk cId="917686049" sldId="293"/>
            <ac:spMk id="2" creationId="{00000000-0000-0000-0000-000000000000}"/>
          </ac:spMkLst>
        </pc:spChg>
      </pc:sldChg>
      <pc:sldChg chg="modSp mod">
        <pc:chgData name="pradeep panwar" userId="d519ddcd2cf65a96" providerId="LiveId" clId="{A2D384D2-6682-4DA9-90A1-D70B90693CB2}" dt="2022-05-09T10:21:40.751" v="178" actId="1076"/>
        <pc:sldMkLst>
          <pc:docMk/>
          <pc:sldMk cId="917686049" sldId="294"/>
        </pc:sldMkLst>
        <pc:spChg chg="mod">
          <ac:chgData name="pradeep panwar" userId="d519ddcd2cf65a96" providerId="LiveId" clId="{A2D384D2-6682-4DA9-90A1-D70B90693CB2}" dt="2022-05-09T10:21:40.751" v="178" actId="1076"/>
          <ac:spMkLst>
            <pc:docMk/>
            <pc:sldMk cId="917686049" sldId="294"/>
            <ac:spMk id="2" creationId="{00000000-0000-0000-0000-000000000000}"/>
          </ac:spMkLst>
        </pc:spChg>
      </pc:sldChg>
      <pc:sldChg chg="modSp mod">
        <pc:chgData name="pradeep panwar" userId="d519ddcd2cf65a96" providerId="LiveId" clId="{A2D384D2-6682-4DA9-90A1-D70B90693CB2}" dt="2022-05-09T10:21:54.697" v="181" actId="1076"/>
        <pc:sldMkLst>
          <pc:docMk/>
          <pc:sldMk cId="917686049" sldId="295"/>
        </pc:sldMkLst>
        <pc:spChg chg="mod">
          <ac:chgData name="pradeep panwar" userId="d519ddcd2cf65a96" providerId="LiveId" clId="{A2D384D2-6682-4DA9-90A1-D70B90693CB2}" dt="2022-05-09T10:21:54.697" v="181" actId="1076"/>
          <ac:spMkLst>
            <pc:docMk/>
            <pc:sldMk cId="917686049" sldId="295"/>
            <ac:spMk id="2" creationId="{00000000-0000-0000-0000-000000000000}"/>
          </ac:spMkLst>
        </pc:spChg>
      </pc:sldChg>
      <pc:sldChg chg="modSp mod">
        <pc:chgData name="pradeep panwar" userId="d519ddcd2cf65a96" providerId="LiveId" clId="{A2D384D2-6682-4DA9-90A1-D70B90693CB2}" dt="2022-05-09T10:22:07.569" v="184" actId="1076"/>
        <pc:sldMkLst>
          <pc:docMk/>
          <pc:sldMk cId="917686049" sldId="296"/>
        </pc:sldMkLst>
        <pc:spChg chg="mod">
          <ac:chgData name="pradeep panwar" userId="d519ddcd2cf65a96" providerId="LiveId" clId="{A2D384D2-6682-4DA9-90A1-D70B90693CB2}" dt="2022-05-09T10:22:07.569" v="184" actId="1076"/>
          <ac:spMkLst>
            <pc:docMk/>
            <pc:sldMk cId="917686049" sldId="296"/>
            <ac:spMk id="2" creationId="{00000000-0000-0000-0000-000000000000}"/>
          </ac:spMkLst>
        </pc:spChg>
      </pc:sldChg>
      <pc:sldChg chg="modSp mod">
        <pc:chgData name="pradeep panwar" userId="d519ddcd2cf65a96" providerId="LiveId" clId="{A2D384D2-6682-4DA9-90A1-D70B90693CB2}" dt="2022-05-09T10:22:21.138" v="187" actId="1076"/>
        <pc:sldMkLst>
          <pc:docMk/>
          <pc:sldMk cId="917686049" sldId="297"/>
        </pc:sldMkLst>
        <pc:spChg chg="mod">
          <ac:chgData name="pradeep panwar" userId="d519ddcd2cf65a96" providerId="LiveId" clId="{A2D384D2-6682-4DA9-90A1-D70B90693CB2}" dt="2022-05-09T10:22:21.138" v="187" actId="1076"/>
          <ac:spMkLst>
            <pc:docMk/>
            <pc:sldMk cId="917686049" sldId="297"/>
            <ac:spMk id="2" creationId="{00000000-0000-0000-0000-000000000000}"/>
          </ac:spMkLst>
        </pc:spChg>
      </pc:sldChg>
      <pc:sldChg chg="modSp mod">
        <pc:chgData name="pradeep panwar" userId="d519ddcd2cf65a96" providerId="LiveId" clId="{A2D384D2-6682-4DA9-90A1-D70B90693CB2}" dt="2022-05-09T10:22:32.611" v="190" actId="1076"/>
        <pc:sldMkLst>
          <pc:docMk/>
          <pc:sldMk cId="917686049" sldId="298"/>
        </pc:sldMkLst>
        <pc:spChg chg="mod">
          <ac:chgData name="pradeep panwar" userId="d519ddcd2cf65a96" providerId="LiveId" clId="{A2D384D2-6682-4DA9-90A1-D70B90693CB2}" dt="2022-05-09T10:22:32.611" v="190" actId="1076"/>
          <ac:spMkLst>
            <pc:docMk/>
            <pc:sldMk cId="917686049" sldId="298"/>
            <ac:spMk id="2" creationId="{00000000-0000-0000-0000-000000000000}"/>
          </ac:spMkLst>
        </pc:spChg>
      </pc:sldChg>
      <pc:sldChg chg="modSp mod">
        <pc:chgData name="pradeep panwar" userId="d519ddcd2cf65a96" providerId="LiveId" clId="{A2D384D2-6682-4DA9-90A1-D70B90693CB2}" dt="2022-05-09T10:22:51.308" v="194" actId="1076"/>
        <pc:sldMkLst>
          <pc:docMk/>
          <pc:sldMk cId="917686049" sldId="299"/>
        </pc:sldMkLst>
        <pc:spChg chg="mod">
          <ac:chgData name="pradeep panwar" userId="d519ddcd2cf65a96" providerId="LiveId" clId="{A2D384D2-6682-4DA9-90A1-D70B90693CB2}" dt="2022-05-09T10:22:51.308" v="194" actId="1076"/>
          <ac:spMkLst>
            <pc:docMk/>
            <pc:sldMk cId="917686049" sldId="299"/>
            <ac:spMk id="2" creationId="{00000000-0000-0000-0000-000000000000}"/>
          </ac:spMkLst>
        </pc:spChg>
      </pc:sldChg>
      <pc:sldChg chg="modSp mod">
        <pc:chgData name="pradeep panwar" userId="d519ddcd2cf65a96" providerId="LiveId" clId="{A2D384D2-6682-4DA9-90A1-D70B90693CB2}" dt="2022-05-09T10:23:04.425" v="197" actId="1076"/>
        <pc:sldMkLst>
          <pc:docMk/>
          <pc:sldMk cId="917686049" sldId="300"/>
        </pc:sldMkLst>
        <pc:spChg chg="mod">
          <ac:chgData name="pradeep panwar" userId="d519ddcd2cf65a96" providerId="LiveId" clId="{A2D384D2-6682-4DA9-90A1-D70B90693CB2}" dt="2022-05-09T10:23:04.425" v="197" actId="1076"/>
          <ac:spMkLst>
            <pc:docMk/>
            <pc:sldMk cId="917686049" sldId="300"/>
            <ac:spMk id="2" creationId="{00000000-0000-0000-0000-000000000000}"/>
          </ac:spMkLst>
        </pc:spChg>
      </pc:sldChg>
      <pc:sldChg chg="addSp delSp modSp mod">
        <pc:chgData name="pradeep panwar" userId="d519ddcd2cf65a96" providerId="LiveId" clId="{A2D384D2-6682-4DA9-90A1-D70B90693CB2}" dt="2022-05-09T04:24:54.194" v="95" actId="123"/>
        <pc:sldMkLst>
          <pc:docMk/>
          <pc:sldMk cId="1913848893" sldId="301"/>
        </pc:sldMkLst>
        <pc:spChg chg="del mod">
          <ac:chgData name="pradeep panwar" userId="d519ddcd2cf65a96" providerId="LiveId" clId="{A2D384D2-6682-4DA9-90A1-D70B90693CB2}" dt="2022-05-09T04:24:01.370" v="85" actId="478"/>
          <ac:spMkLst>
            <pc:docMk/>
            <pc:sldMk cId="1913848893" sldId="301"/>
            <ac:spMk id="2" creationId="{D2A47052-7933-414D-BD05-7CAC9CD4F8D7}"/>
          </ac:spMkLst>
        </pc:spChg>
        <pc:spChg chg="del mod">
          <ac:chgData name="pradeep panwar" userId="d519ddcd2cf65a96" providerId="LiveId" clId="{A2D384D2-6682-4DA9-90A1-D70B90693CB2}" dt="2022-05-09T04:22:53.111" v="66" actId="478"/>
          <ac:spMkLst>
            <pc:docMk/>
            <pc:sldMk cId="1913848893" sldId="301"/>
            <ac:spMk id="3" creationId="{37A04584-262B-9AA8-D463-A110012B1BCA}"/>
          </ac:spMkLst>
        </pc:spChg>
        <pc:spChg chg="add del mod">
          <ac:chgData name="pradeep panwar" userId="d519ddcd2cf65a96" providerId="LiveId" clId="{A2D384D2-6682-4DA9-90A1-D70B90693CB2}" dt="2022-05-09T04:22:56.443" v="67" actId="478"/>
          <ac:spMkLst>
            <pc:docMk/>
            <pc:sldMk cId="1913848893" sldId="301"/>
            <ac:spMk id="5" creationId="{A1DD81CC-6499-5597-A5A1-58DFC04D1EC1}"/>
          </ac:spMkLst>
        </pc:spChg>
        <pc:spChg chg="add mod">
          <ac:chgData name="pradeep panwar" userId="d519ddcd2cf65a96" providerId="LiveId" clId="{A2D384D2-6682-4DA9-90A1-D70B90693CB2}" dt="2022-05-09T04:24:54.194" v="95" actId="123"/>
          <ac:spMkLst>
            <pc:docMk/>
            <pc:sldMk cId="1913848893" sldId="301"/>
            <ac:spMk id="6" creationId="{513473C1-B1E0-F866-9918-319D538C8653}"/>
          </ac:spMkLst>
        </pc:spChg>
      </pc:sldChg>
      <pc:sldChg chg="addSp delSp modSp mod">
        <pc:chgData name="pradeep panwar" userId="d519ddcd2cf65a96" providerId="LiveId" clId="{A2D384D2-6682-4DA9-90A1-D70B90693CB2}" dt="2022-05-09T10:24:32.255" v="211" actId="20577"/>
        <pc:sldMkLst>
          <pc:docMk/>
          <pc:sldMk cId="3594602035" sldId="302"/>
        </pc:sldMkLst>
        <pc:spChg chg="del mod">
          <ac:chgData name="pradeep panwar" userId="d519ddcd2cf65a96" providerId="LiveId" clId="{A2D384D2-6682-4DA9-90A1-D70B90693CB2}" dt="2022-05-09T10:23:56.867" v="202" actId="478"/>
          <ac:spMkLst>
            <pc:docMk/>
            <pc:sldMk cId="3594602035" sldId="302"/>
            <ac:spMk id="2" creationId="{B65FE4FA-C61A-489C-A77C-2333F4A85D2A}"/>
          </ac:spMkLst>
        </pc:spChg>
        <pc:spChg chg="del mod">
          <ac:chgData name="pradeep panwar" userId="d519ddcd2cf65a96" providerId="LiveId" clId="{A2D384D2-6682-4DA9-90A1-D70B90693CB2}" dt="2022-05-09T10:23:59.702" v="203" actId="478"/>
          <ac:spMkLst>
            <pc:docMk/>
            <pc:sldMk cId="3594602035" sldId="302"/>
            <ac:spMk id="3" creationId="{3EE66D72-BAD7-6F70-7DE9-3802A1BD95F3}"/>
          </ac:spMkLst>
        </pc:spChg>
        <pc:spChg chg="add mod">
          <ac:chgData name="pradeep panwar" userId="d519ddcd2cf65a96" providerId="LiveId" clId="{A2D384D2-6682-4DA9-90A1-D70B90693CB2}" dt="2022-05-09T10:24:32.255" v="211" actId="20577"/>
          <ac:spMkLst>
            <pc:docMk/>
            <pc:sldMk cId="3594602035" sldId="302"/>
            <ac:spMk id="4" creationId="{803CEAD7-7712-1666-044E-C0D564CC19C5}"/>
          </ac:spMkLst>
        </pc:spChg>
      </pc:sldChg>
      <pc:sldChg chg="addSp delSp modSp mod">
        <pc:chgData name="pradeep panwar" userId="d519ddcd2cf65a96" providerId="LiveId" clId="{A2D384D2-6682-4DA9-90A1-D70B90693CB2}" dt="2022-05-09T10:25:29.870" v="223" actId="1076"/>
        <pc:sldMkLst>
          <pc:docMk/>
          <pc:sldMk cId="2742268414" sldId="303"/>
        </pc:sldMkLst>
        <pc:spChg chg="del mod">
          <ac:chgData name="pradeep panwar" userId="d519ddcd2cf65a96" providerId="LiveId" clId="{A2D384D2-6682-4DA9-90A1-D70B90693CB2}" dt="2022-05-09T10:25:00.633" v="215" actId="478"/>
          <ac:spMkLst>
            <pc:docMk/>
            <pc:sldMk cId="2742268414" sldId="303"/>
            <ac:spMk id="2" creationId="{63FC64C5-A738-F4CD-ADCF-59BFD932E85A}"/>
          </ac:spMkLst>
        </pc:spChg>
        <pc:spChg chg="del mod">
          <ac:chgData name="pradeep panwar" userId="d519ddcd2cf65a96" providerId="LiveId" clId="{A2D384D2-6682-4DA9-90A1-D70B90693CB2}" dt="2022-05-09T10:25:03.024" v="216" actId="478"/>
          <ac:spMkLst>
            <pc:docMk/>
            <pc:sldMk cId="2742268414" sldId="303"/>
            <ac:spMk id="3" creationId="{77E008BB-5D12-2264-4D9D-62BD4D3EB668}"/>
          </ac:spMkLst>
        </pc:spChg>
        <pc:spChg chg="add mod">
          <ac:chgData name="pradeep panwar" userId="d519ddcd2cf65a96" providerId="LiveId" clId="{A2D384D2-6682-4DA9-90A1-D70B90693CB2}" dt="2022-05-09T10:25:29.870" v="223" actId="1076"/>
          <ac:spMkLst>
            <pc:docMk/>
            <pc:sldMk cId="2742268414" sldId="303"/>
            <ac:spMk id="4" creationId="{2285C91F-BC2F-BE23-F872-A183D00FB68C}"/>
          </ac:spMkLst>
        </pc:spChg>
      </pc:sldChg>
      <pc:sldChg chg="addSp delSp modSp mod">
        <pc:chgData name="pradeep panwar" userId="d519ddcd2cf65a96" providerId="LiveId" clId="{A2D384D2-6682-4DA9-90A1-D70B90693CB2}" dt="2022-05-09T10:26:33.591" v="235" actId="20577"/>
        <pc:sldMkLst>
          <pc:docMk/>
          <pc:sldMk cId="665778765" sldId="304"/>
        </pc:sldMkLst>
        <pc:spChg chg="del mod">
          <ac:chgData name="pradeep panwar" userId="d519ddcd2cf65a96" providerId="LiveId" clId="{A2D384D2-6682-4DA9-90A1-D70B90693CB2}" dt="2022-05-09T10:26:01.357" v="226" actId="478"/>
          <ac:spMkLst>
            <pc:docMk/>
            <pc:sldMk cId="665778765" sldId="304"/>
            <ac:spMk id="2" creationId="{57FFAAD0-713D-83EF-55AC-99C3D55438DC}"/>
          </ac:spMkLst>
        </pc:spChg>
        <pc:spChg chg="del mod">
          <ac:chgData name="pradeep panwar" userId="d519ddcd2cf65a96" providerId="LiveId" clId="{A2D384D2-6682-4DA9-90A1-D70B90693CB2}" dt="2022-05-09T10:26:03.640" v="227" actId="478"/>
          <ac:spMkLst>
            <pc:docMk/>
            <pc:sldMk cId="665778765" sldId="304"/>
            <ac:spMk id="3" creationId="{C508F01B-FB5B-15EE-B493-EAC1503151E2}"/>
          </ac:spMkLst>
        </pc:spChg>
        <pc:spChg chg="add mod">
          <ac:chgData name="pradeep panwar" userId="d519ddcd2cf65a96" providerId="LiveId" clId="{A2D384D2-6682-4DA9-90A1-D70B90693CB2}" dt="2022-05-09T10:26:33.591" v="235" actId="20577"/>
          <ac:spMkLst>
            <pc:docMk/>
            <pc:sldMk cId="665778765" sldId="304"/>
            <ac:spMk id="4" creationId="{21335169-6393-3091-4994-736D8FDAC33E}"/>
          </ac:spMkLst>
        </pc:spChg>
      </pc:sldChg>
      <pc:sldChg chg="addSp delSp modSp mod">
        <pc:chgData name="pradeep panwar" userId="d519ddcd2cf65a96" providerId="LiveId" clId="{A2D384D2-6682-4DA9-90A1-D70B90693CB2}" dt="2022-05-09T10:27:34.720" v="251" actId="1035"/>
        <pc:sldMkLst>
          <pc:docMk/>
          <pc:sldMk cId="1972859000" sldId="305"/>
        </pc:sldMkLst>
        <pc:spChg chg="del mod">
          <ac:chgData name="pradeep panwar" userId="d519ddcd2cf65a96" providerId="LiveId" clId="{A2D384D2-6682-4DA9-90A1-D70B90693CB2}" dt="2022-05-09T10:27:01.412" v="238" actId="478"/>
          <ac:spMkLst>
            <pc:docMk/>
            <pc:sldMk cId="1972859000" sldId="305"/>
            <ac:spMk id="2" creationId="{28B527A5-2D85-9133-834A-66C83FE661E8}"/>
          </ac:spMkLst>
        </pc:spChg>
        <pc:spChg chg="del mod">
          <ac:chgData name="pradeep panwar" userId="d519ddcd2cf65a96" providerId="LiveId" clId="{A2D384D2-6682-4DA9-90A1-D70B90693CB2}" dt="2022-05-09T10:27:03.595" v="239" actId="478"/>
          <ac:spMkLst>
            <pc:docMk/>
            <pc:sldMk cId="1972859000" sldId="305"/>
            <ac:spMk id="3" creationId="{CF99C17F-84F2-FE40-F9D3-2FC812A2D6F5}"/>
          </ac:spMkLst>
        </pc:spChg>
        <pc:spChg chg="add mod">
          <ac:chgData name="pradeep panwar" userId="d519ddcd2cf65a96" providerId="LiveId" clId="{A2D384D2-6682-4DA9-90A1-D70B90693CB2}" dt="2022-05-09T10:27:34.720" v="251" actId="1035"/>
          <ac:spMkLst>
            <pc:docMk/>
            <pc:sldMk cId="1972859000" sldId="305"/>
            <ac:spMk id="4" creationId="{1575B6AC-A10F-05A1-B841-1025EDA29FEF}"/>
          </ac:spMkLst>
        </pc:spChg>
      </pc:sldChg>
      <pc:sldChg chg="addSp delSp modSp mod">
        <pc:chgData name="pradeep panwar" userId="d519ddcd2cf65a96" providerId="LiveId" clId="{A2D384D2-6682-4DA9-90A1-D70B90693CB2}" dt="2022-05-09T10:28:55.946" v="264" actId="14100"/>
        <pc:sldMkLst>
          <pc:docMk/>
          <pc:sldMk cId="2200745456" sldId="306"/>
        </pc:sldMkLst>
        <pc:spChg chg="del mod">
          <ac:chgData name="pradeep panwar" userId="d519ddcd2cf65a96" providerId="LiveId" clId="{A2D384D2-6682-4DA9-90A1-D70B90693CB2}" dt="2022-05-09T10:28:20.442" v="255" actId="478"/>
          <ac:spMkLst>
            <pc:docMk/>
            <pc:sldMk cId="2200745456" sldId="306"/>
            <ac:spMk id="2" creationId="{6B778E14-6D91-E9C5-D8BA-D14965063137}"/>
          </ac:spMkLst>
        </pc:spChg>
        <pc:spChg chg="del mod">
          <ac:chgData name="pradeep panwar" userId="d519ddcd2cf65a96" providerId="LiveId" clId="{A2D384D2-6682-4DA9-90A1-D70B90693CB2}" dt="2022-05-09T10:28:23.471" v="256" actId="478"/>
          <ac:spMkLst>
            <pc:docMk/>
            <pc:sldMk cId="2200745456" sldId="306"/>
            <ac:spMk id="3" creationId="{1CAA6E5E-7C86-CF1F-F167-32885FAB9E39}"/>
          </ac:spMkLst>
        </pc:spChg>
        <pc:spChg chg="add mod">
          <ac:chgData name="pradeep panwar" userId="d519ddcd2cf65a96" providerId="LiveId" clId="{A2D384D2-6682-4DA9-90A1-D70B90693CB2}" dt="2022-05-09T10:28:55.946" v="264" actId="14100"/>
          <ac:spMkLst>
            <pc:docMk/>
            <pc:sldMk cId="2200745456" sldId="306"/>
            <ac:spMk id="4" creationId="{92833927-4AD5-0D7E-1604-24028DFEE7F8}"/>
          </ac:spMkLst>
        </pc:spChg>
      </pc:sldChg>
      <pc:sldChg chg="addSp delSp modSp mod">
        <pc:chgData name="pradeep panwar" userId="d519ddcd2cf65a96" providerId="LiveId" clId="{A2D384D2-6682-4DA9-90A1-D70B90693CB2}" dt="2022-05-09T10:30:27.169" v="281" actId="1036"/>
        <pc:sldMkLst>
          <pc:docMk/>
          <pc:sldMk cId="949992439" sldId="307"/>
        </pc:sldMkLst>
        <pc:spChg chg="del mod">
          <ac:chgData name="pradeep panwar" userId="d519ddcd2cf65a96" providerId="LiveId" clId="{A2D384D2-6682-4DA9-90A1-D70B90693CB2}" dt="2022-05-09T10:29:38.691" v="268" actId="478"/>
          <ac:spMkLst>
            <pc:docMk/>
            <pc:sldMk cId="949992439" sldId="307"/>
            <ac:spMk id="2" creationId="{66501C41-2536-B0B4-8726-B7BBD25B63CF}"/>
          </ac:spMkLst>
        </pc:spChg>
        <pc:spChg chg="del mod">
          <ac:chgData name="pradeep panwar" userId="d519ddcd2cf65a96" providerId="LiveId" clId="{A2D384D2-6682-4DA9-90A1-D70B90693CB2}" dt="2022-05-09T10:29:41.911" v="269" actId="478"/>
          <ac:spMkLst>
            <pc:docMk/>
            <pc:sldMk cId="949992439" sldId="307"/>
            <ac:spMk id="3" creationId="{8A7CE26C-C408-8F59-D4E1-203AE5DBC3BD}"/>
          </ac:spMkLst>
        </pc:spChg>
        <pc:spChg chg="add mod">
          <ac:chgData name="pradeep panwar" userId="d519ddcd2cf65a96" providerId="LiveId" clId="{A2D384D2-6682-4DA9-90A1-D70B90693CB2}" dt="2022-05-09T10:30:27.169" v="281" actId="1036"/>
          <ac:spMkLst>
            <pc:docMk/>
            <pc:sldMk cId="949992439" sldId="307"/>
            <ac:spMk id="4" creationId="{C9F10E22-DCFA-D6AE-84D7-621CB71CE15E}"/>
          </ac:spMkLst>
        </pc:spChg>
      </pc:sldChg>
      <pc:sldChg chg="delSp modSp delDesignElem">
        <pc:chgData name="pradeep panwar" userId="d519ddcd2cf65a96" providerId="LiveId" clId="{A2D384D2-6682-4DA9-90A1-D70B90693CB2}" dt="2022-05-09T04:17:41.457" v="1"/>
        <pc:sldMkLst>
          <pc:docMk/>
          <pc:sldMk cId="2632482467" sldId="308"/>
        </pc:sldMkLst>
        <pc:spChg chg="del mod">
          <ac:chgData name="pradeep panwar" userId="d519ddcd2cf65a96" providerId="LiveId" clId="{A2D384D2-6682-4DA9-90A1-D70B90693CB2}" dt="2022-05-09T04:17:41.457" v="1"/>
          <ac:spMkLst>
            <pc:docMk/>
            <pc:sldMk cId="2632482467" sldId="308"/>
            <ac:spMk id="1034" creationId="{41497DE5-0939-4D1D-9350-0C5E1B209C68}"/>
          </ac:spMkLst>
        </pc:spChg>
        <pc:spChg chg="del mod">
          <ac:chgData name="pradeep panwar" userId="d519ddcd2cf65a96" providerId="LiveId" clId="{A2D384D2-6682-4DA9-90A1-D70B90693CB2}" dt="2022-05-09T04:17:41.457" v="1"/>
          <ac:spMkLst>
            <pc:docMk/>
            <pc:sldMk cId="2632482467" sldId="308"/>
            <ac:spMk id="1035" creationId="{5CCC70ED-6C63-4537-B7EB-51990D6C0A6F}"/>
          </ac:spMkLst>
        </pc:spChg>
        <pc:spChg chg="del mod">
          <ac:chgData name="pradeep panwar" userId="d519ddcd2cf65a96" providerId="LiveId" clId="{A2D384D2-6682-4DA9-90A1-D70B90693CB2}" dt="2022-05-09T04:17:41.457" v="1"/>
          <ac:spMkLst>
            <pc:docMk/>
            <pc:sldMk cId="2632482467" sldId="308"/>
            <ac:spMk id="1036" creationId="{B76E24C1-2968-40DC-A36E-F6B85F0F0752}"/>
          </ac:spMkLst>
        </pc:spChg>
        <pc:picChg chg="mod">
          <ac:chgData name="pradeep panwar" userId="d519ddcd2cf65a96" providerId="LiveId" clId="{A2D384D2-6682-4DA9-90A1-D70B90693CB2}" dt="2022-05-09T04:17:41.457" v="1"/>
          <ac:picMkLst>
            <pc:docMk/>
            <pc:sldMk cId="2632482467" sldId="308"/>
            <ac:picMk id="1026" creationId="{DFBEB97A-0990-B88A-9C41-E08C6FACB63E}"/>
          </ac:picMkLst>
        </pc:picChg>
      </pc:sldChg>
      <pc:sldMasterChg chg="modSp modSldLayout">
        <pc:chgData name="pradeep panwar" userId="d519ddcd2cf65a96" providerId="LiveId" clId="{A2D384D2-6682-4DA9-90A1-D70B90693CB2}" dt="2022-05-09T04:17:41.457" v="1"/>
        <pc:sldMasterMkLst>
          <pc:docMk/>
          <pc:sldMasterMk cId="3253018947" sldId="2147483768"/>
        </pc:sldMasterMkLst>
        <pc:spChg chg="mod">
          <ac:chgData name="pradeep panwar" userId="d519ddcd2cf65a96" providerId="LiveId" clId="{A2D384D2-6682-4DA9-90A1-D70B90693CB2}" dt="2022-05-09T04:17:41.457" v="1"/>
          <ac:spMkLst>
            <pc:docMk/>
            <pc:sldMasterMk cId="3253018947" sldId="2147483768"/>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ac:spMk id="9" creationId="{00000000-0000-0000-0000-000000000000}"/>
          </ac:spMkLst>
        </pc:spChg>
        <pc:cxnChg chg="mod">
          <ac:chgData name="pradeep panwar" userId="d519ddcd2cf65a96" providerId="LiveId" clId="{A2D384D2-6682-4DA9-90A1-D70B90693CB2}" dt="2022-05-09T04:17:41.457" v="1"/>
          <ac:cxnSpMkLst>
            <pc:docMk/>
            <pc:sldMasterMk cId="3253018947" sldId="2147483768"/>
            <ac:cxnSpMk id="10" creationId="{00000000-0000-0000-0000-000000000000}"/>
          </ac:cxnSpMkLst>
        </pc:cxnChg>
        <pc:sldLayoutChg chg="modSp">
          <pc:chgData name="pradeep panwar" userId="d519ddcd2cf65a96" providerId="LiveId" clId="{A2D384D2-6682-4DA9-90A1-D70B90693CB2}" dt="2022-05-09T04:17:41.457" v="1"/>
          <pc:sldLayoutMkLst>
            <pc:docMk/>
            <pc:sldMasterMk cId="3253018947" sldId="2147483768"/>
            <pc:sldLayoutMk cId="2455827554" sldId="2147483769"/>
          </pc:sldLayoutMkLst>
          <pc:spChg chg="mod">
            <ac:chgData name="pradeep panwar" userId="d519ddcd2cf65a96" providerId="LiveId" clId="{A2D384D2-6682-4DA9-90A1-D70B90693CB2}" dt="2022-05-09T04:17:41.457" v="1"/>
            <ac:spMkLst>
              <pc:docMk/>
              <pc:sldMasterMk cId="3253018947" sldId="2147483768"/>
              <pc:sldLayoutMk cId="2455827554" sldId="214748376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2455827554" sldId="2147483769"/>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326610538" sldId="2147483771"/>
          </pc:sldLayoutMkLst>
          <pc:spChg chg="mod">
            <ac:chgData name="pradeep panwar" userId="d519ddcd2cf65a96" providerId="LiveId" clId="{A2D384D2-6682-4DA9-90A1-D70B90693CB2}" dt="2022-05-09T04:17:41.457" v="1"/>
            <ac:spMkLst>
              <pc:docMk/>
              <pc:sldMasterMk cId="3253018947" sldId="2147483768"/>
              <pc:sldLayoutMk cId="326610538" sldId="2147483771"/>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326610538" sldId="2147483771"/>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2402166284" sldId="2147483772"/>
          </pc:sldLayoutMkLst>
          <pc:spChg chg="mod">
            <ac:chgData name="pradeep panwar" userId="d519ddcd2cf65a96" providerId="LiveId" clId="{A2D384D2-6682-4DA9-90A1-D70B90693CB2}" dt="2022-05-09T04:17:41.457" v="1"/>
            <ac:spMkLst>
              <pc:docMk/>
              <pc:sldMasterMk cId="3253018947" sldId="2147483768"/>
              <pc:sldLayoutMk cId="2402166284" sldId="2147483772"/>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8"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2718650842" sldId="2147483773"/>
          </pc:sldLayoutMkLst>
          <pc:spChg chg="mod">
            <ac:chgData name="pradeep panwar" userId="d519ddcd2cf65a96" providerId="LiveId" clId="{A2D384D2-6682-4DA9-90A1-D70B90693CB2}" dt="2022-05-09T04:17:41.457" v="1"/>
            <ac:spMkLst>
              <pc:docMk/>
              <pc:sldMasterMk cId="3253018947" sldId="2147483768"/>
              <pc:sldLayoutMk cId="2718650842" sldId="2147483773"/>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10"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107968600" sldId="2147483775"/>
          </pc:sldLayoutMkLst>
          <pc:spChg chg="mod">
            <ac:chgData name="pradeep panwar" userId="d519ddcd2cf65a96" providerId="LiveId" clId="{A2D384D2-6682-4DA9-90A1-D70B90693CB2}" dt="2022-05-09T04:17:41.457" v="1"/>
            <ac:spMkLst>
              <pc:docMk/>
              <pc:sldMasterMk cId="3253018947" sldId="2147483768"/>
              <pc:sldLayoutMk cId="1107968600" sldId="2147483775"/>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107968600" sldId="2147483775"/>
              <ac:spMk id="6"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3123503643" sldId="2147483776"/>
          </pc:sldLayoutMkLst>
          <pc:spChg chg="mod">
            <ac:chgData name="pradeep panwar" userId="d519ddcd2cf65a96" providerId="LiveId" clId="{A2D384D2-6682-4DA9-90A1-D70B90693CB2}" dt="2022-05-09T04:17:41.457" v="1"/>
            <ac:spMkLst>
              <pc:docMk/>
              <pc:sldMasterMk cId="3253018947" sldId="2147483768"/>
              <pc:sldLayoutMk cId="3123503643" sldId="2147483776"/>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820850697" sldId="2147483777"/>
          </pc:sldLayoutMkLst>
          <pc:spChg chg="mod">
            <ac:chgData name="pradeep panwar" userId="d519ddcd2cf65a96" providerId="LiveId" clId="{A2D384D2-6682-4DA9-90A1-D70B90693CB2}" dt="2022-05-09T04:17:41.457" v="1"/>
            <ac:spMkLst>
              <pc:docMk/>
              <pc:sldMasterMk cId="3253018947" sldId="2147483768"/>
              <pc:sldLayoutMk cId="820850697" sldId="2147483777"/>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210566727" sldId="2147483779"/>
          </pc:sldLayoutMkLst>
          <pc:spChg chg="mod">
            <ac:chgData name="pradeep panwar" userId="d519ddcd2cf65a96" providerId="LiveId" clId="{A2D384D2-6682-4DA9-90A1-D70B90693CB2}" dt="2022-05-09T04:17:41.457" v="1"/>
            <ac:spMkLst>
              <pc:docMk/>
              <pc:sldMasterMk cId="3253018947" sldId="2147483768"/>
              <pc:sldLayoutMk cId="1210566727" sldId="214748377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8"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3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9258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594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440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974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9954587"/>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4717681"/>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214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243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334D819-9F07-4261-B09B-9E467E5D9002}" type="datetimeFigureOut">
              <a:rPr lang="en-US" smtClean="0"/>
              <a:pPr/>
              <a:t>9/19/2022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08437941"/>
      </p:ext>
    </p:extLst>
  </p:cSld>
  <p:clrMapOvr>
    <a:masterClrMapping/>
  </p:clrMapOvr>
  <p:extLst>
    <p:ext uri="{DCECCB84-F9BA-43D5-87BE-67443E8EF086}">
      <p15:sldGuideLst xmlns:p15="http://schemas.microsoft.com/office/powerpoint/2012/main" xmlns="">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092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34D819-9F07-4261-B09B-9E467E5D9002}" type="datetimeFigureOut">
              <a:rPr lang="en-US" smtClean="0"/>
              <a:pPr/>
              <a:t>9/19/2022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1766878-3199-4EAB-94E7-2D6D11070E14}"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406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7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userDrawn="1">
          <p15:clr>
            <a:srgbClr val="F26B43"/>
          </p15:clr>
        </p15:guide>
        <p15:guide id="2" pos="7200" userDrawn="1">
          <p15:clr>
            <a:srgbClr val="F26B43"/>
          </p15:clr>
        </p15:guide>
        <p15:guide id="3" pos="594" userDrawn="1">
          <p15:clr>
            <a:srgbClr val="F26B43"/>
          </p15:clr>
        </p15:guide>
        <p15:guide id="4" pos="5400" userDrawn="1">
          <p15:clr>
            <a:srgbClr val="F26B43"/>
          </p15:clr>
        </p15:guide>
        <p15:guide id="5" orient="horz" pos="4008" userDrawn="1">
          <p15:clr>
            <a:srgbClr val="F26B43"/>
          </p15:clr>
        </p15:guide>
        <p15:guide id="6" orient="horz" pos="1440" userDrawn="1">
          <p15:clr>
            <a:srgbClr val="F26B43"/>
          </p15:clr>
        </p15:guide>
        <p15:guide id="7" orient="horz" pos="3720" userDrawn="1">
          <p15:clr>
            <a:srgbClr val="F26B43"/>
          </p15:clr>
        </p15:guide>
        <p15:guide id="8"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278" y="2505670"/>
            <a:ext cx="7558088" cy="923330"/>
          </a:xfrm>
          <a:prstGeom prst="rect">
            <a:avLst/>
          </a:prstGeom>
          <a:noFill/>
        </p:spPr>
        <p:txBody>
          <a:bodyPr wrap="square" rtlCol="0">
            <a:spAutoFit/>
          </a:bodyPr>
          <a:lstStyle/>
          <a:p>
            <a:pPr algn="ctr"/>
            <a:r>
              <a:rPr lang="en-US" sz="5400" dirty="0"/>
              <a:t>AVERAGE- TRICKS &amp; TIPS</a:t>
            </a:r>
          </a:p>
        </p:txBody>
      </p:sp>
    </p:spTree>
    <p:extLst>
      <p:ext uri="{BB962C8B-B14F-4D97-AF65-F5344CB8AC3E}">
        <p14:creationId xmlns:p14="http://schemas.microsoft.com/office/powerpoint/2010/main" val="383485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98626"/>
            <a:ext cx="8770512" cy="5262979"/>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13473C1-B1E0-F866-9918-319D538C8653}"/>
              </a:ext>
            </a:extLst>
          </p:cNvPr>
          <p:cNvSpPr txBox="1"/>
          <p:nvPr/>
        </p:nvSpPr>
        <p:spPr>
          <a:xfrm>
            <a:off x="169523" y="226031"/>
            <a:ext cx="8804953" cy="3915111"/>
          </a:xfrm>
          <a:prstGeom prst="rect">
            <a:avLst/>
          </a:prstGeom>
          <a:noFill/>
        </p:spPr>
        <p:txBody>
          <a:bodyPr wrap="square" rtlCol="0">
            <a:spAutoFit/>
          </a:bodyPr>
          <a:lstStyle/>
          <a:p>
            <a:pPr algn="just">
              <a:lnSpc>
                <a:spcPct val="150000"/>
              </a:lnSpc>
            </a:pPr>
            <a:r>
              <a:rPr lang="en-IN" sz="2400" dirty="0">
                <a:solidFill>
                  <a:schemeClr val="tx1"/>
                </a:solidFill>
                <a:latin typeface="Book Antiqua" panose="02040602050305030304" pitchFamily="18" charset="0"/>
              </a:rPr>
              <a:t>Question : </a:t>
            </a:r>
            <a:r>
              <a:rPr lang="en-US" sz="2400" dirty="0">
                <a:solidFill>
                  <a:schemeClr val="tx1"/>
                </a:solidFill>
                <a:latin typeface="Book Antiqua" panose="02040602050305030304" pitchFamily="18" charset="0"/>
              </a:rPr>
              <a:t>If the average of 5 consecutive odd number is 25, then find the smallest number.</a:t>
            </a:r>
          </a:p>
          <a:p>
            <a:pPr>
              <a:lnSpc>
                <a:spcPct val="150000"/>
              </a:lnSpc>
            </a:pPr>
            <a:r>
              <a:rPr lang="en-US" sz="2400" dirty="0">
                <a:solidFill>
                  <a:schemeClr val="tx1"/>
                </a:solidFill>
                <a:latin typeface="Book Antiqua" panose="02040602050305030304" pitchFamily="18" charset="0"/>
              </a:rPr>
              <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(a) 23</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(b) 21</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(c) 29</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(d) 19</a:t>
            </a:r>
            <a:endParaRPr lang="en-IN" sz="2400" dirty="0"/>
          </a:p>
        </p:txBody>
      </p:sp>
    </p:spTree>
    <p:extLst>
      <p:ext uri="{BB962C8B-B14F-4D97-AF65-F5344CB8AC3E}">
        <p14:creationId xmlns:p14="http://schemas.microsoft.com/office/powerpoint/2010/main" val="191384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51" y="88352"/>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345026"/>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first 10 even numbers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841" y="324478"/>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115" y="788276"/>
            <a:ext cx="8770512" cy="715581"/>
          </a:xfrm>
          <a:prstGeom prst="rect">
            <a:avLst/>
          </a:prstGeom>
          <a:noFill/>
        </p:spPr>
        <p:txBody>
          <a:bodyPr wrap="square" rtlCol="0">
            <a:spAutoFit/>
          </a:bodyPr>
          <a:lstStyle/>
          <a:p>
            <a:pPr lvl="0"/>
            <a:r>
              <a:rPr lang="en-US" sz="4050" b="1" dirty="0"/>
              <a:t>COMBINED AVERAGE</a:t>
            </a:r>
            <a:endParaRPr lang="en-IN" sz="4050" b="1" dirty="0"/>
          </a:p>
        </p:txBody>
      </p:sp>
      <p:sp>
        <p:nvSpPr>
          <p:cNvPr id="4" name="TextBox 3"/>
          <p:cNvSpPr txBox="1"/>
          <p:nvPr/>
        </p:nvSpPr>
        <p:spPr>
          <a:xfrm>
            <a:off x="714778" y="1963256"/>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5" name="TextBox 4"/>
          <p:cNvSpPr txBox="1"/>
          <p:nvPr/>
        </p:nvSpPr>
        <p:spPr>
          <a:xfrm>
            <a:off x="6102126" y="1963256"/>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6" name="TextBox 5"/>
          <p:cNvSpPr txBox="1"/>
          <p:nvPr/>
        </p:nvSpPr>
        <p:spPr>
          <a:xfrm>
            <a:off x="714778" y="3030505"/>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7" name="TextBox 6"/>
          <p:cNvSpPr txBox="1"/>
          <p:nvPr/>
        </p:nvSpPr>
        <p:spPr>
          <a:xfrm>
            <a:off x="143838" y="4428456"/>
            <a:ext cx="8906789" cy="2215991"/>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p>
          <a:p>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641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470728"/>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1350" dirty="0"/>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761037"/>
          </a:xfrm>
          <a:prstGeom prst="rect">
            <a:avLst/>
          </a:prstGeom>
        </p:spPr>
      </p:pic>
    </p:spTree>
    <p:extLst>
      <p:ext uri="{BB962C8B-B14F-4D97-AF65-F5344CB8AC3E}">
        <p14:creationId xmlns:p14="http://schemas.microsoft.com/office/powerpoint/2010/main" val="383485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latin typeface="Book Antiqua" panose="02040602050305030304" pitchFamily="18" charset="0"/>
            </a:endParaRPr>
          </a:p>
          <a:p>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6"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man goes from home to his office at speed of 40km/h and return from office to home at a speed of 60Km/h. Find the average speed during whole journey.</a:t>
            </a: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55Km/h</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75" y="260835"/>
            <a:ext cx="7543800" cy="596415"/>
          </a:xfrm>
        </p:spPr>
        <p:txBody>
          <a:bodyPr>
            <a:normAutofit fontScale="90000"/>
          </a:bodyPr>
          <a:lstStyle/>
          <a:p>
            <a:r>
              <a:rPr lang="en-IN" b="1" dirty="0"/>
              <a:t>Equal Distribution of Data</a:t>
            </a:r>
          </a:p>
        </p:txBody>
      </p:sp>
      <p:sp>
        <p:nvSpPr>
          <p:cNvPr id="3" name="Content Placeholder 2"/>
          <p:cNvSpPr>
            <a:spLocks noGrp="1"/>
          </p:cNvSpPr>
          <p:nvPr>
            <p:ph idx="1"/>
          </p:nvPr>
        </p:nvSpPr>
        <p:spPr>
          <a:xfrm>
            <a:off x="192475" y="1070522"/>
            <a:ext cx="7968803" cy="586167"/>
          </a:xfrm>
        </p:spPr>
        <p:txBody>
          <a:bodyPr>
            <a:normAutofit/>
          </a:bodyPr>
          <a:lstStyle/>
          <a:p>
            <a:pPr marL="0" indent="0">
              <a:buNone/>
            </a:pPr>
            <a:r>
              <a:rPr lang="en-US" sz="1800" b="1" dirty="0">
                <a:solidFill>
                  <a:schemeClr val="tx1"/>
                </a:solidFill>
                <a:cs typeface="Segoe UI Light" panose="020B0502040204020203" pitchFamily="34" charset="0"/>
              </a:rPr>
              <a:t>Example: </a:t>
            </a:r>
            <a:r>
              <a:rPr lang="en-US" sz="1800" dirty="0">
                <a:solidFill>
                  <a:schemeClr val="tx1"/>
                </a:solidFill>
                <a:cs typeface="Segoe UI Light" panose="020B0502040204020203" pitchFamily="34" charset="0"/>
              </a:rPr>
              <a:t>Average of 5 students marks is 30. If one student having 90 mark is added to the team, then what will be the new average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 y="1962364"/>
            <a:ext cx="8979613" cy="4038386"/>
          </a:xfrm>
          <a:prstGeom prst="rect">
            <a:avLst/>
          </a:prstGeom>
        </p:spPr>
      </p:pic>
    </p:spTree>
    <p:extLst>
      <p:ext uri="{BB962C8B-B14F-4D97-AF65-F5344CB8AC3E}">
        <p14:creationId xmlns:p14="http://schemas.microsoft.com/office/powerpoint/2010/main" val="4052609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7" y="425265"/>
            <a:ext cx="8406648" cy="3807688"/>
          </a:xfrm>
          <a:prstGeom prst="rect">
            <a:avLst/>
          </a:prstGeom>
        </p:spPr>
      </p:pic>
    </p:spTree>
    <p:extLst>
      <p:ext uri="{BB962C8B-B14F-4D97-AF65-F5344CB8AC3E}">
        <p14:creationId xmlns:p14="http://schemas.microsoft.com/office/powerpoint/2010/main" val="146877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5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a class of 24 students is 30Kg when weight of the teacher is also included the average weight is increases by 1Kg.What is the weight of teacher in kg?</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58.6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p:spTree>
    <p:extLst>
      <p:ext uri="{BB962C8B-B14F-4D97-AF65-F5344CB8AC3E}">
        <p14:creationId xmlns:p14="http://schemas.microsoft.com/office/powerpoint/2010/main" val="114460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76414"/>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5 numbers is 27, if one number is excluded the new average becomes 25. Find the excluded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86689"/>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285C91F-BC2F-BE23-F872-A183D00FB68C}"/>
              </a:ext>
            </a:extLst>
          </p:cNvPr>
          <p:cNvSpPr txBox="1"/>
          <p:nvPr/>
        </p:nvSpPr>
        <p:spPr>
          <a:xfrm>
            <a:off x="164387" y="71919"/>
            <a:ext cx="8815226" cy="4469685"/>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Tree>
    <p:extLst>
      <p:ext uri="{BB962C8B-B14F-4D97-AF65-F5344CB8AC3E}">
        <p14:creationId xmlns:p14="http://schemas.microsoft.com/office/powerpoint/2010/main" val="274226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084" y="866760"/>
            <a:ext cx="8789831" cy="5124480"/>
          </a:xfrm>
          <a:prstGeom prst="rect">
            <a:avLst/>
          </a:prstGeom>
          <a:noFill/>
        </p:spPr>
        <p:txBody>
          <a:bodyPr wrap="square" rtlCol="0">
            <a:spAutoFit/>
          </a:bodyPr>
          <a:lstStyle/>
          <a:p>
            <a:r>
              <a:rPr lang="en-IN" sz="3300" b="1" dirty="0">
                <a:latin typeface="Book Antiqua" panose="02040602050305030304" pitchFamily="18" charset="0"/>
              </a:rPr>
              <a:t>Some properties of Average:</a:t>
            </a:r>
          </a:p>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p:spTree>
    <p:extLst>
      <p:ext uri="{BB962C8B-B14F-4D97-AF65-F5344CB8AC3E}">
        <p14:creationId xmlns:p14="http://schemas.microsoft.com/office/powerpoint/2010/main" val="2193715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1335169-6393-3091-4994-736D8FDAC33E}"/>
              </a:ext>
            </a:extLst>
          </p:cNvPr>
          <p:cNvSpPr txBox="1"/>
          <p:nvPr/>
        </p:nvSpPr>
        <p:spPr>
          <a:xfrm>
            <a:off x="184935" y="20548"/>
            <a:ext cx="8887146"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in Delhi for the first four days of the month was reported as 58°C. It reported as 60°C for 2nd, 3rd, 4th and 5th days. The ratio of the temperatures of 1st and 5th day was 7 : 8. Find the temperature on the first day.</a:t>
            </a:r>
          </a:p>
          <a:p>
            <a:pPr algn="just">
              <a:lnSpc>
                <a:spcPct val="150000"/>
              </a:lnSpc>
            </a:pPr>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endParaRPr lang="en-IN" sz="2400" dirty="0">
              <a:latin typeface="Book Antiqua" panose="02040602050305030304" pitchFamily="18" charset="0"/>
            </a:endParaRPr>
          </a:p>
        </p:txBody>
      </p:sp>
    </p:spTree>
    <p:extLst>
      <p:ext uri="{BB962C8B-B14F-4D97-AF65-F5344CB8AC3E}">
        <p14:creationId xmlns:p14="http://schemas.microsoft.com/office/powerpoint/2010/main" val="665778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75B6AC-A10F-05A1-B841-1025EDA29FEF}"/>
              </a:ext>
            </a:extLst>
          </p:cNvPr>
          <p:cNvSpPr txBox="1"/>
          <p:nvPr/>
        </p:nvSpPr>
        <p:spPr>
          <a:xfrm>
            <a:off x="123290" y="82193"/>
            <a:ext cx="8835775"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72859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2833927-4AD5-0D7E-1604-24028DFEE7F8}"/>
              </a:ext>
            </a:extLst>
          </p:cNvPr>
          <p:cNvSpPr txBox="1"/>
          <p:nvPr/>
        </p:nvSpPr>
        <p:spPr>
          <a:xfrm>
            <a:off x="113015" y="61645"/>
            <a:ext cx="8753583"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6 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200745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9F10E22-DCFA-D6AE-84D7-621CB71CE15E}"/>
              </a:ext>
            </a:extLst>
          </p:cNvPr>
          <p:cNvSpPr txBox="1"/>
          <p:nvPr/>
        </p:nvSpPr>
        <p:spPr>
          <a:xfrm>
            <a:off x="133563" y="30822"/>
            <a:ext cx="8846049"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7 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949992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30 Best Ways to Say Thank You for Your Response | FutureofWorking.com">
            <a:extLst>
              <a:ext uri="{FF2B5EF4-FFF2-40B4-BE49-F238E27FC236}">
                <a16:creationId xmlns:a16="http://schemas.microsoft.com/office/drawing/2014/main" xmlns="" id="{DFBEB97A-0990-B88A-9C41-E08C6FACB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17" y="1876004"/>
            <a:ext cx="7752969" cy="310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59" y="982638"/>
            <a:ext cx="8567670" cy="646331"/>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p:cNvSpPr txBox="1"/>
          <p:nvPr/>
        </p:nvSpPr>
        <p:spPr>
          <a:xfrm>
            <a:off x="183959" y="2185727"/>
            <a:ext cx="8567670" cy="2677656"/>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Tree>
    <p:extLst>
      <p:ext uri="{BB962C8B-B14F-4D97-AF65-F5344CB8AC3E}">
        <p14:creationId xmlns:p14="http://schemas.microsoft.com/office/powerpoint/2010/main" val="38336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32191"/>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70545"/>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all even numbers up to 100.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991"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 3, 5, 7, 9, 11, 13, 15, 17, 19, 21</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3532</TotalTime>
  <Words>1603</Words>
  <Application>Microsoft Office PowerPoint</Application>
  <PresentationFormat>On-screen Show (4:3)</PresentationFormat>
  <Paragraphs>324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Distribution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BLESSED</cp:lastModifiedBy>
  <cp:revision>110</cp:revision>
  <dcterms:created xsi:type="dcterms:W3CDTF">2019-08-11T12:51:04Z</dcterms:created>
  <dcterms:modified xsi:type="dcterms:W3CDTF">2022-09-21T08:23:15Z</dcterms:modified>
</cp:coreProperties>
</file>