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9bG4pdgqDGo5rFN+A34S+6zh6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000" y="609600"/>
            <a:ext cx="8534400" cy="74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stands for Document Object Model. When a browser loads a web page, the browser creates a Document Object Model of that page. The HTML DOM is created as a tree of Objects.  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is a standard for how to get, change, add, or delete HTML elements.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&lt;title&gt;My Page Title&lt;/title&gt;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&lt;script type="text/javascript"&gt;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&lt;/script&gt;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&lt;h1&gt;This is browser DOM&lt;/h1&gt;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81000" y="1066800"/>
            <a:ext cx="8382000" cy="467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 u="sng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sng" cap="none" strike="noStrike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i="0" sz="1300" u="sng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1000" y="1493971"/>
            <a:ext cx="8001000" cy="445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JavaScript, you want to manipulate HTML elements.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so, you have to find the elements first. There are several ways to do this: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id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tag name 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class name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CSS selectors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HTML object collections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493971"/>
            <a:ext cx="8915400" cy="536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9144000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0200"/>
            <a:ext cx="914400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3" y="1540933"/>
            <a:ext cx="9144000" cy="509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381000" y="1493971"/>
            <a:ext cx="80010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allows JavaScript to change the content of HTML elements.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HTML Content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Value of an Attribute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HTML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/>
        </p:nvSpPr>
        <p:spPr>
          <a:xfrm>
            <a:off x="381000" y="1493971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HTML Content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5966"/>
            <a:ext cx="8839200" cy="469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Value of an Attribute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7" y="2286001"/>
            <a:ext cx="8991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HTML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1336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8600" y="609600"/>
            <a:ext cx="861060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HTML a 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Document Object Model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shown below.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25372"/>
            <a:ext cx="8001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571500" y="1418216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Document.write()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209800"/>
            <a:ext cx="9067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381000" y="1493971"/>
            <a:ext cx="8001000" cy="114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can be performed automatically by the browser: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635117"/>
            <a:ext cx="8686800" cy="407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can be performed manually: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7" y="2282689"/>
            <a:ext cx="9144000" cy="442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for numeric values: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2690"/>
            <a:ext cx="9144000" cy="490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304800" y="1285220"/>
            <a:ext cx="8001000" cy="587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document.getElementById(id).style.property = new style: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2368"/>
            <a:ext cx="9144000" cy="498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304800" y="1285220"/>
            <a:ext cx="8001000" cy="497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Events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allows you to execute code when an event occurs.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are generated by the browser when "things happen" to HTML elements: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element is clicked on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page has loaded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fields are changed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914400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381000" y="1493971"/>
            <a:ext cx="8001000" cy="5340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JavaScript can be executed when an event occurs, like when a user clicks on an HTML element.</a:t>
            </a:r>
            <a:endParaRPr/>
          </a:p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code when a user clicks on an element, add JavaScript code to an HTML event attribute:</a:t>
            </a:r>
            <a:endParaRPr/>
          </a:p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onclick=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HTML events: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clicks the mouse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web page has loaded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image has been loaded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mouse moves over an element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input field is changed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HTML form is submitted</a:t>
            </a:r>
            <a:endParaRPr/>
          </a:p>
          <a:p>
            <a:pPr indent="-152400" lvl="0" marL="72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strokes a key </a:t>
            </a:r>
            <a:endParaRPr/>
          </a:p>
          <a:p>
            <a:pPr indent="0" lvl="0" marL="7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3971"/>
            <a:ext cx="9144000" cy="223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256448"/>
            <a:ext cx="8991600" cy="260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144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381000" y="1493971"/>
            <a:ext cx="8001000" cy="460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object model, JavaScript gets all the power it needs to create dynamic HTML: 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elements in the page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attributes in the page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CSS styles in the page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remove existing HTML elements and attributes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add new HTML elements and attributes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react to all existing HTML events in the page</a:t>
            </a:r>
            <a:endParaRPr/>
          </a:p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create new HTML events in the page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8075"/>
            <a:ext cx="9144000" cy="45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1981200" y="5269468"/>
            <a:ext cx="465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Event Attributes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8075"/>
            <a:ext cx="9144000" cy="45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2514600" y="56388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Events Using the HTML DOM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0" y="1167081"/>
            <a:ext cx="8915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 are triggered when the user enters or leaves the page.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event can be used to check the visitor's browser type and browser version, and load the proper version of the web page based on the information.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 can be used to deal with cookies.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593218"/>
            <a:ext cx="8991600" cy="411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0" y="1143000"/>
            <a:ext cx="93260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onchange Event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onchange event is often used in combination with validation of input fields.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is an example of how to use the onchange. The upperCase() function will be called when a user changes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of an input field.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59742"/>
            <a:ext cx="9144000" cy="457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0" y="1466166"/>
            <a:ext cx="52579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onmouseover and onmouseout Events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7998"/>
            <a:ext cx="9144000" cy="47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0" y="1450777"/>
            <a:ext cx="687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onmousedown, onmouseup and onclick Events</a:t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130256"/>
            <a:ext cx="8915400" cy="45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102742" y="1512970"/>
            <a:ext cx="9384236" cy="3969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attaches an event handler to the specified element.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attaches an event handler to an element without overwriting existing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handlers.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many event handlers to one element.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many event handlers of the same type to one element, i.e two "click" events.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event listeners to any DOM object not only HTML elements. i.e the window object.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makes it easier to control how the event reacts to bubbling.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using the addEventListener() method, the JavaScript is separated from the HTML markup, for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readability and allows you to add event listeners even when you do not control the HTML markup.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easily remove an event listener by using the removeEventListener() method.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3657600" y="563880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Event Handler to an Element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381000" y="1493971"/>
            <a:ext cx="8001000" cy="5011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can be accessed with JavaScript (and with other programming languages).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DOM, all HTML elements are defined as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programming interface is the properties and methods of each object.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value that you can get or set (like changing the content of an HTML element).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action you can do (like add or deleting an HTML element).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1447"/>
            <a:ext cx="9144000" cy="49941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3505200" y="6096000"/>
            <a:ext cx="5410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Many Event Handlers to the Same Element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51" name="Google Shape;3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 txBox="1"/>
          <p:nvPr/>
        </p:nvSpPr>
        <p:spPr>
          <a:xfrm>
            <a:off x="3124200" y="5726668"/>
            <a:ext cx="5113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Event Handler to the window Object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7164"/>
            <a:ext cx="9144000" cy="501463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/>
        </p:nvSpPr>
        <p:spPr>
          <a:xfrm>
            <a:off x="5181600" y="5105400"/>
            <a:ext cx="46566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Parameters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 (Remove)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04800" y="771435"/>
            <a:ext cx="3221565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#myDIV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background-color: coral;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border: 1px solid;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padding: 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color: white;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font-size: 20px;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&lt;h2&gt;JavaScript removeEventListener()&lt;/h2&gt;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id="myDIV"&gt;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&lt;p&gt;This div element has an onmousemove event handler that displays a random number every time you move your mouse inside this orange field.&lt;/p&gt;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&lt;p&gt;Click the button to remove the div's event handler.&lt;/p&gt;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&lt;button onclick="removeHandler()" id="myBtn"&gt;Remove&lt;/button&gt;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id="demo"&gt;&lt;/p&gt;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4572000" y="1371600"/>
            <a:ext cx="367876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document.getElementById("myDIV").addEventListener("mousemove", myFunction);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myFunction()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document.getElementById("demo").innerHTML = Math.random();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removeHandler()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document.getElementById("myDIV").removeEventListener("mousemove", myFunction);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Listener(Remove)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1219200"/>
            <a:ext cx="893445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304800" y="2057400"/>
            <a:ext cx="8001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="demo"&gt;&lt;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"demo"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).innerHTML = 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"Hello World!"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/script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/body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/html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Methods (Example)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79980" y="6457890"/>
            <a:ext cx="9064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above, getElementById is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while innerHTML is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0" y="1415534"/>
            <a:ext cx="9368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example changes the content (the innerHTML) of the &lt;p&gt; element with id="demo":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02438"/>
            <a:ext cx="9144000" cy="535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6753"/>
            <a:ext cx="8839200" cy="271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419600"/>
            <a:ext cx="8915400" cy="14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85220"/>
            <a:ext cx="8658225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2957"/>
            <a:ext cx="9144000" cy="56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2016-09-28T16:52:12Z</dcterms:created>
  <dc:creator>DELL</dc:creator>
</cp:coreProperties>
</file>