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73" r:id="rId2"/>
    <p:sldId id="274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GitHub</a:t>
            </a:r>
            <a:r>
              <a:rPr lang="en-US" dirty="0"/>
              <a:t> is a code hosting platform for version control and </a:t>
            </a:r>
            <a:r>
              <a:rPr lang="en-US" dirty="0" smtClean="0"/>
              <a:t>collaboration.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lets you and others work together on projects from anywhere. </a:t>
            </a:r>
            <a:endParaRPr lang="en-US" dirty="0" smtClean="0"/>
          </a:p>
          <a:p>
            <a:r>
              <a:rPr lang="en-US" dirty="0" err="1"/>
              <a:t>GitHub</a:t>
            </a:r>
            <a:r>
              <a:rPr lang="en-US" dirty="0"/>
              <a:t> essentials are:</a:t>
            </a:r>
          </a:p>
          <a:p>
            <a:pPr marL="0" indent="0">
              <a:buNone/>
            </a:pPr>
            <a:r>
              <a:rPr lang="en-US" dirty="0"/>
              <a:t> - Repositories</a:t>
            </a:r>
          </a:p>
          <a:p>
            <a:pPr marL="0" indent="0">
              <a:buNone/>
            </a:pPr>
            <a:r>
              <a:rPr lang="en-US" dirty="0"/>
              <a:t> - Branches</a:t>
            </a:r>
          </a:p>
          <a:p>
            <a:pPr marL="0" indent="0">
              <a:buNone/>
            </a:pPr>
            <a:r>
              <a:rPr lang="en-US" dirty="0"/>
              <a:t> - Commits</a:t>
            </a:r>
          </a:p>
          <a:p>
            <a:pPr marL="0" indent="0">
              <a:buNone/>
            </a:pPr>
            <a:r>
              <a:rPr lang="en-US" dirty="0"/>
              <a:t> - Pull Requests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Git</a:t>
            </a:r>
            <a:r>
              <a:rPr lang="en-US" dirty="0"/>
              <a:t> (the version control software </a:t>
            </a:r>
            <a:r>
              <a:rPr lang="en-US" dirty="0" err="1"/>
              <a:t>GitHub</a:t>
            </a:r>
            <a:r>
              <a:rPr lang="en-US" dirty="0"/>
              <a:t> is built on)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Repository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repository can be used to store a development project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It can contain folders and any type of files (HTML, CSS, JavaScript, Documents, Data, Images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repository should also include a </a:t>
            </a:r>
            <a:r>
              <a:rPr lang="en-US" dirty="0" err="1"/>
              <a:t>licence</a:t>
            </a:r>
            <a:r>
              <a:rPr lang="en-US" dirty="0"/>
              <a:t> file and a README file about the project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repository can also be used to store ideas, or any resources that you want to share.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Branch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branch is used to work with different versions of a repository at the same time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By default a repository has a master branch (a production branch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/>
              <a:t>Any other branch is a copy of the master branch (as it was at a point in time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/>
              <a:t>New Branches are for bug fixes and feature work separate from the master branch.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changes are ready, they can be merged into the master branch. If you make changes to the master branch while working on a new branch, these updates can be pulled in.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0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At </a:t>
            </a:r>
            <a:r>
              <a:rPr lang="en-US" dirty="0" err="1"/>
              <a:t>GitHub</a:t>
            </a:r>
            <a:r>
              <a:rPr lang="en-US" dirty="0"/>
              <a:t>, changes are called commits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Each commit (change) has a description explaining why a change was made.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8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 requests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Pull Requests are the heart of </a:t>
            </a:r>
            <a:r>
              <a:rPr lang="en-US" dirty="0" err="1"/>
              <a:t>GitHub</a:t>
            </a:r>
            <a:r>
              <a:rPr lang="en-US" dirty="0"/>
              <a:t> collaboration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With a pull request you are proposing that your changes should be merged (pulled in) with the master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Pull requests show content differences, changes, additions, and subtractions in colors (green and red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smtClean="0"/>
              <a:t> Desktop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hlinkClick r:id="rId3"/>
              </a:rPr>
              <a:t>https://desktop.github.com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705</TotalTime>
  <Words>317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GitHub</vt:lpstr>
      <vt:lpstr>Repository</vt:lpstr>
      <vt:lpstr>Branch</vt:lpstr>
      <vt:lpstr>Commits</vt:lpstr>
      <vt:lpstr>Pull requests</vt:lpstr>
      <vt:lpstr>GitHub Desktop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123</cp:revision>
  <dcterms:created xsi:type="dcterms:W3CDTF">2020-07-17T10:32:53Z</dcterms:created>
  <dcterms:modified xsi:type="dcterms:W3CDTF">2023-01-07T17:21:07Z</dcterms:modified>
</cp:coreProperties>
</file>