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0" r:id="rId2"/>
    <p:sldId id="272" r:id="rId3"/>
    <p:sldId id="273" r:id="rId4"/>
    <p:sldId id="274" r:id="rId5"/>
    <p:sldId id="275" r:id="rId6"/>
    <p:sldId id="276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0498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DCB1-21A2-4481-A4FE-1CD42A69AFEE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7E46A-1C44-40EB-903C-B89CD8DD4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7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smtClean="0"/>
              <a:t>HTTP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HTTP module can create an HTTP server that listens to server ports and gives a response back to the client.</a:t>
            </a:r>
          </a:p>
          <a:p>
            <a:pPr algn="just"/>
            <a:r>
              <a:rPr lang="en-US" dirty="0"/>
              <a:t>Use the </a:t>
            </a:r>
            <a:r>
              <a:rPr lang="en-US" dirty="0" err="1"/>
              <a:t>createServer</a:t>
            </a:r>
            <a:r>
              <a:rPr lang="en-US" dirty="0"/>
              <a:t>() method to create an HTTP server: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smtClean="0"/>
              <a:t>HTTP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en-IN" dirty="0" err="1"/>
              <a:t>var</a:t>
            </a:r>
            <a:r>
              <a:rPr lang="en-IN" dirty="0"/>
              <a:t> http=require('http');</a:t>
            </a:r>
          </a:p>
          <a:p>
            <a:pPr marL="137160" indent="0">
              <a:buNone/>
            </a:pPr>
            <a:r>
              <a:rPr lang="en-IN" dirty="0" err="1"/>
              <a:t>var</a:t>
            </a:r>
            <a:r>
              <a:rPr lang="en-IN" dirty="0"/>
              <a:t> server = </a:t>
            </a:r>
            <a:r>
              <a:rPr lang="en-IN" dirty="0" err="1"/>
              <a:t>http.createServer</a:t>
            </a:r>
            <a:r>
              <a:rPr lang="en-IN" dirty="0"/>
              <a:t>(function(</a:t>
            </a:r>
            <a:r>
              <a:rPr lang="en-IN" dirty="0" err="1"/>
              <a:t>request,response</a:t>
            </a:r>
            <a:r>
              <a:rPr lang="en-IN" dirty="0"/>
              <a:t>)</a:t>
            </a:r>
          </a:p>
          <a:p>
            <a:pPr marL="137160" indent="0">
              <a:buNone/>
            </a:pPr>
            <a:r>
              <a:rPr lang="en-IN" dirty="0"/>
              <a:t>{</a:t>
            </a:r>
          </a:p>
          <a:p>
            <a:pPr marL="137160" indent="0">
              <a:buNone/>
            </a:pPr>
            <a:r>
              <a:rPr lang="en-IN" dirty="0"/>
              <a:t>console.log('it is a request');</a:t>
            </a:r>
          </a:p>
          <a:p>
            <a:pPr marL="137160" indent="0">
              <a:buNone/>
            </a:pPr>
            <a:r>
              <a:rPr lang="en-IN" dirty="0" err="1"/>
              <a:t>response.write</a:t>
            </a:r>
            <a:r>
              <a:rPr lang="en-IN" dirty="0"/>
              <a:t>('Hello LPU');</a:t>
            </a:r>
          </a:p>
          <a:p>
            <a:pPr marL="137160" indent="0">
              <a:buNone/>
            </a:pPr>
            <a:r>
              <a:rPr lang="en-IN" dirty="0" err="1"/>
              <a:t>response.end</a:t>
            </a:r>
            <a:r>
              <a:rPr lang="en-IN" dirty="0"/>
              <a:t>();</a:t>
            </a:r>
          </a:p>
          <a:p>
            <a:pPr marL="137160" indent="0">
              <a:buNone/>
            </a:pPr>
            <a:r>
              <a:rPr lang="en-IN" dirty="0"/>
              <a:t>})</a:t>
            </a:r>
          </a:p>
          <a:p>
            <a:pPr marL="137160" indent="0">
              <a:buNone/>
            </a:pPr>
            <a:r>
              <a:rPr lang="en-IN" dirty="0" err="1"/>
              <a:t>server.listen</a:t>
            </a:r>
            <a:r>
              <a:rPr lang="en-IN" dirty="0"/>
              <a:t>(2000);</a:t>
            </a:r>
          </a:p>
          <a:p>
            <a:pPr marL="13716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createServer</a:t>
            </a:r>
            <a:r>
              <a:rPr lang="en-US" dirty="0" smtClean="0"/>
              <a:t>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b="1" dirty="0" err="1"/>
              <a:t>createServer</a:t>
            </a:r>
            <a:r>
              <a:rPr lang="en-US" dirty="0"/>
              <a:t>() </a:t>
            </a:r>
            <a:r>
              <a:rPr lang="en-US" b="1" dirty="0"/>
              <a:t>method</a:t>
            </a:r>
            <a:r>
              <a:rPr lang="en-US" dirty="0"/>
              <a:t> turns your computer into an HTTP </a:t>
            </a:r>
            <a:r>
              <a:rPr lang="en-US" b="1" dirty="0"/>
              <a:t>server</a:t>
            </a:r>
            <a:r>
              <a:rPr lang="en-US" dirty="0"/>
              <a:t>. </a:t>
            </a:r>
            <a:endParaRPr lang="en-US" dirty="0" smtClean="0"/>
          </a:p>
          <a:p>
            <a:pPr marL="457200" indent="-457200" algn="just"/>
            <a:r>
              <a:rPr lang="en-US" dirty="0" smtClean="0"/>
              <a:t>The </a:t>
            </a:r>
            <a:r>
              <a:rPr lang="en-US" dirty="0"/>
              <a:t>http. </a:t>
            </a:r>
            <a:r>
              <a:rPr lang="en-US" b="1" dirty="0" err="1"/>
              <a:t>createServer</a:t>
            </a:r>
            <a:r>
              <a:rPr lang="en-US" dirty="0"/>
              <a:t>() </a:t>
            </a:r>
            <a:r>
              <a:rPr lang="en-US" b="1" dirty="0"/>
              <a:t>method creates</a:t>
            </a:r>
            <a:r>
              <a:rPr lang="en-US" dirty="0"/>
              <a:t> an HTTP </a:t>
            </a:r>
            <a:r>
              <a:rPr lang="en-US" b="1" dirty="0"/>
              <a:t>Server</a:t>
            </a:r>
            <a:r>
              <a:rPr lang="en-US" dirty="0"/>
              <a:t> object. </a:t>
            </a:r>
            <a:endParaRPr lang="en-US" dirty="0" smtClean="0"/>
          </a:p>
          <a:p>
            <a:pPr marL="457200" indent="-457200" algn="just"/>
            <a:r>
              <a:rPr lang="en-US" dirty="0" smtClean="0"/>
              <a:t>The </a:t>
            </a:r>
            <a:r>
              <a:rPr lang="en-US" dirty="0"/>
              <a:t>HTTP </a:t>
            </a:r>
            <a:r>
              <a:rPr lang="en-US" b="1" dirty="0"/>
              <a:t>Server</a:t>
            </a:r>
            <a:r>
              <a:rPr lang="en-US" dirty="0"/>
              <a:t> object can listen to ports on your computer and execute a </a:t>
            </a:r>
            <a:r>
              <a:rPr lang="en-US" b="1" dirty="0"/>
              <a:t>function</a:t>
            </a:r>
            <a:r>
              <a:rPr lang="en-US" dirty="0"/>
              <a:t>, a </a:t>
            </a:r>
            <a:r>
              <a:rPr lang="en-US" dirty="0" err="1"/>
              <a:t>requestListener</a:t>
            </a:r>
            <a:r>
              <a:rPr lang="en-US" dirty="0"/>
              <a:t>, each time a request is made.</a:t>
            </a:r>
          </a:p>
        </p:txBody>
      </p:sp>
    </p:spTree>
    <p:extLst>
      <p:ext uri="{BB962C8B-B14F-4D97-AF65-F5344CB8AC3E}">
        <p14:creationId xmlns:p14="http://schemas.microsoft.com/office/powerpoint/2010/main" val="26299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esponse.end</a:t>
            </a:r>
            <a:r>
              <a:rPr lang="en-US" dirty="0" smtClean="0"/>
              <a:t>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This method signals to the server that all of the response headers and body have been sent; that server should consider this message complete. </a:t>
            </a:r>
          </a:p>
        </p:txBody>
      </p:sp>
    </p:spTree>
    <p:extLst>
      <p:ext uri="{BB962C8B-B14F-4D97-AF65-F5344CB8AC3E}">
        <p14:creationId xmlns:p14="http://schemas.microsoft.com/office/powerpoint/2010/main" val="370732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Server.listen</a:t>
            </a:r>
            <a:r>
              <a:rPr lang="en-US" dirty="0" smtClean="0"/>
              <a:t>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The </a:t>
            </a:r>
            <a:r>
              <a:rPr lang="en-US" b="1" dirty="0"/>
              <a:t>server</a:t>
            </a:r>
            <a:r>
              <a:rPr lang="en-US" dirty="0"/>
              <a:t>. </a:t>
            </a:r>
            <a:r>
              <a:rPr lang="en-US" b="1" dirty="0"/>
              <a:t>listen</a:t>
            </a:r>
            <a:r>
              <a:rPr lang="en-US" dirty="0"/>
              <a:t>() method creates a listener on the specified port or path.</a:t>
            </a:r>
          </a:p>
        </p:txBody>
      </p:sp>
    </p:spTree>
    <p:extLst>
      <p:ext uri="{BB962C8B-B14F-4D97-AF65-F5344CB8AC3E}">
        <p14:creationId xmlns:p14="http://schemas.microsoft.com/office/powerpoint/2010/main" val="339323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writeHead</a:t>
            </a:r>
            <a:r>
              <a:rPr lang="en-US" dirty="0" smtClean="0"/>
              <a:t>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b="1" dirty="0" err="1"/>
              <a:t>writeHead</a:t>
            </a:r>
            <a:r>
              <a:rPr lang="en-US" dirty="0"/>
              <a:t>() method. This method sends an HTTP status code and a collection of response headers back to the client. </a:t>
            </a:r>
            <a:endParaRPr lang="en-US" dirty="0" smtClean="0"/>
          </a:p>
          <a:p>
            <a:pPr marL="457200" indent="-457200" algn="just"/>
            <a:r>
              <a:rPr lang="en-US" dirty="0" smtClean="0"/>
              <a:t>The </a:t>
            </a:r>
            <a:r>
              <a:rPr lang="en-US" dirty="0"/>
              <a:t>status code is used to indicate the result of the request. </a:t>
            </a:r>
            <a:endParaRPr lang="en-US" dirty="0" smtClean="0"/>
          </a:p>
          <a:p>
            <a:pPr marL="457200" indent="-457200" algn="just"/>
            <a:r>
              <a:rPr lang="en-US" dirty="0" smtClean="0"/>
              <a:t>For </a:t>
            </a:r>
            <a:r>
              <a:rPr lang="en-US" dirty="0"/>
              <a:t>example, everyone has encountered a 404 error before, indicating that a page could not be found.</a:t>
            </a:r>
          </a:p>
        </p:txBody>
      </p:sp>
    </p:spTree>
    <p:extLst>
      <p:ext uri="{BB962C8B-B14F-4D97-AF65-F5344CB8AC3E}">
        <p14:creationId xmlns:p14="http://schemas.microsoft.com/office/powerpoint/2010/main" val="119882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smtClean="0"/>
              <a:t>HTTP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137160" indent="0">
              <a:buNone/>
            </a:pPr>
            <a:r>
              <a:rPr lang="en-IN" dirty="0" err="1"/>
              <a:t>var</a:t>
            </a:r>
            <a:r>
              <a:rPr lang="en-IN" dirty="0"/>
              <a:t> http = require('http');</a:t>
            </a:r>
          </a:p>
          <a:p>
            <a:pPr marL="137160" indent="0">
              <a:buNone/>
            </a:pPr>
            <a:r>
              <a:rPr lang="en-IN" dirty="0" err="1"/>
              <a:t>var</a:t>
            </a:r>
            <a:r>
              <a:rPr lang="en-IN" dirty="0"/>
              <a:t> server = </a:t>
            </a:r>
            <a:r>
              <a:rPr lang="en-IN" dirty="0" err="1"/>
              <a:t>http.createServer</a:t>
            </a:r>
            <a:r>
              <a:rPr lang="en-IN" dirty="0"/>
              <a:t>(function (</a:t>
            </a:r>
            <a:r>
              <a:rPr lang="en-IN" dirty="0" err="1"/>
              <a:t>req</a:t>
            </a:r>
            <a:r>
              <a:rPr lang="en-IN" dirty="0"/>
              <a:t>, res) </a:t>
            </a:r>
          </a:p>
          <a:p>
            <a:pPr marL="137160" indent="0">
              <a:buNone/>
            </a:pPr>
            <a:r>
              <a:rPr lang="en-IN" dirty="0"/>
              <a:t>{   </a:t>
            </a:r>
          </a:p>
          <a:p>
            <a:pPr marL="137160" indent="0">
              <a:buNone/>
            </a:pPr>
            <a:r>
              <a:rPr lang="en-IN" dirty="0"/>
              <a:t>    if (req.url == '/') </a:t>
            </a:r>
          </a:p>
          <a:p>
            <a:pPr marL="137160" indent="0">
              <a:buNone/>
            </a:pPr>
            <a:r>
              <a:rPr lang="en-IN" dirty="0"/>
              <a:t>    {     </a:t>
            </a:r>
          </a:p>
          <a:p>
            <a:pPr marL="137160" indent="0">
              <a:buNone/>
            </a:pPr>
            <a:r>
              <a:rPr lang="en-IN" dirty="0"/>
              <a:t>        </a:t>
            </a:r>
            <a:r>
              <a:rPr lang="en-IN" dirty="0" err="1"/>
              <a:t>res.write</a:t>
            </a:r>
            <a:r>
              <a:rPr lang="en-IN" dirty="0"/>
              <a:t>('Welcome to Index page');</a:t>
            </a:r>
          </a:p>
          <a:p>
            <a:pPr marL="137160" indent="0">
              <a:buNone/>
            </a:pPr>
            <a:r>
              <a:rPr lang="en-IN" dirty="0"/>
              <a:t>        </a:t>
            </a:r>
            <a:r>
              <a:rPr lang="en-IN" dirty="0" err="1"/>
              <a:t>res.end</a:t>
            </a:r>
            <a:r>
              <a:rPr lang="en-IN" dirty="0"/>
              <a:t>();</a:t>
            </a:r>
          </a:p>
          <a:p>
            <a:pPr marL="137160" indent="0">
              <a:buNone/>
            </a:pPr>
            <a:r>
              <a:rPr lang="en-IN" dirty="0"/>
              <a:t>    </a:t>
            </a:r>
          </a:p>
          <a:p>
            <a:pPr marL="137160" indent="0">
              <a:buNone/>
            </a:pPr>
            <a:r>
              <a:rPr lang="en-IN" dirty="0"/>
              <a:t>    }</a:t>
            </a:r>
          </a:p>
          <a:p>
            <a:pPr marL="137160" indent="0">
              <a:buNone/>
            </a:pPr>
            <a:r>
              <a:rPr lang="en-IN" dirty="0"/>
              <a:t>    else if (req.url == "/</a:t>
            </a:r>
            <a:r>
              <a:rPr lang="en-IN" dirty="0" err="1"/>
              <a:t>emp</a:t>
            </a:r>
            <a:r>
              <a:rPr lang="en-IN" dirty="0"/>
              <a:t>") </a:t>
            </a:r>
          </a:p>
          <a:p>
            <a:pPr marL="137160" indent="0">
              <a:buNone/>
            </a:pPr>
            <a:r>
              <a:rPr lang="en-IN" dirty="0"/>
              <a:t>    {</a:t>
            </a:r>
          </a:p>
          <a:p>
            <a:pPr marL="137160" indent="0">
              <a:buNone/>
            </a:pPr>
            <a:r>
              <a:rPr lang="en-IN" dirty="0"/>
              <a:t>        </a:t>
            </a:r>
            <a:r>
              <a:rPr lang="en-IN" dirty="0" err="1"/>
              <a:t>res.write</a:t>
            </a:r>
            <a:r>
              <a:rPr lang="en-IN" dirty="0"/>
              <a:t>('Welcome to Employees page');</a:t>
            </a:r>
          </a:p>
          <a:p>
            <a:pPr marL="137160" indent="0">
              <a:buNone/>
            </a:pPr>
            <a:r>
              <a:rPr lang="en-IN" dirty="0"/>
              <a:t>        </a:t>
            </a:r>
            <a:r>
              <a:rPr lang="en-IN" dirty="0" err="1"/>
              <a:t>res.end</a:t>
            </a:r>
            <a:r>
              <a:rPr lang="en-IN" dirty="0"/>
              <a:t>();</a:t>
            </a:r>
          </a:p>
          <a:p>
            <a:pPr marL="137160" indent="0">
              <a:buNone/>
            </a:pPr>
            <a:r>
              <a:rPr lang="en-IN" dirty="0"/>
              <a:t>    </a:t>
            </a:r>
          </a:p>
          <a:p>
            <a:pPr marL="137160" indent="0">
              <a:buNone/>
            </a:pPr>
            <a:r>
              <a:rPr lang="en-IN" dirty="0"/>
              <a:t>    }</a:t>
            </a:r>
          </a:p>
          <a:p>
            <a:pPr marL="137160" indent="0">
              <a:buNone/>
            </a:pPr>
            <a:r>
              <a:rPr lang="en-IN" dirty="0"/>
              <a:t>    else if (req.url == "/admin") </a:t>
            </a:r>
          </a:p>
          <a:p>
            <a:pPr marL="137160" indent="0">
              <a:buNone/>
            </a:pPr>
            <a:r>
              <a:rPr lang="en-IN" dirty="0"/>
              <a:t>    {</a:t>
            </a:r>
          </a:p>
          <a:p>
            <a:pPr marL="137160" indent="0">
              <a:buNone/>
            </a:pPr>
            <a:r>
              <a:rPr lang="en-IN" dirty="0"/>
              <a:t>        </a:t>
            </a:r>
            <a:r>
              <a:rPr lang="en-IN" dirty="0" err="1"/>
              <a:t>res.write</a:t>
            </a:r>
            <a:r>
              <a:rPr lang="en-IN" dirty="0"/>
              <a:t>('Welcome to Admin page');</a:t>
            </a:r>
          </a:p>
          <a:p>
            <a:pPr marL="137160" indent="0">
              <a:buNone/>
            </a:pPr>
            <a:r>
              <a:rPr lang="en-IN" dirty="0"/>
              <a:t>        </a:t>
            </a:r>
            <a:r>
              <a:rPr lang="en-IN" dirty="0" err="1"/>
              <a:t>res.end</a:t>
            </a:r>
            <a:r>
              <a:rPr lang="en-IN" dirty="0"/>
              <a:t>();</a:t>
            </a:r>
          </a:p>
          <a:p>
            <a:pPr marL="137160" indent="0">
              <a:buNone/>
            </a:pPr>
            <a:r>
              <a:rPr lang="en-IN" dirty="0"/>
              <a:t>    </a:t>
            </a:r>
          </a:p>
          <a:p>
            <a:pPr marL="137160" indent="0">
              <a:buNone/>
            </a:pPr>
            <a:r>
              <a:rPr lang="en-IN" dirty="0"/>
              <a:t>    }</a:t>
            </a:r>
          </a:p>
          <a:p>
            <a:pPr marL="137160" indent="0">
              <a:buNone/>
            </a:pPr>
            <a:r>
              <a:rPr lang="en-IN" dirty="0"/>
              <a:t>    else</a:t>
            </a:r>
          </a:p>
          <a:p>
            <a:pPr marL="137160" indent="0">
              <a:buNone/>
            </a:pPr>
            <a:r>
              <a:rPr lang="en-IN" dirty="0"/>
              <a:t>        </a:t>
            </a:r>
            <a:r>
              <a:rPr lang="en-IN" dirty="0" err="1"/>
              <a:t>res.end</a:t>
            </a:r>
            <a:r>
              <a:rPr lang="en-IN" dirty="0"/>
              <a:t>('Invalid Request!');</a:t>
            </a:r>
          </a:p>
          <a:p>
            <a:pPr marL="137160" indent="0">
              <a:buNone/>
            </a:pPr>
            <a:r>
              <a:rPr lang="en-IN" dirty="0"/>
              <a:t>});</a:t>
            </a:r>
          </a:p>
          <a:p>
            <a:pPr marL="13716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server.listen</a:t>
            </a:r>
            <a:r>
              <a:rPr lang="en-IN" dirty="0"/>
              <a:t>(2020);</a:t>
            </a:r>
          </a:p>
          <a:p>
            <a:pPr marL="13716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console.log('Server is running at port 2020')</a:t>
            </a:r>
          </a:p>
        </p:txBody>
      </p:sp>
    </p:spTree>
    <p:extLst>
      <p:ext uri="{BB962C8B-B14F-4D97-AF65-F5344CB8AC3E}">
        <p14:creationId xmlns:p14="http://schemas.microsoft.com/office/powerpoint/2010/main" val="2126476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640</TotalTime>
  <Words>140</Words>
  <Application>Microsoft Office PowerPoint</Application>
  <PresentationFormat>On-screen Show (4:3)</PresentationFormat>
  <Paragraphs>59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Node js HTTP module</vt:lpstr>
      <vt:lpstr>Node js HTTP module</vt:lpstr>
      <vt:lpstr>createServer method</vt:lpstr>
      <vt:lpstr>response.end() method</vt:lpstr>
      <vt:lpstr>Server.listen() method</vt:lpstr>
      <vt:lpstr>writeHead() method</vt:lpstr>
      <vt:lpstr>Node js HTTP module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124</cp:revision>
  <dcterms:created xsi:type="dcterms:W3CDTF">2020-07-17T10:32:53Z</dcterms:created>
  <dcterms:modified xsi:type="dcterms:W3CDTF">2021-09-19T12:56:19Z</dcterms:modified>
</cp:coreProperties>
</file>