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3" r:id="rId6"/>
    <p:sldId id="260" r:id="rId7"/>
    <p:sldId id="265" r:id="rId8"/>
    <p:sldId id="261" r:id="rId9"/>
    <p:sldId id="262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6B6A02-14F2-4186-9EF3-A48F3B76044C}" type="datetimeFigureOut">
              <a:rPr lang="en-IN" smtClean="0"/>
              <a:t>09-04-2023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80335C-2793-4B0D-810D-B63BE36AAD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86222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4B8D8ED5-B6D8-4AA5-A348-0DD8446BAF3D}" type="datetime1">
              <a:rPr lang="en-IN" smtClean="0"/>
              <a:t>09-04-2023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IN" smtClean="0"/>
              <a:t>Dr. Navneet Kaur</a:t>
            </a:r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0C531F26-108F-44DA-9127-404D8F4D4701}" type="slidenum">
              <a:rPr lang="en-IN" smtClean="0"/>
              <a:t>‹#›</a:t>
            </a:fld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0E631-C7F8-4B5D-81A5-506FCA54FAC2}" type="datetime1">
              <a:rPr lang="en-IN" smtClean="0"/>
              <a:t>09-04-2023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 Navneet Kaur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31F26-108F-44DA-9127-404D8F4D470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1FE6-6171-4332-AB8F-CE9030CAC30B}" type="datetime1">
              <a:rPr lang="en-IN" smtClean="0"/>
              <a:t>09-04-2023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 Navneet Kaur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31F26-108F-44DA-9127-404D8F4D4701}" type="slidenum">
              <a:rPr lang="en-IN" smtClean="0"/>
              <a:t>‹#›</a:t>
            </a:fld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B07DF-A576-4627-BB07-8877C91B7050}" type="datetime1">
              <a:rPr lang="en-IN" smtClean="0"/>
              <a:t>09-04-2023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 Navneet Kaur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31F26-108F-44DA-9127-404D8F4D4701}" type="slidenum">
              <a:rPr lang="en-IN" smtClean="0"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32EA7304-58E0-498E-82DE-02345FC59570}" type="datetime1">
              <a:rPr lang="en-IN" smtClean="0"/>
              <a:t>09-04-2023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en-IN" smtClean="0"/>
              <a:t>Dr. Navneet Kaur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0C531F26-108F-44DA-9127-404D8F4D4701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D4A5B-EFB8-4728-8E89-9EB643ADFF8A}" type="datetime1">
              <a:rPr lang="en-IN" smtClean="0"/>
              <a:t>09-04-2023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 Navneet Kaur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31F26-108F-44DA-9127-404D8F4D4701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658CA-54C3-4029-9C24-7DFDEA021A9D}" type="datetime1">
              <a:rPr lang="en-IN" smtClean="0"/>
              <a:t>09-04-2023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 Navneet Kaur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31F26-108F-44DA-9127-404D8F4D4701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68BC6-C4B4-45F1-AE9C-36062FCF819E}" type="datetime1">
              <a:rPr lang="en-IN" smtClean="0"/>
              <a:t>09-04-2023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 Navneet Kaur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31F26-108F-44DA-9127-404D8F4D4701}" type="slidenum">
              <a:rPr lang="en-IN" smtClean="0"/>
              <a:t>‹#›</a:t>
            </a:fld>
            <a:endParaRPr lang="en-IN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ECAFAD-2355-43BB-AFB8-BD6BB4976765}" type="datetime1">
              <a:rPr lang="en-IN" smtClean="0"/>
              <a:t>09-04-2023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 Navneet Kaur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31F26-108F-44DA-9127-404D8F4D4701}" type="slidenum">
              <a:rPr lang="en-IN" smtClean="0"/>
              <a:t>‹#›</a:t>
            </a:fld>
            <a:endParaRPr lang="en-IN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AC469-00D7-440A-A9BC-3A89C479ABD4}" type="datetime1">
              <a:rPr lang="en-IN" smtClean="0"/>
              <a:t>09-04-2023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 Navneet Kaur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31F26-108F-44DA-9127-404D8F4D4701}" type="slidenum">
              <a:rPr lang="en-IN" smtClean="0"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10C7B-BD3C-43EF-A4E6-AEAF38F62958}" type="datetime1">
              <a:rPr lang="en-IN" smtClean="0"/>
              <a:t>09-04-2023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 Navneet Kaur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31F26-108F-44DA-9127-404D8F4D4701}" type="slidenum">
              <a:rPr lang="en-IN" smtClean="0"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E663776C-9E13-41F0-B7D5-FE46B14385F7}" type="datetime1">
              <a:rPr lang="en-IN" smtClean="0"/>
              <a:t>09-04-2023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IN" smtClean="0"/>
              <a:t>Dr. Navneet Kaur</a:t>
            </a:r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C531F26-108F-44DA-9127-404D8F4D4701}" type="slidenum">
              <a:rPr lang="en-IN" smtClean="0"/>
              <a:t>‹#›</a:t>
            </a:fld>
            <a:endParaRPr lang="en-IN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hd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postgresql.org/download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err="1" smtClean="0"/>
              <a:t>PostgreSQL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Dr. Navneet Kaur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31F26-108F-44DA-9127-404D8F4D4701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2446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Sequelize</a:t>
            </a:r>
            <a:endParaRPr lang="en-IN" b="1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 smtClean="0"/>
              <a:t>Dr.</a:t>
            </a:r>
            <a:r>
              <a:rPr lang="en-IN" dirty="0" smtClean="0"/>
              <a:t> </a:t>
            </a:r>
            <a:r>
              <a:rPr lang="en-IN" dirty="0" err="1" smtClean="0"/>
              <a:t>Navneet</a:t>
            </a:r>
            <a:r>
              <a:rPr lang="en-IN" dirty="0" smtClean="0"/>
              <a:t> </a:t>
            </a:r>
            <a:r>
              <a:rPr lang="en-IN" dirty="0" err="1" smtClean="0"/>
              <a:t>Kaur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31F26-108F-44DA-9127-404D8F4D4701}" type="slidenum">
              <a:rPr lang="en-IN" smtClean="0"/>
              <a:t>10</a:t>
            </a:fld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algn="just"/>
            <a:r>
              <a:rPr lang="en-US" dirty="0" err="1"/>
              <a:t>Sequelize</a:t>
            </a:r>
            <a:r>
              <a:rPr lang="en-US" dirty="0"/>
              <a:t> is a Node. </a:t>
            </a:r>
            <a:r>
              <a:rPr lang="en-US" dirty="0" err="1"/>
              <a:t>js</a:t>
            </a:r>
            <a:r>
              <a:rPr lang="en-US" dirty="0"/>
              <a:t>-based Object Relational Mapper that makes it easy to work with MySQL, </a:t>
            </a:r>
            <a:r>
              <a:rPr lang="en-US" dirty="0" err="1"/>
              <a:t>MariaDB</a:t>
            </a:r>
            <a:r>
              <a:rPr lang="en-US" dirty="0"/>
              <a:t>, SQLite, </a:t>
            </a:r>
            <a:r>
              <a:rPr lang="en-US" dirty="0" err="1"/>
              <a:t>PostgreSQL</a:t>
            </a:r>
            <a:r>
              <a:rPr lang="en-US" dirty="0"/>
              <a:t> databases, and more. </a:t>
            </a:r>
          </a:p>
          <a:p>
            <a:pPr algn="just"/>
            <a:r>
              <a:rPr lang="en-US" dirty="0" smtClean="0"/>
              <a:t>An </a:t>
            </a:r>
            <a:r>
              <a:rPr lang="en-US" dirty="0"/>
              <a:t>Object Relational Mapper performs functions like handling database records by representing the data as objects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CRUD example using </a:t>
            </a:r>
            <a:r>
              <a:rPr lang="en-US" dirty="0" err="1" smtClean="0"/>
              <a:t>sequelize</a:t>
            </a:r>
            <a:r>
              <a:rPr lang="en-US" dirty="0" smtClean="0"/>
              <a:t>:</a:t>
            </a:r>
          </a:p>
          <a:p>
            <a:pPr marL="0" indent="0" algn="just">
              <a:buNone/>
            </a:pPr>
            <a:r>
              <a:rPr lang="en-US" dirty="0"/>
              <a:t>https://www.bezkoder.com/node-express-sequelize-postgresql/</a:t>
            </a:r>
          </a:p>
        </p:txBody>
      </p:sp>
    </p:spTree>
    <p:extLst>
      <p:ext uri="{BB962C8B-B14F-4D97-AF65-F5344CB8AC3E}">
        <p14:creationId xmlns:p14="http://schemas.microsoft.com/office/powerpoint/2010/main" val="2864769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b="1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 smtClean="0"/>
              <a:t>Dr.</a:t>
            </a:r>
            <a:r>
              <a:rPr lang="en-IN" dirty="0" smtClean="0"/>
              <a:t> </a:t>
            </a:r>
            <a:r>
              <a:rPr lang="en-IN" dirty="0" err="1" smtClean="0"/>
              <a:t>Navneet</a:t>
            </a:r>
            <a:r>
              <a:rPr lang="en-IN" dirty="0" smtClean="0"/>
              <a:t> </a:t>
            </a:r>
            <a:r>
              <a:rPr lang="en-IN" dirty="0" err="1" smtClean="0"/>
              <a:t>Kaur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31F26-108F-44DA-9127-404D8F4D4701}" type="slidenum">
              <a:rPr lang="en-IN" smtClean="0"/>
              <a:t>2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>
                <a:hlinkClick r:id="rId2"/>
              </a:rPr>
              <a:t>https://www.postgresql.org/download</a:t>
            </a:r>
            <a:r>
              <a:rPr lang="en-IN" dirty="0" smtClean="0">
                <a:hlinkClick r:id="rId2"/>
              </a:rPr>
              <a:t>/</a:t>
            </a:r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00808"/>
            <a:ext cx="9144000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54062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b="1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 smtClean="0"/>
              <a:t>Dr.</a:t>
            </a:r>
            <a:r>
              <a:rPr lang="en-IN" dirty="0" smtClean="0"/>
              <a:t> </a:t>
            </a:r>
            <a:r>
              <a:rPr lang="en-IN" dirty="0" err="1" smtClean="0"/>
              <a:t>Navneet</a:t>
            </a:r>
            <a:r>
              <a:rPr lang="en-IN" dirty="0" smtClean="0"/>
              <a:t> </a:t>
            </a:r>
            <a:r>
              <a:rPr lang="en-IN" dirty="0" err="1" smtClean="0"/>
              <a:t>Kaur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31F26-108F-44DA-9127-404D8F4D4701}" type="slidenum">
              <a:rPr lang="en-IN" smtClean="0"/>
              <a:t>3</a:t>
            </a:fld>
            <a:endParaRPr lang="en-IN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96752"/>
            <a:ext cx="9144000" cy="5112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516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b="1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 smtClean="0"/>
              <a:t>Dr.</a:t>
            </a:r>
            <a:r>
              <a:rPr lang="en-IN" dirty="0" smtClean="0"/>
              <a:t> </a:t>
            </a:r>
            <a:r>
              <a:rPr lang="en-IN" dirty="0" err="1" smtClean="0"/>
              <a:t>Navneet</a:t>
            </a:r>
            <a:r>
              <a:rPr lang="en-IN" dirty="0" smtClean="0"/>
              <a:t> </a:t>
            </a:r>
            <a:r>
              <a:rPr lang="en-IN" dirty="0" err="1" smtClean="0"/>
              <a:t>Kaur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31F26-108F-44DA-9127-404D8F4D4701}" type="slidenum">
              <a:rPr lang="en-IN" smtClean="0"/>
              <a:t>4</a:t>
            </a:fld>
            <a:endParaRPr lang="en-IN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96752"/>
            <a:ext cx="9144000" cy="5112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3906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b="1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 smtClean="0"/>
              <a:t>Dr.</a:t>
            </a:r>
            <a:r>
              <a:rPr lang="en-IN" dirty="0" smtClean="0"/>
              <a:t> </a:t>
            </a:r>
            <a:r>
              <a:rPr lang="en-IN" dirty="0" err="1" smtClean="0"/>
              <a:t>Navneet</a:t>
            </a:r>
            <a:r>
              <a:rPr lang="en-IN" dirty="0" smtClean="0"/>
              <a:t> </a:t>
            </a:r>
            <a:r>
              <a:rPr lang="en-IN" dirty="0" err="1" smtClean="0"/>
              <a:t>Kaur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31F26-108F-44DA-9127-404D8F4D4701}" type="slidenum">
              <a:rPr lang="en-IN" smtClean="0"/>
              <a:t>5</a:t>
            </a:fld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After installation set environment variables:</a:t>
            </a:r>
          </a:p>
          <a:p>
            <a:pPr marL="0" indent="0">
              <a:buNone/>
            </a:pPr>
            <a:r>
              <a:rPr lang="en-IN" dirty="0"/>
              <a:t>C:\Program </a:t>
            </a:r>
            <a:r>
              <a:rPr lang="en-IN" dirty="0" smtClean="0"/>
              <a:t>Files\</a:t>
            </a:r>
            <a:r>
              <a:rPr lang="en-IN" dirty="0" err="1" smtClean="0"/>
              <a:t>PostgreSQL</a:t>
            </a:r>
            <a:r>
              <a:rPr lang="en-IN" dirty="0" smtClean="0"/>
              <a:t>\15\bin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039" y="2164182"/>
            <a:ext cx="4631978" cy="41346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557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b="1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 smtClean="0"/>
              <a:t>Dr.</a:t>
            </a:r>
            <a:r>
              <a:rPr lang="en-IN" dirty="0" smtClean="0"/>
              <a:t> </a:t>
            </a:r>
            <a:r>
              <a:rPr lang="en-IN" dirty="0" err="1" smtClean="0"/>
              <a:t>Navneet</a:t>
            </a:r>
            <a:r>
              <a:rPr lang="en-IN" dirty="0" smtClean="0"/>
              <a:t> </a:t>
            </a:r>
            <a:r>
              <a:rPr lang="en-IN" dirty="0" err="1" smtClean="0"/>
              <a:t>Kaur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31F26-108F-44DA-9127-404D8F4D4701}" type="slidenum">
              <a:rPr lang="en-IN" smtClean="0"/>
              <a:t>6</a:t>
            </a:fld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Open </a:t>
            </a:r>
            <a:r>
              <a:rPr lang="en-US" dirty="0" err="1" smtClean="0"/>
              <a:t>cmd</a:t>
            </a:r>
            <a:endParaRPr lang="en-US" dirty="0" smtClean="0"/>
          </a:p>
          <a:p>
            <a:r>
              <a:rPr lang="pt-BR" dirty="0" smtClean="0"/>
              <a:t>Command-&gt; psql </a:t>
            </a:r>
            <a:r>
              <a:rPr lang="pt-BR" dirty="0"/>
              <a:t>-U postgres -h </a:t>
            </a:r>
            <a:r>
              <a:rPr lang="pt-BR" dirty="0" smtClean="0"/>
              <a:t>localhost</a:t>
            </a:r>
          </a:p>
          <a:p>
            <a:endParaRPr lang="pt-BR" dirty="0" smtClean="0"/>
          </a:p>
          <a:p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276872"/>
            <a:ext cx="8640960" cy="40324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71258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List of commands</a:t>
            </a:r>
            <a:endParaRPr lang="en-IN" b="1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 smtClean="0"/>
              <a:t>Dr.</a:t>
            </a:r>
            <a:r>
              <a:rPr lang="en-IN" dirty="0" smtClean="0"/>
              <a:t> </a:t>
            </a:r>
            <a:r>
              <a:rPr lang="en-IN" dirty="0" err="1" smtClean="0"/>
              <a:t>Navneet</a:t>
            </a:r>
            <a:r>
              <a:rPr lang="en-IN" dirty="0" smtClean="0"/>
              <a:t> </a:t>
            </a:r>
            <a:r>
              <a:rPr lang="en-IN" dirty="0" err="1" smtClean="0"/>
              <a:t>Kaur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31F26-108F-44DA-9127-404D8F4D4701}" type="slidenum">
              <a:rPr lang="en-IN" smtClean="0"/>
              <a:t>7</a:t>
            </a:fld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\q: Exit </a:t>
            </a:r>
            <a:r>
              <a:rPr lang="en-US" dirty="0" err="1"/>
              <a:t>psql</a:t>
            </a:r>
            <a:r>
              <a:rPr lang="en-US" dirty="0"/>
              <a:t> connection</a:t>
            </a:r>
          </a:p>
          <a:p>
            <a:r>
              <a:rPr lang="en-US" dirty="0"/>
              <a:t>\c: Connect to a new database</a:t>
            </a:r>
          </a:p>
          <a:p>
            <a:r>
              <a:rPr lang="en-US" dirty="0"/>
              <a:t>\</a:t>
            </a:r>
            <a:r>
              <a:rPr lang="en-US" dirty="0" err="1"/>
              <a:t>dt</a:t>
            </a:r>
            <a:r>
              <a:rPr lang="en-US" dirty="0"/>
              <a:t>: List all tables</a:t>
            </a:r>
          </a:p>
          <a:p>
            <a:r>
              <a:rPr lang="en-US" dirty="0"/>
              <a:t>\du: List all roles</a:t>
            </a:r>
          </a:p>
          <a:p>
            <a:r>
              <a:rPr lang="en-US" dirty="0"/>
              <a:t>\list: List databases</a:t>
            </a:r>
          </a:p>
        </p:txBody>
      </p:sp>
    </p:spTree>
    <p:extLst>
      <p:ext uri="{BB962C8B-B14F-4D97-AF65-F5344CB8AC3E}">
        <p14:creationId xmlns:p14="http://schemas.microsoft.com/office/powerpoint/2010/main" val="595991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b="1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 smtClean="0"/>
              <a:t>Dr.</a:t>
            </a:r>
            <a:r>
              <a:rPr lang="en-IN" dirty="0" smtClean="0"/>
              <a:t> </a:t>
            </a:r>
            <a:r>
              <a:rPr lang="en-IN" dirty="0" err="1" smtClean="0"/>
              <a:t>Navneet</a:t>
            </a:r>
            <a:r>
              <a:rPr lang="en-IN" dirty="0" smtClean="0"/>
              <a:t> </a:t>
            </a:r>
            <a:r>
              <a:rPr lang="en-IN" dirty="0" err="1" smtClean="0"/>
              <a:t>Kaur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31F26-108F-44DA-9127-404D8F4D4701}" type="slidenum">
              <a:rPr lang="en-IN" smtClean="0"/>
              <a:t>8</a:t>
            </a:fld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b="1" u="sng" dirty="0" smtClean="0"/>
              <a:t>Create database</a:t>
            </a:r>
          </a:p>
          <a:p>
            <a:pPr marL="0" indent="0" algn="just">
              <a:buNone/>
            </a:pPr>
            <a:r>
              <a:rPr lang="en-US" dirty="0" smtClean="0"/>
              <a:t>create database university;</a:t>
            </a:r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r>
              <a:rPr lang="en-US" b="1" u="sng" dirty="0" smtClean="0"/>
              <a:t>List databases</a:t>
            </a:r>
          </a:p>
          <a:p>
            <a:pPr marL="0" indent="0" algn="just">
              <a:buNone/>
            </a:pPr>
            <a:r>
              <a:rPr lang="en-US" dirty="0" smtClean="0"/>
              <a:t>\list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b="1" u="sng" dirty="0" smtClean="0"/>
              <a:t>Create table</a:t>
            </a:r>
          </a:p>
          <a:p>
            <a:pPr marL="0" indent="0" algn="just">
              <a:buNone/>
            </a:pPr>
            <a:r>
              <a:rPr lang="en-US" dirty="0"/>
              <a:t>create table student(id </a:t>
            </a:r>
            <a:r>
              <a:rPr lang="en-US" dirty="0" err="1"/>
              <a:t>int</a:t>
            </a:r>
            <a:r>
              <a:rPr lang="en-US" dirty="0"/>
              <a:t> primary key not null, name text not null, address text, </a:t>
            </a:r>
            <a:r>
              <a:rPr lang="en-US" dirty="0" err="1"/>
              <a:t>cgpa</a:t>
            </a:r>
            <a:r>
              <a:rPr lang="en-US" dirty="0"/>
              <a:t> float);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4134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b="1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 smtClean="0"/>
              <a:t>Dr.</a:t>
            </a:r>
            <a:r>
              <a:rPr lang="en-IN" dirty="0" smtClean="0"/>
              <a:t> </a:t>
            </a:r>
            <a:r>
              <a:rPr lang="en-IN" dirty="0" err="1" smtClean="0"/>
              <a:t>Navneet</a:t>
            </a:r>
            <a:r>
              <a:rPr lang="en-IN" dirty="0" smtClean="0"/>
              <a:t> </a:t>
            </a:r>
            <a:r>
              <a:rPr lang="en-IN" dirty="0" err="1" smtClean="0"/>
              <a:t>Kaur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531F26-108F-44DA-9127-404D8F4D4701}" type="slidenum">
              <a:rPr lang="en-IN" smtClean="0"/>
              <a:t>9</a:t>
            </a:fld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b="1" u="sng" dirty="0" smtClean="0"/>
              <a:t>Insert one row</a:t>
            </a:r>
          </a:p>
          <a:p>
            <a:pPr marL="0" indent="0" algn="just">
              <a:buNone/>
            </a:pPr>
            <a:r>
              <a:rPr lang="en-US" dirty="0"/>
              <a:t>insert into student(id, name, address, </a:t>
            </a:r>
            <a:r>
              <a:rPr lang="en-US" dirty="0" err="1"/>
              <a:t>cgpa</a:t>
            </a:r>
            <a:r>
              <a:rPr lang="en-US" dirty="0"/>
              <a:t>) values(1, '</a:t>
            </a:r>
            <a:r>
              <a:rPr lang="en-US" dirty="0" err="1"/>
              <a:t>Manoj</a:t>
            </a:r>
            <a:r>
              <a:rPr lang="en-US" dirty="0"/>
              <a:t>', 'Delhi', 8.7</a:t>
            </a:r>
            <a:r>
              <a:rPr lang="en-US" dirty="0" smtClean="0"/>
              <a:t>);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b="1" u="sng" dirty="0" smtClean="0"/>
              <a:t>Insert multiple rows</a:t>
            </a:r>
          </a:p>
          <a:p>
            <a:pPr marL="0" indent="0" algn="just">
              <a:buNone/>
            </a:pPr>
            <a:r>
              <a:rPr lang="en-US" dirty="0"/>
              <a:t>insert into student(id, name, address, </a:t>
            </a:r>
            <a:r>
              <a:rPr lang="en-US" dirty="0" err="1"/>
              <a:t>cgpa</a:t>
            </a:r>
            <a:r>
              <a:rPr lang="en-US" dirty="0"/>
              <a:t>) values(2, 'Rajneesh', 'Mumbai', 6.5), (3, '</a:t>
            </a:r>
            <a:r>
              <a:rPr lang="en-US" dirty="0" err="1"/>
              <a:t>Manoj</a:t>
            </a:r>
            <a:r>
              <a:rPr lang="en-US" dirty="0"/>
              <a:t>', 'Noida', 7.2</a:t>
            </a:r>
            <a:r>
              <a:rPr lang="en-US" dirty="0" smtClean="0"/>
              <a:t>);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b="1" u="sng" dirty="0" smtClean="0"/>
              <a:t>Select</a:t>
            </a:r>
          </a:p>
          <a:p>
            <a:pPr marL="0" indent="0" algn="just">
              <a:buNone/>
            </a:pPr>
            <a:r>
              <a:rPr lang="en-US" dirty="0" smtClean="0"/>
              <a:t>Select * from student;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3344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705</TotalTime>
  <Words>227</Words>
  <Application>Microsoft Office PowerPoint</Application>
  <PresentationFormat>On-screen Show (4:3)</PresentationFormat>
  <Paragraphs>53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Origin</vt:lpstr>
      <vt:lpstr>PostgreSQL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List of commands</vt:lpstr>
      <vt:lpstr>PowerPoint Presentation</vt:lpstr>
      <vt:lpstr>PowerPoint Presentation</vt:lpstr>
      <vt:lpstr>Sequelize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ReactJS</dc:title>
  <dc:creator>dell</dc:creator>
  <cp:lastModifiedBy>dell</cp:lastModifiedBy>
  <cp:revision>101</cp:revision>
  <dcterms:created xsi:type="dcterms:W3CDTF">2022-12-29T08:53:46Z</dcterms:created>
  <dcterms:modified xsi:type="dcterms:W3CDTF">2023-04-09T16:21:28Z</dcterms:modified>
</cp:coreProperties>
</file>