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E967D2F-A255-4F11-9D76-ACFDCD2B3B9D}" type="datetimeFigureOut">
              <a:rPr lang="en-IN" smtClean="0"/>
              <a:t>23-02-2024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9376EB18-6DC2-4B45-A456-324220D4EB76}"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67D2F-A255-4F11-9D76-ACFDCD2B3B9D}"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67D2F-A255-4F11-9D76-ACFDCD2B3B9D}"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967D2F-A255-4F11-9D76-ACFDCD2B3B9D}"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E967D2F-A255-4F11-9D76-ACFDCD2B3B9D}" type="datetimeFigureOut">
              <a:rPr lang="en-IN" smtClean="0"/>
              <a:t>23-02-2024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9376EB18-6DC2-4B45-A456-324220D4EB7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967D2F-A255-4F11-9D76-ACFDCD2B3B9D}"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967D2F-A255-4F11-9D76-ACFDCD2B3B9D}" type="datetimeFigureOut">
              <a:rPr lang="en-IN" smtClean="0"/>
              <a:t>23-02-2024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967D2F-A255-4F11-9D76-ACFDCD2B3B9D}" type="datetimeFigureOut">
              <a:rPr lang="en-IN" smtClean="0"/>
              <a:t>23-02-2024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67D2F-A255-4F11-9D76-ACFDCD2B3B9D}"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967D2F-A255-4F11-9D76-ACFDCD2B3B9D}"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E967D2F-A255-4F11-9D76-ACFDCD2B3B9D}" type="datetimeFigureOut">
              <a:rPr lang="en-IN" smtClean="0"/>
              <a:t>23-02-2024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76EB18-6DC2-4B45-A456-324220D4EB7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E967D2F-A255-4F11-9D76-ACFDCD2B3B9D}" type="datetimeFigureOut">
              <a:rPr lang="en-IN" smtClean="0"/>
              <a:t>23-02-2024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376EB18-6DC2-4B45-A456-324220D4EB76}"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IN" dirty="0"/>
          </a:p>
        </p:txBody>
      </p:sp>
      <p:sp>
        <p:nvSpPr>
          <p:cNvPr id="3" name="Content Placeholder 2"/>
          <p:cNvSpPr>
            <a:spLocks noGrp="1"/>
          </p:cNvSpPr>
          <p:nvPr>
            <p:ph idx="1"/>
          </p:nvPr>
        </p:nvSpPr>
        <p:spPr/>
        <p:txBody>
          <a:bodyPr>
            <a:normAutofit fontScale="92500"/>
          </a:bodyPr>
          <a:lstStyle/>
          <a:p>
            <a:pPr algn="just"/>
            <a:r>
              <a:rPr lang="en-US" dirty="0"/>
              <a:t>Streams are objects that let you read data from a source or write data to a destination in continuous fashion.</a:t>
            </a:r>
            <a:endParaRPr lang="en-US" dirty="0" smtClean="0"/>
          </a:p>
          <a:p>
            <a:pPr algn="just"/>
            <a:r>
              <a:rPr lang="en-US" dirty="0" smtClean="0"/>
              <a:t>Streams </a:t>
            </a:r>
            <a:r>
              <a:rPr lang="en-US" dirty="0"/>
              <a:t>are collections of data — just like arrays or strings</a:t>
            </a:r>
            <a:r>
              <a:rPr lang="en-US" dirty="0" smtClean="0"/>
              <a:t>.</a:t>
            </a:r>
          </a:p>
          <a:p>
            <a:pPr algn="just"/>
            <a:r>
              <a:rPr lang="en-US" dirty="0" smtClean="0"/>
              <a:t>The </a:t>
            </a:r>
            <a:r>
              <a:rPr lang="en-US" dirty="0"/>
              <a:t>difference is that streams might not be available all at once, and they don’t have to fit in memory. </a:t>
            </a:r>
            <a:endParaRPr lang="en-US" dirty="0" smtClean="0"/>
          </a:p>
          <a:p>
            <a:pPr algn="just"/>
            <a:r>
              <a:rPr lang="en-US" dirty="0" smtClean="0"/>
              <a:t>This </a:t>
            </a:r>
            <a:r>
              <a:rPr lang="en-US" dirty="0"/>
              <a:t>makes streams really powerful when working with large amounts of data, or data that’s coming from an external source one </a:t>
            </a:r>
            <a:r>
              <a:rPr lang="en-US" i="1" dirty="0"/>
              <a:t>chunk</a:t>
            </a:r>
            <a:r>
              <a:rPr lang="en-US" dirty="0"/>
              <a:t> at a time.</a:t>
            </a:r>
            <a:endParaRPr lang="en-IN" dirty="0"/>
          </a:p>
        </p:txBody>
      </p:sp>
    </p:spTree>
    <p:extLst>
      <p:ext uri="{BB962C8B-B14F-4D97-AF65-F5344CB8AC3E}">
        <p14:creationId xmlns:p14="http://schemas.microsoft.com/office/powerpoint/2010/main" val="44801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Each type of Stream is an </a:t>
            </a:r>
            <a:r>
              <a:rPr lang="en-US" b="1" dirty="0" err="1"/>
              <a:t>EventEmitter</a:t>
            </a:r>
            <a:r>
              <a:rPr lang="en-US" dirty="0"/>
              <a:t> instance and throws several events at different instance of times. For example, some of the commonly used events are −</a:t>
            </a:r>
          </a:p>
          <a:p>
            <a:pPr algn="just"/>
            <a:r>
              <a:rPr lang="en-US" b="1" dirty="0"/>
              <a:t>data</a:t>
            </a:r>
            <a:r>
              <a:rPr lang="en-US" dirty="0"/>
              <a:t> − This event is fired when there is data is available to read.</a:t>
            </a:r>
          </a:p>
          <a:p>
            <a:pPr algn="just"/>
            <a:r>
              <a:rPr lang="en-US" b="1" dirty="0"/>
              <a:t>end</a:t>
            </a:r>
            <a:r>
              <a:rPr lang="en-US" dirty="0"/>
              <a:t> − This event is fired when there is no more data to read.</a:t>
            </a:r>
          </a:p>
          <a:p>
            <a:pPr algn="just"/>
            <a:r>
              <a:rPr lang="en-US" b="1" dirty="0"/>
              <a:t>error</a:t>
            </a:r>
            <a:r>
              <a:rPr lang="en-US" dirty="0"/>
              <a:t> − This event is fired when there is any error receiving or writing data.</a:t>
            </a:r>
          </a:p>
          <a:p>
            <a:pPr algn="just"/>
            <a:r>
              <a:rPr lang="en-US" b="1" dirty="0"/>
              <a:t>finish</a:t>
            </a:r>
            <a:r>
              <a:rPr lang="en-US" dirty="0"/>
              <a:t> − This event is fired when all the data has been flushed to underlying system.</a:t>
            </a:r>
          </a:p>
        </p:txBody>
      </p:sp>
    </p:spTree>
    <p:extLst>
      <p:ext uri="{BB962C8B-B14F-4D97-AF65-F5344CB8AC3E}">
        <p14:creationId xmlns:p14="http://schemas.microsoft.com/office/powerpoint/2010/main" val="1522639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streams</a:t>
            </a:r>
            <a:endParaRPr lang="en-IN" dirty="0"/>
          </a:p>
        </p:txBody>
      </p:sp>
      <p:sp>
        <p:nvSpPr>
          <p:cNvPr id="3" name="Content Placeholder 2"/>
          <p:cNvSpPr>
            <a:spLocks noGrp="1"/>
          </p:cNvSpPr>
          <p:nvPr>
            <p:ph idx="1"/>
          </p:nvPr>
        </p:nvSpPr>
        <p:spPr/>
        <p:txBody>
          <a:bodyPr>
            <a:normAutofit fontScale="92500" lnSpcReduction="10000"/>
          </a:bodyPr>
          <a:lstStyle/>
          <a:p>
            <a:pPr algn="just" fontAlgn="base"/>
            <a:r>
              <a:rPr lang="en-US" dirty="0"/>
              <a:t>Writable: streams to which data can be written (for example, </a:t>
            </a:r>
            <a:r>
              <a:rPr lang="en-US" dirty="0" err="1"/>
              <a:t>fs.createWriteStream</a:t>
            </a:r>
            <a:r>
              <a:rPr lang="en-US" dirty="0"/>
              <a:t>()).</a:t>
            </a:r>
          </a:p>
          <a:p>
            <a:pPr algn="just" fontAlgn="base"/>
            <a:r>
              <a:rPr lang="en-US" dirty="0"/>
              <a:t>Readable: streams from which data can be read (for example, </a:t>
            </a:r>
            <a:r>
              <a:rPr lang="en-US" dirty="0" err="1"/>
              <a:t>fs.createReadStream</a:t>
            </a:r>
            <a:r>
              <a:rPr lang="en-US" dirty="0"/>
              <a:t>()).</a:t>
            </a:r>
          </a:p>
          <a:p>
            <a:pPr algn="just" fontAlgn="base"/>
            <a:r>
              <a:rPr lang="en-US" dirty="0"/>
              <a:t>Duplex: streams that are both Readable and </a:t>
            </a:r>
            <a:r>
              <a:rPr lang="en-US" dirty="0" smtClean="0"/>
              <a:t>Writable</a:t>
            </a:r>
            <a:endParaRPr lang="en-US" dirty="0"/>
          </a:p>
          <a:p>
            <a:pPr algn="just" fontAlgn="base"/>
            <a:r>
              <a:rPr lang="en-US" dirty="0"/>
              <a:t>Transform: modify or transform data as it flows from a readable stream to a writable stream. It sits between the readable and writable streams in a data processing pipeline, allowing you to perform operations on the data before it reaches its final destination.</a:t>
            </a:r>
          </a:p>
        </p:txBody>
      </p:sp>
    </p:spTree>
    <p:extLst>
      <p:ext uri="{BB962C8B-B14F-4D97-AF65-F5344CB8AC3E}">
        <p14:creationId xmlns:p14="http://schemas.microsoft.com/office/powerpoint/2010/main" val="150918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effectLst/>
              </a:rPr>
              <a:t>The pipe method</a:t>
            </a:r>
          </a:p>
        </p:txBody>
      </p:sp>
      <p:sp>
        <p:nvSpPr>
          <p:cNvPr id="3" name="Content Placeholder 2"/>
          <p:cNvSpPr>
            <a:spLocks noGrp="1"/>
          </p:cNvSpPr>
          <p:nvPr>
            <p:ph idx="1"/>
          </p:nvPr>
        </p:nvSpPr>
        <p:spPr/>
        <p:txBody>
          <a:bodyPr>
            <a:normAutofit/>
          </a:bodyPr>
          <a:lstStyle/>
          <a:p>
            <a:pPr algn="just"/>
            <a:r>
              <a:rPr lang="en-US" dirty="0"/>
              <a:t>Piping is a mechanism where we provide the output of one stream as the input to another stream. It is normally used to get data from one stream and to pass the output of that stream to another stream</a:t>
            </a:r>
            <a:r>
              <a:rPr lang="en-US" dirty="0" smtClean="0"/>
              <a:t>.</a:t>
            </a:r>
          </a:p>
          <a:p>
            <a:pPr algn="just"/>
            <a:r>
              <a:rPr lang="en-US" dirty="0"/>
              <a:t>The 'pipe' event is emitted when the </a:t>
            </a:r>
            <a:r>
              <a:rPr lang="en-US" dirty="0" err="1"/>
              <a:t>stream.pipe</a:t>
            </a:r>
            <a:r>
              <a:rPr lang="en-US" dirty="0"/>
              <a:t>() method is called on a readable stream, adding this writable to its set of destinations.</a:t>
            </a:r>
          </a:p>
        </p:txBody>
      </p:sp>
    </p:spTree>
    <p:extLst>
      <p:ext uri="{BB962C8B-B14F-4D97-AF65-F5344CB8AC3E}">
        <p14:creationId xmlns:p14="http://schemas.microsoft.com/office/powerpoint/2010/main" val="1667398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effectLst/>
              </a:rPr>
              <a:t>The </a:t>
            </a:r>
            <a:r>
              <a:rPr lang="en-IN" dirty="0" err="1" smtClean="0">
                <a:effectLst/>
              </a:rPr>
              <a:t>unpipe</a:t>
            </a:r>
            <a:r>
              <a:rPr lang="en-IN" dirty="0" smtClean="0">
                <a:effectLst/>
              </a:rPr>
              <a:t> </a:t>
            </a:r>
            <a:r>
              <a:rPr lang="en-IN" dirty="0">
                <a:effectLst/>
              </a:rPr>
              <a:t>method</a:t>
            </a:r>
          </a:p>
        </p:txBody>
      </p:sp>
      <p:sp>
        <p:nvSpPr>
          <p:cNvPr id="3" name="Content Placeholder 2"/>
          <p:cNvSpPr>
            <a:spLocks noGrp="1"/>
          </p:cNvSpPr>
          <p:nvPr>
            <p:ph idx="1"/>
          </p:nvPr>
        </p:nvSpPr>
        <p:spPr/>
        <p:txBody>
          <a:bodyPr>
            <a:normAutofit/>
          </a:bodyPr>
          <a:lstStyle/>
          <a:p>
            <a:pPr algn="just"/>
            <a:r>
              <a:rPr lang="en-US" dirty="0"/>
              <a:t>The '</a:t>
            </a:r>
            <a:r>
              <a:rPr lang="en-US" dirty="0" err="1"/>
              <a:t>unpipe</a:t>
            </a:r>
            <a:r>
              <a:rPr lang="en-US" dirty="0"/>
              <a:t>' event is emitted when the </a:t>
            </a:r>
            <a:r>
              <a:rPr lang="en-US" dirty="0" err="1"/>
              <a:t>stream.unpipe</a:t>
            </a:r>
            <a:r>
              <a:rPr lang="en-US" dirty="0"/>
              <a:t>() method is called on a Readable stream, removing this Writable from its set of destinations.</a:t>
            </a:r>
          </a:p>
        </p:txBody>
      </p:sp>
    </p:spTree>
    <p:extLst>
      <p:ext uri="{BB962C8B-B14F-4D97-AF65-F5344CB8AC3E}">
        <p14:creationId xmlns:p14="http://schemas.microsoft.com/office/powerpoint/2010/main" val="2348970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err="1" smtClean="0">
                <a:effectLst/>
              </a:rPr>
              <a:t>Zlib</a:t>
            </a:r>
            <a:r>
              <a:rPr lang="en-IN" dirty="0" smtClean="0">
                <a:effectLst/>
              </a:rPr>
              <a:t> module</a:t>
            </a:r>
            <a:endParaRPr lang="en-IN" dirty="0">
              <a:effectLst/>
            </a:endParaRPr>
          </a:p>
        </p:txBody>
      </p:sp>
      <p:sp>
        <p:nvSpPr>
          <p:cNvPr id="3" name="Content Placeholder 2"/>
          <p:cNvSpPr>
            <a:spLocks noGrp="1"/>
          </p:cNvSpPr>
          <p:nvPr>
            <p:ph idx="1"/>
          </p:nvPr>
        </p:nvSpPr>
        <p:spPr/>
        <p:txBody>
          <a:bodyPr>
            <a:normAutofit/>
          </a:bodyPr>
          <a:lstStyle/>
          <a:p>
            <a:pPr marL="137160" indent="0" algn="just">
              <a:buNone/>
            </a:pPr>
            <a:r>
              <a:rPr lang="en-US" dirty="0"/>
              <a:t>The </a:t>
            </a:r>
            <a:r>
              <a:rPr lang="en-US" dirty="0" err="1"/>
              <a:t>zlib</a:t>
            </a:r>
            <a:r>
              <a:rPr lang="en-US" dirty="0"/>
              <a:t> module provides compression functionality implemented using </a:t>
            </a:r>
            <a:r>
              <a:rPr lang="en-US" dirty="0" err="1"/>
              <a:t>Gzip</a:t>
            </a:r>
            <a:r>
              <a:rPr lang="en-US" dirty="0"/>
              <a:t>, Deflate/Inflate, and </a:t>
            </a:r>
            <a:r>
              <a:rPr lang="en-US" dirty="0" err="1"/>
              <a:t>Brotli</a:t>
            </a:r>
            <a:r>
              <a:rPr lang="en-US" dirty="0" smtClean="0"/>
              <a:t>.</a:t>
            </a:r>
          </a:p>
          <a:p>
            <a:pPr marL="137160" indent="0" algn="just">
              <a:buNone/>
            </a:pPr>
            <a:endParaRPr lang="en-US" dirty="0"/>
          </a:p>
          <a:p>
            <a:pPr marL="137160" indent="0" algn="just">
              <a:buNone/>
            </a:pPr>
            <a:r>
              <a:rPr lang="en-US" dirty="0" err="1"/>
              <a:t>z</a:t>
            </a:r>
            <a:r>
              <a:rPr lang="en-US" dirty="0" err="1" smtClean="0"/>
              <a:t>lib</a:t>
            </a:r>
            <a:r>
              <a:rPr lang="en-US" dirty="0" smtClean="0"/>
              <a:t> is </a:t>
            </a:r>
            <a:r>
              <a:rPr lang="en-US" dirty="0"/>
              <a:t>a software library used for data compression</a:t>
            </a:r>
            <a:r>
              <a:rPr lang="en-US" dirty="0" smtClean="0"/>
              <a:t>.</a:t>
            </a:r>
          </a:p>
        </p:txBody>
      </p:sp>
    </p:spTree>
    <p:extLst>
      <p:ext uri="{BB962C8B-B14F-4D97-AF65-F5344CB8AC3E}">
        <p14:creationId xmlns:p14="http://schemas.microsoft.com/office/powerpoint/2010/main" val="14201192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514</TotalTime>
  <Words>278</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Apex</vt:lpstr>
      <vt:lpstr>Streams</vt:lpstr>
      <vt:lpstr>Streams</vt:lpstr>
      <vt:lpstr>Types of streams</vt:lpstr>
      <vt:lpstr>The pipe method</vt:lpstr>
      <vt:lpstr>The unpipe method</vt:lpstr>
      <vt:lpstr>Zlib module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31</cp:revision>
  <dcterms:created xsi:type="dcterms:W3CDTF">2020-09-06T07:41:51Z</dcterms:created>
  <dcterms:modified xsi:type="dcterms:W3CDTF">2024-02-23T04:35:10Z</dcterms:modified>
</cp:coreProperties>
</file>