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FBEA5-45BA-EA1A-FADB-4E3A32062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70C2F-E219-F20B-32AA-A6E580BE6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F2756-D0A0-FBCF-650D-D97FAED90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6CDC-E0A2-4E8F-95DC-5B8EC8EB3BBC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9B9F4-9A14-410B-D02E-451265F7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A5C91-18E3-1EA8-E122-ED19976AA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6128-5F30-403F-90D3-F71DC916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60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3947-9094-A237-9C4C-B78AFFD37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E16D0-9ECE-DAF5-A22C-15B0CE836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3A15C-FB78-451F-B71C-31BF7A3F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6CDC-E0A2-4E8F-95DC-5B8EC8EB3BBC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41E1C-7E80-DBF8-4FD9-749CAB65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C3141-8986-D830-64F6-1131BE0C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6128-5F30-403F-90D3-F71DC916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7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4FE2E-EEEF-9227-BEEB-48068933B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C0CAC-2F84-B929-3E77-A9D796A8B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EE0F6-EC3E-9BDB-C8FC-F65654B3B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6CDC-E0A2-4E8F-95DC-5B8EC8EB3BBC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B2BC0-A339-DFCB-1C97-06D8274A1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42151-F343-CB8B-422E-2E0A7E1F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6128-5F30-403F-90D3-F71DC916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9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5103-F212-E642-D65E-14C9CCF3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E666B-EED1-8133-E149-D0378107E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B09F7-595D-8D95-E874-BDE9C071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6CDC-E0A2-4E8F-95DC-5B8EC8EB3BBC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F3D60-A18B-B052-4C4B-B5ACE966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4F12D-05DF-5EE8-4DE9-5051F0CC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6128-5F30-403F-90D3-F71DC916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95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02CBF-9523-F4D1-B19B-6C4302E98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7A735-8D65-F641-891B-B6BABE541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FEF93-B6A1-D15F-EE33-8AA992693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6CDC-E0A2-4E8F-95DC-5B8EC8EB3BBC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A6456-6E70-796A-CCC9-2A64978C1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9A1AF-2905-62D0-0D0A-A2D935BA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6128-5F30-403F-90D3-F71DC916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0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B5C93-0CF1-7948-3E1B-4D6B8130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F7AFC-C247-5EDC-4ACD-3341A581C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9982D-CA4F-3886-3AD7-596D28EE9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2972C-B70B-E42C-D1AA-0B95C5FBD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6CDC-E0A2-4E8F-95DC-5B8EC8EB3BBC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6892C-DAAB-86B7-03F4-017B10B9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E6C9F-9AE5-1383-175B-15368F49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6128-5F30-403F-90D3-F71DC916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26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F0E8-C73E-95A3-F14E-785DC5C6C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ED936-133E-D265-B2E0-7BD5347C9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A3B9C-B054-A8C9-F6DF-953AA81A1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1A5283-A1A4-5C29-FE07-9026C495FD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84CCD-E154-4258-2D28-B9953C1A0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C28EFD-45B5-337D-526F-D5E0F95BB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6CDC-E0A2-4E8F-95DC-5B8EC8EB3BBC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A3DF3E-3018-6D65-7504-F374A1D3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4305C3-26E6-CD8B-5E68-EB5AAF8A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6128-5F30-403F-90D3-F71DC916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0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EE19F-A31E-B3D0-4C3E-41742F107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39F5C3-2251-D4A7-F847-8E12866A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6CDC-E0A2-4E8F-95DC-5B8EC8EB3BBC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299535-1EB1-A4AF-1BFC-9FBFD0F7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76F8C-C439-AA65-5686-EC09CEC83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6128-5F30-403F-90D3-F71DC916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6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B25AB-1BB6-853C-F250-68FF89CAB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6CDC-E0A2-4E8F-95DC-5B8EC8EB3BBC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1E506B-38A9-4C99-CBCE-200DF947D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803EB-AE19-D18A-BAE7-8F8D9212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6128-5F30-403F-90D3-F71DC916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6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8DDB2-8B03-CCC3-493F-46B900DEE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E2332-EE9F-065D-883A-B3B0A0594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9ABA8-E0CE-492F-80A5-8665E5AB8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0BD72-47E6-F72E-0C2F-073AD3519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6CDC-E0A2-4E8F-95DC-5B8EC8EB3BBC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7EF9F-837E-9CE4-86CC-95E612AC2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5061D-C21C-12EE-E1F5-CB784073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6128-5F30-403F-90D3-F71DC916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6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30260-4E23-AB30-75DF-6F765CD8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EA19C9-CA32-AA77-9A1F-9F310EEF2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0A2B6-253D-4935-B2BF-FAC444F7D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330B7-3CA2-E8EC-1FA8-83473B6F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6CDC-E0A2-4E8F-95DC-5B8EC8EB3BBC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9C1B7-DAF5-E921-E3B5-C3EAC257E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71BD2-0A87-0711-7CB0-F19A0734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6128-5F30-403F-90D3-F71DC916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0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CBBE08-308C-F067-D110-3379AD0F3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A4BB6-6B72-7163-9F63-28B43351B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0233B-BC14-87B7-F4F8-791D89EE1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76CDC-E0A2-4E8F-95DC-5B8EC8EB3BBC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78C6D-F53C-F868-45F3-518260C36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74CF9-168D-511B-9358-399F30537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16128-5F30-403F-90D3-F71DC916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6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E9D10-6A24-0D14-CA9C-9C1B875505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3CF1C-B79A-178C-CCC4-2EA580B3B7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82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9EB9C-3C53-871A-F6FC-B8EF1C52D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F4873-BC0F-8332-884E-EAB14054E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Which task involves identifying people and places in a news article? </a:t>
            </a:r>
          </a:p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Image recognition 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Named entity recognition 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Sentiment analysis 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Speech synthesis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562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9EB9C-3C53-871A-F6FC-B8EF1C52D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F4873-BC0F-8332-884E-EAB14054E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Which task involves identifying people and places in a news article? </a:t>
            </a:r>
          </a:p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Image recognition 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Named entity recognition </a:t>
            </a:r>
            <a:endParaRPr lang="en-US" b="1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Sentiment analysis 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Speech synthesis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00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E86BA-441B-397B-EB53-A4D0C1D27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86D74-7467-739A-52CD-AA9DB2F1A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How can LLMs be augmented? </a:t>
            </a:r>
          </a:p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By reducing their parameter count 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i="0" dirty="0">
                <a:solidFill>
                  <a:srgbClr val="0D0D0D"/>
                </a:solidFill>
                <a:effectLst/>
                <a:latin typeface="Söhne"/>
              </a:rPr>
              <a:t>By connecting them to external data sources 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By limiting their language understanding 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By restricting their access to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494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E86BA-441B-397B-EB53-A4D0C1D27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86D74-7467-739A-52CD-AA9DB2F1A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How can LLMs be augmented? </a:t>
            </a:r>
          </a:p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By reducing their parameter count 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By connecting them to external data sources </a:t>
            </a:r>
            <a:endParaRPr lang="en-US" b="1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By limiting their language understanding 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By restricting their access to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84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B4DB6-45C3-1BD5-5CA6-1DBF166BB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C00B4-FBEE-4A7B-5838-3F81F69B8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What architecture were previous generations of language models based on? </a:t>
            </a:r>
          </a:p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Recurrent Neural Networks (RNNs) 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Convolutional Neural Networks (CNNs) 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Transformer architecture 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Generative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140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B4DB6-45C3-1BD5-5CA6-1DBF166BB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C00B4-FBEE-4A7B-5838-3F81F69B8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What architecture were previous generations of language models based on? </a:t>
            </a:r>
          </a:p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Recurrent Neural Networks (RNNs) </a:t>
            </a:r>
            <a:endParaRPr lang="en-US" b="1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Convolutional Neural Networks (CNNs) 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Transformer architecture 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Generative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32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42DF-3E50-6405-3D8D-AA954C4AF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91A72-9DC2-D6E4-9CB7-F8CF2B34F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What limitation did RNNs face in generative tasks according to the text? </a:t>
            </a:r>
          </a:p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Lack of training data 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Limited understanding of language 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High computational requirements 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Inability to process sequential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96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42DF-3E50-6405-3D8D-AA954C4AF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91A72-9DC2-D6E4-9CB7-F8CF2B34F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What limitation did RNNs face in generative tasks according to the text? </a:t>
            </a:r>
          </a:p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Lack of training data 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Limited understanding of language 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High computational requirements </a:t>
            </a:r>
            <a:endParaRPr lang="en-US" b="1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Inability to process sequential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894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839E8-9FBE-5D58-0E27-F5DFD22D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863FE-9416-3BBA-8748-796C0A63E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What breakthrough architecture changed the landscape of generative AI according to the text? </a:t>
            </a:r>
          </a:p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Recurrent Neural Networks (RNNs) 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Convolutional Neural Networks (CNNs) 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Attention mechanism 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Transformer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805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839E8-9FBE-5D58-0E27-F5DFD22D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863FE-9416-3BBA-8748-796C0A63E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What breakthrough architecture changed the landscape of generative AI according to the text? </a:t>
            </a:r>
          </a:p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Recurrent Neural Networks (RNNs) 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Convolutional Neural Networks (CNNs) 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Attention mechanism 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Transformer architecture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400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B7C5-2E32-49CA-F178-C3C1E3FF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8F49D-1701-E02B-D3FD-32153B6A0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OpenSans"/>
              </a:rPr>
              <a:t>What is the purpose of generative AI with large language models?</a:t>
            </a:r>
          </a:p>
          <a:p>
            <a:endParaRPr lang="en-US" dirty="0">
              <a:solidFill>
                <a:srgbClr val="333333"/>
              </a:solidFill>
              <a:latin typeface="OpenSans"/>
            </a:endParaRPr>
          </a:p>
          <a:p>
            <a:pPr marL="0" indent="0">
              <a:buNone/>
            </a:pPr>
            <a:r>
              <a:rPr lang="en-US" i="0" dirty="0">
                <a:solidFill>
                  <a:srgbClr val="333333"/>
                </a:solidFill>
                <a:effectLst/>
                <a:latin typeface="OpenSans"/>
              </a:rPr>
              <a:t>a) To build applications quickly and efficiently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OpenSans"/>
              </a:rPr>
              <a:t>b) To train models for specific tasks and datasets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OpenSans"/>
              </a:rPr>
              <a:t>c) To align model output with human values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OpenSans"/>
              </a:rPr>
              <a:t>d) To increase the compute resources required for AI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937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37AF3-FDDD-A23C-896B-F4AA6428C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C7A05-D245-39D9-06F5-0301D8307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What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is the main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capability of the transformer architecture? </a:t>
            </a:r>
          </a:p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Efficient scaling on multi-core CPUs 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Ability to process only sequential data 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Parallel processing of input data 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Dependency on small training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32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37AF3-FDDD-A23C-896B-F4AA6428C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C7A05-D245-39D9-06F5-0301D8307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What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is the main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capability of the transformer architecture? </a:t>
            </a:r>
          </a:p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Efficient scaling on multi-core CPUs 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Ability to process only sequential data 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Parallel processing of input data </a:t>
            </a:r>
            <a:endParaRPr lang="en-US" b="1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Dependency on small training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536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235ED-C131-53F1-3CB0-705EAD6D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E47CC-F976-9ABF-DF3C-C81AD10A4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what does the transformer architecture learn to pay attention to? </a:t>
            </a:r>
          </a:p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Grammar rules 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Semantic meaning of words </a:t>
            </a: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Syntactic ambiguity 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Homonyms in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80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235ED-C131-53F1-3CB0-705EAD6D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E47CC-F976-9ABF-DF3C-C81AD10A4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what does the transformer architecture learn to pay attention to? </a:t>
            </a:r>
          </a:p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Grammar rules 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Semantic meaning of words </a:t>
            </a: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Syntactic ambiguity 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Homonyms in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777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BF090-DE45-3397-D844-7EE9DD5D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C9AB3-0A17-1EEA-4D66-46355CC61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What is the main advantage of the transformer architecture over earlier RNNs? </a:t>
            </a:r>
          </a:p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Ability to process images </a:t>
            </a: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Improved performance in natural language tasks 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Faster training time 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Lower memory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116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BF090-DE45-3397-D844-7EE9DD5D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C9AB3-0A17-1EEA-4D66-46355CC61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What is the main advantage of the transformer architecture over earlier RNNs? </a:t>
            </a:r>
          </a:p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Ability to process images </a:t>
            </a:r>
          </a:p>
          <a:p>
            <a:pPr marL="514350" indent="-514350">
              <a:buAutoNum type="alphaUcParenR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Improved performance in natural language tasks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Faster training time 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Lower memory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524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485AC-D932-35B4-5F7E-C5F5BC69D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E4880-AE29-C6ED-00B3-434DF4A14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What is the primary function of the attention mechanism in the transformer architecture? </a:t>
            </a:r>
          </a:p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Identifying homonyms in language </a:t>
            </a: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Learning the relevance and context of words 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Converting words into numbers 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Generating token vectors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06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485AC-D932-35B4-5F7E-C5F5BC69D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E4880-AE29-C6ED-00B3-434DF4A14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What is the primary function of the attention mechanism in the transformer architecture? </a:t>
            </a:r>
          </a:p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Identifying homonyms in language </a:t>
            </a:r>
          </a:p>
          <a:p>
            <a:pPr marL="514350" indent="-514350">
              <a:buAutoNum type="alphaUcParenR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Learning the relevance and context of words </a:t>
            </a:r>
            <a:endParaRPr lang="en-US" b="1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Converting words into numbers 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Generating token vectors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23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20DE7-0C38-3FCF-69BD-A42E99FD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D4605-545F-8C2D-A42B-BBF90A44E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What does the transformer architecture use to represent words before processing them?</a:t>
            </a:r>
          </a:p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Token IDs 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Image vectors 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Word embeddings 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Positional encodings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694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20DE7-0C38-3FCF-69BD-A42E99FD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D4605-545F-8C2D-A42B-BBF90A44E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What does the transformer architecture use to represent words before processing them?</a:t>
            </a:r>
          </a:p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Token IDs 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Image vectors 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Word embeddings </a:t>
            </a:r>
            <a:endParaRPr lang="en-US" b="1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Positional encodings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03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B7C5-2E32-49CA-F178-C3C1E3FF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8F49D-1701-E02B-D3FD-32153B6A0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OpenSans"/>
              </a:rPr>
              <a:t>What is the purpose of generative AI with large language models?</a:t>
            </a:r>
          </a:p>
          <a:p>
            <a:endParaRPr lang="en-US" dirty="0">
              <a:solidFill>
                <a:srgbClr val="333333"/>
              </a:solidFill>
              <a:latin typeface="OpenSans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OpenSans"/>
              </a:rPr>
              <a:t>a) To build applications quickly and efficiently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OpenSans"/>
              </a:rPr>
              <a:t>b) To train models for specific tasks and datasets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OpenSans"/>
              </a:rPr>
              <a:t>c) To align model output with human values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OpenSans"/>
              </a:rPr>
              <a:t>d) To increase the compute resources required for AI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94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1073C-4A0A-DD2B-5555-479C2852A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ED6F7-EE3E-2A40-254E-845EE143D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What is the purpose of adding positional encoding to the input tokens? </a:t>
            </a:r>
          </a:p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To improve memory efficiency 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To preserve information about word order 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To reduce computational complexity 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To eliminate syntactic ambiguity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956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1073C-4A0A-DD2B-5555-479C2852A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ED6F7-EE3E-2A40-254E-845EE143D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What is the purpose of adding positional encoding to the input tokens? </a:t>
            </a:r>
          </a:p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To improve memory efficiency 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To preserve information about word order </a:t>
            </a:r>
            <a:endParaRPr lang="en-US" b="1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To reduce computational complexity 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To eliminate syntactic ambiguity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063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64D6F-97FE-5716-078D-582F3185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72694-CD76-31D3-695E-3F1260DF3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What is the purpose of the self-attention layer in the transformer architecture? </a:t>
            </a:r>
          </a:p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To calculate the distance between words 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To analyze relationships between tokens 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To generate probability scores for each word 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To tokenize the input sequence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6350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64D6F-97FE-5716-078D-582F3185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72694-CD76-31D3-695E-3F1260DF3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What is the purpose of the self-attention layer in the transformer architecture? </a:t>
            </a:r>
          </a:p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To calculate the distance between words 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To analyze relationships between tokens </a:t>
            </a:r>
            <a:endParaRPr lang="en-US" b="1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To generate probability scores for each word 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AutoNum type="alphaUcParenR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To tokenize the input sequence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93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ED7C6-B8E4-28E4-295F-9DE8FF820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A3EAF-CFFC-04E6-2523-A5AAD013D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What is the role of prompts in interacting with LLMs? </a:t>
            </a:r>
          </a:p>
          <a:p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 marL="514350" indent="-514350">
              <a:buAutoNum type="alphaLcParenR"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They provide instructions to the model </a:t>
            </a:r>
          </a:p>
          <a:p>
            <a:pPr marL="514350" indent="-514350">
              <a:buAutoNum type="alphaLcParenR"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They determine the model's memory capacity </a:t>
            </a:r>
          </a:p>
          <a:p>
            <a:pPr marL="514350" indent="-514350">
              <a:buAutoNum type="alphaLcParenR"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They represent the output of the model </a:t>
            </a:r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 marL="514350" indent="-514350">
              <a:buAutoNum type="alphaLcParenR"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They define the context window for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ED7C6-B8E4-28E4-295F-9DE8FF820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A3EAF-CFFC-04E6-2523-A5AAD013D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What is the role of prompts in interacting with LLMs? </a:t>
            </a:r>
          </a:p>
          <a:p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 marL="514350" indent="-514350">
              <a:buAutoNum type="alphaLcParenR"/>
            </a:pPr>
            <a:r>
              <a:rPr lang="en-US" b="1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They provide instructions to the model </a:t>
            </a:r>
          </a:p>
          <a:p>
            <a:pPr marL="514350" indent="-514350">
              <a:buAutoNum type="alphaLcParenR"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They determine the model's memory capacity </a:t>
            </a:r>
          </a:p>
          <a:p>
            <a:pPr marL="514350" indent="-514350">
              <a:buAutoNum type="alphaLcParenR"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They represent the output of the model </a:t>
            </a:r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 marL="514350" indent="-514350">
              <a:buAutoNum type="alphaLcParenR"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They define the context window for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62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1F5E1-0759-4D79-D095-5610D4251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F7F6-FB07-0084-E479-A197084FB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What is the output of an LLM known as? </a:t>
            </a:r>
          </a:p>
          <a:p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 marL="514350" indent="-514350">
              <a:buAutoNum type="alphaLcParenR"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Inference </a:t>
            </a:r>
          </a:p>
          <a:p>
            <a:pPr marL="514350" indent="-514350">
              <a:buAutoNum type="alphaLcParenR"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Completion </a:t>
            </a:r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 marL="514350" indent="-514350">
              <a:buAutoNum type="alphaLcParenR"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Prompt </a:t>
            </a:r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 marL="514350" indent="-514350">
              <a:buAutoNum type="alphaLcParenR"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Context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156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1F5E1-0759-4D79-D095-5610D4251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F7F6-FB07-0084-E479-A197084FB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What is the output of an LLM known as? </a:t>
            </a:r>
          </a:p>
          <a:p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 marL="514350" indent="-514350">
              <a:buAutoNum type="alphaLcParenR"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Inference </a:t>
            </a:r>
          </a:p>
          <a:p>
            <a:pPr marL="514350" indent="-514350">
              <a:buAutoNum type="alphaLcParenR"/>
            </a:pPr>
            <a:r>
              <a:rPr lang="en-US" b="1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Completion </a:t>
            </a:r>
            <a:endParaRPr lang="en-US" b="1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 marL="514350" indent="-514350">
              <a:buAutoNum type="alphaLcParenR"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Prompt </a:t>
            </a:r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 marL="514350" indent="-514350">
              <a:buAutoNum type="alphaLcParenR"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Context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807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62EAE-7552-C23A-2786-22C25C8F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E6ED9-01C2-2FB5-A36C-0CF827E37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How can LLMs be customized for specific use cases? </a:t>
            </a:r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endParaRPr lang="en-US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pPr marL="514350" indent="-514350">
              <a:buAutoNum type="alphaLcParenR"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By training a new model from scratch </a:t>
            </a:r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 marL="514350" indent="-514350">
              <a:buAutoNum type="alphaLcParenR"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By applying fine-tuning techniques </a:t>
            </a:r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 marL="514350" indent="-514350">
              <a:buAutoNum type="alphaLcParenR"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By limiting the model's memory capacity </a:t>
            </a:r>
          </a:p>
          <a:p>
            <a:pPr marL="514350" indent="-514350">
              <a:buAutoNum type="alphaLcParenR"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By using pre-trained image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03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62EAE-7552-C23A-2786-22C25C8F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E6ED9-01C2-2FB5-A36C-0CF827E37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How can LLMs be customized for specific use cases? </a:t>
            </a:r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endParaRPr lang="en-US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pPr marL="514350" indent="-514350">
              <a:buAutoNum type="alphaLcParenR"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By training a new model from scratch </a:t>
            </a:r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 marL="514350" indent="-514350">
              <a:buAutoNum type="alphaLcParenR"/>
            </a:pPr>
            <a:r>
              <a:rPr lang="en-US" b="1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By applying fine-tuning techniques </a:t>
            </a:r>
            <a:endParaRPr lang="en-US" b="1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 marL="514350" indent="-514350">
              <a:buAutoNum type="alphaLcParenR"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By limiting the model's memory capacity </a:t>
            </a:r>
          </a:p>
          <a:p>
            <a:pPr marL="514350" indent="-514350">
              <a:buAutoNum type="alphaLcParenR"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By using pre-trained image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335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948</Words>
  <Application>Microsoft Office PowerPoint</Application>
  <PresentationFormat>Widescreen</PresentationFormat>
  <Paragraphs>194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OpenSans</vt:lpstr>
      <vt:lpstr>Söhne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</cp:revision>
  <dcterms:created xsi:type="dcterms:W3CDTF">2024-03-19T06:34:56Z</dcterms:created>
  <dcterms:modified xsi:type="dcterms:W3CDTF">2024-03-20T04:30:26Z</dcterms:modified>
</cp:coreProperties>
</file>