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29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5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1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7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7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5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0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4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9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E7E5-97F8-C048-A10C-759BBF6D69D5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8965-3E7D-C846-B917-46FA771CF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3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500" y="1270000"/>
            <a:ext cx="1238250" cy="682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#</a:t>
            </a:r>
            <a:r>
              <a:rPr lang="fr-FR" dirty="0" err="1" smtClean="0"/>
              <a:t>Frag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952500" y="1000125"/>
            <a:ext cx="1238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603500" y="523875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 bits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343150" y="1270000"/>
            <a:ext cx="1238250" cy="682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Max </a:t>
            </a:r>
            <a:r>
              <a:rPr lang="fr-FR" dirty="0" err="1" smtClean="0"/>
              <a:t>frag</a:t>
            </a:r>
            <a:endParaRPr lang="fr-FR" baseline="30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343150" y="1000125"/>
            <a:ext cx="1238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16025" y="523875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 bits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733799" y="1270000"/>
            <a:ext cx="4537075" cy="682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12" name="Bulle rectangulaire 11"/>
          <p:cNvSpPr/>
          <p:nvPr/>
        </p:nvSpPr>
        <p:spPr>
          <a:xfrm>
            <a:off x="3733799" y="3254377"/>
            <a:ext cx="3254375" cy="793750"/>
          </a:xfrm>
          <a:prstGeom prst="wedgeRectCallout">
            <a:avLst>
              <a:gd name="adj1" fmla="val -71565"/>
              <a:gd name="adj2" fmla="val -2377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Only</a:t>
            </a:r>
            <a:r>
              <a:rPr lang="fr-FR" dirty="0" smtClean="0"/>
              <a:t> in first fragment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0 =2</a:t>
            </a:r>
            <a:r>
              <a:rPr lang="fr-FR" baseline="30000" dirty="0" smtClean="0"/>
              <a:t>N</a:t>
            </a:r>
            <a:endParaRPr lang="fr-FR" baseline="30000" dirty="0"/>
          </a:p>
        </p:txBody>
      </p:sp>
      <p:sp>
        <p:nvSpPr>
          <p:cNvPr id="13" name="Bulle rectangulaire 12"/>
          <p:cNvSpPr/>
          <p:nvPr/>
        </p:nvSpPr>
        <p:spPr>
          <a:xfrm>
            <a:off x="316545" y="3279779"/>
            <a:ext cx="3254375" cy="793750"/>
          </a:xfrm>
          <a:prstGeom prst="wedgeRectCallout">
            <a:avLst>
              <a:gd name="adj1" fmla="val -11077"/>
              <a:gd name="adj2" fmla="val -2437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N </a:t>
            </a:r>
            <a:r>
              <a:rPr lang="fr-FR" dirty="0" smtClean="0"/>
              <a:t>= last fragment</a:t>
            </a:r>
            <a:endParaRPr lang="fr-FR" baseline="30000" dirty="0"/>
          </a:p>
        </p:txBody>
      </p:sp>
      <p:sp>
        <p:nvSpPr>
          <p:cNvPr id="14" name="Rectangle 13"/>
          <p:cNvSpPr/>
          <p:nvPr/>
        </p:nvSpPr>
        <p:spPr>
          <a:xfrm>
            <a:off x="952500" y="4714876"/>
            <a:ext cx="5349875" cy="777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952500" y="4549775"/>
            <a:ext cx="53498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670" y="4953000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ACK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311448" y="418044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</a:t>
            </a:r>
            <a:r>
              <a:rPr lang="fr-FR" dirty="0" smtClean="0"/>
              <a:t> bits</a:t>
            </a:r>
            <a:endParaRPr lang="fr-FR" dirty="0"/>
          </a:p>
        </p:txBody>
      </p:sp>
      <p:sp>
        <p:nvSpPr>
          <p:cNvPr id="19" name="Bulle rectangulaire 18"/>
          <p:cNvSpPr/>
          <p:nvPr/>
        </p:nvSpPr>
        <p:spPr>
          <a:xfrm>
            <a:off x="1943732" y="5892804"/>
            <a:ext cx="3254375" cy="793750"/>
          </a:xfrm>
          <a:prstGeom prst="wedgeRectCallout">
            <a:avLst>
              <a:gd name="adj1" fmla="val -11077"/>
              <a:gd name="adj2" fmla="val -1697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Position = fragment</a:t>
            </a:r>
            <a:endParaRPr lang="fr-FR" baseline="30000" dirty="0" smtClean="0"/>
          </a:p>
          <a:p>
            <a:pPr algn="ctr"/>
            <a:r>
              <a:rPr lang="fr-FR" dirty="0" smtClean="0"/>
              <a:t>0: not </a:t>
            </a:r>
            <a:r>
              <a:rPr lang="fr-FR" dirty="0" err="1" smtClean="0"/>
              <a:t>received</a:t>
            </a:r>
            <a:r>
              <a:rPr lang="fr-FR" dirty="0" smtClean="0"/>
              <a:t> 1: </a:t>
            </a:r>
            <a:r>
              <a:rPr lang="fr-FR" dirty="0" err="1" smtClean="0"/>
              <a:t>received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54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CB Vs bit M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1305983" y="2225675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1385358" y="2378075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9691" y="2193409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0; </a:t>
            </a:r>
            <a:r>
              <a:rPr lang="fr-FR" dirty="0" smtClean="0">
                <a:solidFill>
                  <a:srgbClr val="FF0000"/>
                </a:solidFill>
              </a:rPr>
              <a:t>5</a:t>
            </a:r>
            <a:r>
              <a:rPr lang="fr-FR" dirty="0" smtClean="0"/>
              <a:t>; data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385358" y="2842141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19066" y="2657475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1; data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85358" y="326013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19066" y="3075464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2; data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385358" y="3824685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19066" y="3640019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3; data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306813" y="4396027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40521" y="4211361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4; data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305983" y="4935461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19066" y="4750795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7; data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4408787" y="2225675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Bulle rectangulaire 19"/>
          <p:cNvSpPr/>
          <p:nvPr/>
        </p:nvSpPr>
        <p:spPr>
          <a:xfrm>
            <a:off x="457200" y="1270000"/>
            <a:ext cx="2968625" cy="714375"/>
          </a:xfrm>
          <a:prstGeom prst="wedgeRectCallout">
            <a:avLst>
              <a:gd name="adj1" fmla="val -41689"/>
              <a:gd name="adj2" fmla="val 913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 bits </a:t>
            </a:r>
            <a:r>
              <a:rPr lang="fr-FR" dirty="0" err="1" smtClean="0"/>
              <a:t>overhead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862554" y="231021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941929" y="246261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941929" y="292667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6941929" y="3344665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941929" y="390922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863384" y="4480562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862554" y="501999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9965358" y="231021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ccolade ouvrante 36"/>
          <p:cNvSpPr/>
          <p:nvPr/>
        </p:nvSpPr>
        <p:spPr>
          <a:xfrm>
            <a:off x="6413500" y="2310210"/>
            <a:ext cx="206375" cy="30812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446569" y="363160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2</a:t>
            </a:r>
            <a:r>
              <a:rPr lang="fr-FR" baseline="30000" dirty="0" smtClean="0"/>
              <a:t>N</a:t>
            </a:r>
            <a:r>
              <a:rPr lang="fr-FR" dirty="0" smtClean="0"/>
              <a:t> bits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1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11188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 fragments; N = 3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460625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40000" y="247015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394333" y="2285484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0; 5; data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540000" y="293421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473708" y="274955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1; data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540000" y="3352205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3708" y="3167539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2; data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540000" y="391676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73708" y="3732094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3; data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461455" y="4488102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395163" y="4303436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4; data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460625" y="502753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473708" y="484287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7; data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5563429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460625" y="5616422"/>
            <a:ext cx="3101974" cy="37147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42804" y="5475058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11111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642804" y="5164387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 =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4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11188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 fragments; N = 3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460625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40000" y="247015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394333" y="2285484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0; 5; data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540000" y="293421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473708" y="274955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1; data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473708" y="3167539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2; data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540000" y="391676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73708" y="3732094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3; data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461455" y="4488102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395163" y="4303436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4; data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460625" y="502753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473708" y="484287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7; data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5563429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460625" y="5616422"/>
            <a:ext cx="3101974" cy="37147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42804" y="5475058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11011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642804" y="5164387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 =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17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11188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 fragments; N = 3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460625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40000" y="247015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394333" y="2285484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0; 5; data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540000" y="293421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473708" y="274955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1; data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540000" y="3352205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3708" y="3167539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2; data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540000" y="391676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73708" y="3732094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3; data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473708" y="4288235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4; data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460625" y="502753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473708" y="484287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7; data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5563429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460625" y="5616422"/>
            <a:ext cx="3101974" cy="37147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42804" y="5475058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11110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642804" y="5164387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 = 4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578348" y="5844390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11110</a:t>
            </a:r>
            <a:endParaRPr lang="fr-FR" dirty="0"/>
          </a:p>
        </p:txBody>
      </p:sp>
      <p:sp>
        <p:nvSpPr>
          <p:cNvPr id="4" name="Légende encadrée 1 3"/>
          <p:cNvSpPr/>
          <p:nvPr/>
        </p:nvSpPr>
        <p:spPr>
          <a:xfrm>
            <a:off x="6794500" y="1762125"/>
            <a:ext cx="1587500" cy="1969969"/>
          </a:xfrm>
          <a:prstGeom prst="borderCallout1">
            <a:avLst>
              <a:gd name="adj1" fmla="val 18750"/>
              <a:gd name="adj2" fmla="val -8333"/>
              <a:gd name="adj3" fmla="val 210008"/>
              <a:gd name="adj4" fmla="val -30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11110 =&gt;</a:t>
            </a:r>
          </a:p>
          <a:p>
            <a:pPr algn="ctr"/>
            <a:r>
              <a:rPr lang="fr-FR" dirty="0" smtClean="0"/>
              <a:t>11101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03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11188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 fragments; N = 3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460625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394333" y="2285484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0; 5; data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540000" y="293421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473708" y="274955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1; data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540000" y="3352205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3708" y="3167539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2; data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540000" y="3916760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73708" y="3732094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3; data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473708" y="4288235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4; data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460625" y="5027536"/>
            <a:ext cx="3101974" cy="371475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473708" y="4842870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7; data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5563429" y="2317750"/>
            <a:ext cx="79375" cy="38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460625" y="5616422"/>
            <a:ext cx="3101974" cy="37147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42804" y="547505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0111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642804" y="5164387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 = 4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578348" y="584439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0111</a:t>
            </a:r>
            <a:endParaRPr lang="fr-FR" dirty="0"/>
          </a:p>
        </p:txBody>
      </p:sp>
      <p:sp>
        <p:nvSpPr>
          <p:cNvPr id="4" name="Légende encadrée 1 3"/>
          <p:cNvSpPr/>
          <p:nvPr/>
        </p:nvSpPr>
        <p:spPr>
          <a:xfrm>
            <a:off x="6794500" y="1762125"/>
            <a:ext cx="1587500" cy="1969969"/>
          </a:xfrm>
          <a:prstGeom prst="borderCallout1">
            <a:avLst>
              <a:gd name="adj1" fmla="val 18750"/>
              <a:gd name="adj2" fmla="val -8333"/>
              <a:gd name="adj3" fmla="val 210008"/>
              <a:gd name="adj4" fmla="val -30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0111 </a:t>
            </a:r>
          </a:p>
          <a:p>
            <a:pPr algn="ctr"/>
            <a:r>
              <a:rPr lang="fr-FR" dirty="0" smtClean="0"/>
              <a:t>Not a good </a:t>
            </a:r>
            <a:r>
              <a:rPr lang="fr-FR" dirty="0" err="1" smtClean="0"/>
              <a:t>vector</a:t>
            </a:r>
            <a:r>
              <a:rPr lang="fr-FR" dirty="0" smtClean="0"/>
              <a:t> size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59191" y="4101426"/>
            <a:ext cx="180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Is </a:t>
            </a:r>
            <a:r>
              <a:rPr lang="fr-FR" dirty="0" err="1" smtClean="0"/>
              <a:t>it</a:t>
            </a:r>
            <a:r>
              <a:rPr lang="fr-FR" dirty="0" smtClean="0"/>
              <a:t> possible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</a:p>
          <a:p>
            <a:r>
              <a:rPr lang="fr-FR" dirty="0" smtClean="0"/>
              <a:t>byte </a:t>
            </a:r>
            <a:r>
              <a:rPr lang="fr-FR" dirty="0" err="1" smtClean="0"/>
              <a:t>aligment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264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205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PowerPoint Presentation</vt:lpstr>
      <vt:lpstr>CB Vs bit M</vt:lpstr>
      <vt:lpstr>Example</vt:lpstr>
      <vt:lpstr>Example</vt:lpstr>
      <vt:lpstr>Example</vt:lpstr>
      <vt:lpstr>Example</vt:lpstr>
    </vt:vector>
  </TitlesOfParts>
  <Company>Télécom Bretagne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Toutain</dc:creator>
  <cp:lastModifiedBy>Ana Minaburo</cp:lastModifiedBy>
  <cp:revision>4</cp:revision>
  <dcterms:created xsi:type="dcterms:W3CDTF">2017-01-04T12:50:46Z</dcterms:created>
  <dcterms:modified xsi:type="dcterms:W3CDTF">2017-01-11T09:22:50Z</dcterms:modified>
</cp:coreProperties>
</file>