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1b76bc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1b76bc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1b76bc3d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1b76bc3d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105eabc76b4d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3105eabc76b4d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3105eabc76b4dd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b3105eabc76b4dd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1b76bc3de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1b76bc3de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1b76bc3d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1b76bc3d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b76bc3de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b76bc3de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1b76bc3de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1b76bc3de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14587" y="1782294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Alibu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Smart Light &amp; Buzzer Alarm</a:t>
            </a:r>
            <a:endParaRPr sz="2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08150" y="4252225"/>
            <a:ext cx="3192600" cy="7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EESTEC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Workshop On Embedded Systems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</a:rPr>
              <a:t>Zagreb, 2020.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828750" y="4156225"/>
            <a:ext cx="31926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Jan Novosel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Tin Plavec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Luka Penjin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7" name="Google Shape;137;p13"/>
          <p:cNvSpPr/>
          <p:nvPr/>
        </p:nvSpPr>
        <p:spPr>
          <a:xfrm flipH="1">
            <a:off x="4901450" y="4523500"/>
            <a:ext cx="3081525" cy="620000"/>
          </a:xfrm>
          <a:prstGeom prst="flowChartInputOutpu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 txBox="1"/>
          <p:nvPr>
            <p:ph idx="1" type="subTitle"/>
          </p:nvPr>
        </p:nvSpPr>
        <p:spPr>
          <a:xfrm>
            <a:off x="5244163" y="4600600"/>
            <a:ext cx="2243700" cy="44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Ikea Assembly Squad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Korištene komponente</a:t>
            </a:r>
            <a:endParaRPr sz="2600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Croduino Nova2 s ugrađenim WiFi modulom, povezan preko Blynk aplikacije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IR senzor za pokret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Fotootpornik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Zujalica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270" y="2419400"/>
            <a:ext cx="3089052" cy="20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Korišten software</a:t>
            </a:r>
            <a:endParaRPr sz="26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881275" y="3140575"/>
            <a:ext cx="74550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Arduino IDE                                      Blynk                                                Kicad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67674"/>
            <a:ext cx="1506675" cy="10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113" y="1845950"/>
            <a:ext cx="2272550" cy="8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5">
            <a:alphaModFix/>
          </a:blip>
          <a:srcRect b="67490" l="65106" r="2653" t="4630"/>
          <a:stretch/>
        </p:blipFill>
        <p:spPr>
          <a:xfrm>
            <a:off x="6422606" y="1845938"/>
            <a:ext cx="1913661" cy="86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Izrada projekta</a:t>
            </a:r>
            <a:endParaRPr sz="26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61" y="806333"/>
            <a:ext cx="264813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155" y="1460238"/>
            <a:ext cx="3835900" cy="2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Izrada projekta</a:t>
            </a:r>
            <a:endParaRPr sz="260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50" y="806325"/>
            <a:ext cx="2648138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048" y="1460250"/>
            <a:ext cx="3835900" cy="2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Postav u kući</a:t>
            </a:r>
            <a:endParaRPr sz="2600"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Senzor za pokret nalazi se na okviru vrata prostorije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Fotootpornik se nalazi u prostoriji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375" y="1524109"/>
            <a:ext cx="2103125" cy="210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4">
            <a:alphaModFix/>
          </a:blip>
          <a:srcRect b="17512" l="0" r="0" t="0"/>
          <a:stretch/>
        </p:blipFill>
        <p:spPr>
          <a:xfrm>
            <a:off x="1599499" y="2175900"/>
            <a:ext cx="2351351" cy="2302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Dva načina rada</a:t>
            </a:r>
            <a:endParaRPr sz="2600"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Senzor pokreta detektira kada korisnik prođe kroz vrata te pošalje tu informaciju Croduinu. Procesor potom odlučuje treba li upaliti svjetlo na temelju vrijednosti koju pročita s fotootpornika. Ako je premalo svjetla, upalit će se LED lampica. Intenzitet lampice će se postaviti na temelju otpora na fotootporniku. Ukoliko korisniku ne odgovara intenzitet, može ga namjetiti sam pomoću aplikacije.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Svjetlo ostaje upaljeno sve dok korisnik ponovno ne prođe pored senzora za pokret ili dok na aplikaciji manualno ne ugasi lampicu.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Dva načina rada</a:t>
            </a:r>
            <a:endParaRPr sz="2600"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AWAY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Ukoliko korisnik nije kod kuće, dojavljeni pokret sa senzora će se protumačiti kao provala u kuću. Sustav će upaliti zvučni i vizualni alarm te će korisniku putem interneta na mobitel poslati notifikaciju.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Alarm će se isključiti kad korisnik odabere način rada </a:t>
            </a:r>
            <a:r>
              <a:rPr b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Zaključak</a:t>
            </a:r>
            <a:endParaRPr sz="2600"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➔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Automatizirano upravljanje svjetlom u kući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➔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Jednostavno se koristi pomoću aplikacije na mobilnom telefonu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➔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Štedi energiju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Char char="➔"/>
            </a:pPr>
            <a:r>
              <a:rPr lang="en"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Poboljšava sigurnost doma</a:t>
            </a: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