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73" r:id="rId3"/>
    <p:sldId id="266" r:id="rId4"/>
    <p:sldId id="263" r:id="rId5"/>
    <p:sldId id="262" r:id="rId6"/>
    <p:sldId id="261" r:id="rId7"/>
    <p:sldId id="268" r:id="rId8"/>
    <p:sldId id="278" r:id="rId9"/>
    <p:sldId id="271" r:id="rId10"/>
    <p:sldId id="288" r:id="rId11"/>
  </p:sldIdLst>
  <p:sldSz cx="9144000" cy="5143500" type="screen16x9"/>
  <p:notesSz cx="6858000" cy="9144000"/>
  <p:embeddedFontLst>
    <p:embeddedFont>
      <p:font typeface="Arabic Typesetting" panose="03020402040406030203" pitchFamily="66" charset="-78"/>
      <p:regular r:id="rId13"/>
    </p:embeddedFont>
    <p:embeddedFont>
      <p:font typeface="Engravers MT" panose="02090707080505020304" pitchFamily="18" charset="0"/>
      <p:regular r:id="rId14"/>
    </p:embeddedFont>
    <p:embeddedFont>
      <p:font typeface="Fira Sans" panose="020B0503050000020004" pitchFamily="34" charset="0"/>
      <p:regular r:id="rId15"/>
      <p:bold r:id="rId16"/>
      <p:italic r:id="rId17"/>
      <p:boldItalic r:id="rId18"/>
    </p:embeddedFont>
    <p:embeddedFont>
      <p:font typeface="Fira Sans Black" panose="020B0A03050000020004" pitchFamily="34" charset="0"/>
      <p:bold r:id="rId19"/>
      <p:boldItalic r:id="rId20"/>
    </p:embeddedFont>
    <p:embeddedFont>
      <p:font typeface="Gill Sans Ultra Bold" panose="020B0A02020104020203" pitchFamily="3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E5E5E5"/>
    <a:srgbClr val="E9E9E9"/>
    <a:srgbClr val="FDFDFD"/>
    <a:srgbClr val="E7E7E7"/>
    <a:srgbClr val="FEFEFE"/>
    <a:srgbClr val="616161"/>
    <a:srgbClr val="D5D5D5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DFE6E5-360A-4107-94F6-C37C93CDF53D}" v="16" dt="2024-11-03T04:52:13.251"/>
  </p1510:revLst>
</p1510:revInfo>
</file>

<file path=ppt/tableStyles.xml><?xml version="1.0" encoding="utf-8"?>
<a:tblStyleLst xmlns:a="http://schemas.openxmlformats.org/drawingml/2006/main" def="{980D7E77-90CE-416C-98A4-7703ADBA1492}">
  <a:tblStyle styleId="{980D7E77-90CE-416C-98A4-7703ADBA1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Teenagers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0A-4922-8E76-CB3C2030BC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0A-4922-8E76-CB3C2030BCCA}"/>
              </c:ext>
            </c:extLst>
          </c:dPt>
          <c:cat>
            <c:strRef>
              <c:f>Feuil1!$A$2:$A$5</c:f>
              <c:strCache>
                <c:ptCount val="2"/>
                <c:pt idx="0">
                  <c:v>not victim</c:v>
                </c:pt>
                <c:pt idx="1">
                  <c:v>victim</c:v>
                </c:pt>
              </c:strCache>
              <c:extLst/>
            </c:strRef>
          </c:cat>
          <c:val>
            <c:numRef>
              <c:f>Feuil1!$B$2:$B$5</c:f>
              <c:numCache>
                <c:formatCode>General</c:formatCode>
                <c:ptCount val="2"/>
                <c:pt idx="0">
                  <c:v>41</c:v>
                </c:pt>
                <c:pt idx="1">
                  <c:v>59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8B4-4FD2-93F1-7561C768EB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8444745825836453E-2"/>
          <c:y val="0.84014671497314686"/>
          <c:w val="0.82017319255150267"/>
          <c:h val="0.121847842567691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9646c4d463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9646c4d463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9646c4d463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9646c4d463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646c4d463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646c4d463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62ef911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62ef911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9646c4d463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9646c4d463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9646c4d4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9646c4d4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4118517" y="1783080"/>
            <a:ext cx="5114693" cy="7068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dirty="0" err="1">
                <a:solidFill>
                  <a:schemeClr val="accent2"/>
                </a:solidFill>
                <a:latin typeface="Engravers MT" panose="02090707080505020304" pitchFamily="18" charset="0"/>
              </a:rPr>
              <a:t>Cyberbullying</a:t>
            </a:r>
            <a:endParaRPr sz="3200" b="0" dirty="0">
              <a:solidFill>
                <a:schemeClr val="accent2"/>
              </a:solidFill>
              <a:latin typeface="Engravers MT" panose="02090707080505020304" pitchFamily="18" charset="0"/>
            </a:endParaRPr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5043338" y="2847884"/>
            <a:ext cx="3265050" cy="1291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Gill Sans Ultra Bold" panose="020B0A02020104020203" pitchFamily="34" charset="0"/>
              </a:rPr>
              <a:t>A silent killer of </a:t>
            </a:r>
            <a:r>
              <a:rPr lang="fr-FR" dirty="0" err="1">
                <a:solidFill>
                  <a:schemeClr val="accent4">
                    <a:lumMod val="50000"/>
                  </a:schemeClr>
                </a:solidFill>
                <a:latin typeface="Gill Sans Ultra Bold" panose="020B0A02020104020203" pitchFamily="34" charset="0"/>
              </a:rPr>
              <a:t>many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Gill Sans Ultra Bold" panose="020B0A02020104020203" pitchFamily="34" charset="0"/>
              </a:rPr>
              <a:t> </a:t>
            </a:r>
            <a:r>
              <a:rPr lang="fr-FR" dirty="0" err="1">
                <a:solidFill>
                  <a:schemeClr val="accent4">
                    <a:lumMod val="50000"/>
                  </a:schemeClr>
                </a:solidFill>
                <a:latin typeface="Gill Sans Ultra Bold" panose="020B0A02020104020203" pitchFamily="34" charset="0"/>
              </a:rPr>
              <a:t>young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Gill Sans Ultra Bold" panose="020B0A02020104020203" pitchFamily="34" charset="0"/>
              </a:rPr>
              <a:t> </a:t>
            </a:r>
            <a:r>
              <a:rPr lang="fr-FR" dirty="0" err="1">
                <a:solidFill>
                  <a:schemeClr val="accent4">
                    <a:lumMod val="50000"/>
                  </a:schemeClr>
                </a:solidFill>
                <a:latin typeface="Gill Sans Ultra Bold" panose="020B0A02020104020203" pitchFamily="34" charset="0"/>
              </a:rPr>
              <a:t>women’s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Gill Sans Ultra Bold" panose="020B0A02020104020203" pitchFamily="34" charset="0"/>
              </a:rPr>
              <a:t> </a:t>
            </a:r>
            <a:r>
              <a:rPr lang="fr-FR" dirty="0" err="1">
                <a:solidFill>
                  <a:schemeClr val="accent4">
                    <a:lumMod val="50000"/>
                  </a:schemeClr>
                </a:solidFill>
                <a:latin typeface="Gill Sans Ultra Bold" panose="020B0A02020104020203" pitchFamily="34" charset="0"/>
              </a:rPr>
              <a:t>career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Gill Sans Ultra Bold" panose="020B0A02020104020203" pitchFamily="34" charset="0"/>
              </a:rPr>
              <a:t> </a:t>
            </a:r>
            <a:endParaRPr dirty="0">
              <a:solidFill>
                <a:schemeClr val="accent4">
                  <a:lumMod val="50000"/>
                </a:schemeClr>
              </a:solidFill>
              <a:latin typeface="Gill Sans Ultra Bold" panose="020B0A02020104020203" pitchFamily="34" charset="0"/>
            </a:endParaRPr>
          </a:p>
        </p:txBody>
      </p:sp>
      <p:grpSp>
        <p:nvGrpSpPr>
          <p:cNvPr id="56" name="Google Shape;56;p15"/>
          <p:cNvGrpSpPr/>
          <p:nvPr/>
        </p:nvGrpSpPr>
        <p:grpSpPr>
          <a:xfrm>
            <a:off x="-2395492" y="1206887"/>
            <a:ext cx="6967495" cy="3975885"/>
            <a:chOff x="2925068" y="2092209"/>
            <a:chExt cx="3288881" cy="1876746"/>
          </a:xfrm>
        </p:grpSpPr>
        <p:sp>
          <p:nvSpPr>
            <p:cNvPr id="57" name="Google Shape;57;p15"/>
            <p:cNvSpPr/>
            <p:nvPr/>
          </p:nvSpPr>
          <p:spPr>
            <a:xfrm>
              <a:off x="3215525" y="2092209"/>
              <a:ext cx="2707966" cy="1691850"/>
            </a:xfrm>
            <a:custGeom>
              <a:avLst/>
              <a:gdLst/>
              <a:ahLst/>
              <a:cxnLst/>
              <a:rect l="l" t="t" r="r" b="b"/>
              <a:pathLst>
                <a:path w="82309" h="51424" extrusionOk="0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323634" y="2235192"/>
              <a:ext cx="2492537" cy="1468557"/>
            </a:xfrm>
            <a:custGeom>
              <a:avLst/>
              <a:gdLst/>
              <a:ahLst/>
              <a:cxnLst/>
              <a:rect l="l" t="t" r="r" b="b"/>
              <a:pathLst>
                <a:path w="75761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925068" y="3784023"/>
              <a:ext cx="3288881" cy="184931"/>
            </a:xfrm>
            <a:custGeom>
              <a:avLst/>
              <a:gdLst/>
              <a:ahLst/>
              <a:cxnLst/>
              <a:rect l="l" t="t" r="r" b="b"/>
              <a:pathLst>
                <a:path w="99966" h="5621" extrusionOk="0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180924" y="3783234"/>
              <a:ext cx="777592" cy="56062"/>
            </a:xfrm>
            <a:custGeom>
              <a:avLst/>
              <a:gdLst/>
              <a:ahLst/>
              <a:cxnLst/>
              <a:rect l="l" t="t" r="r" b="b"/>
              <a:pathLst>
                <a:path w="23635" h="1704" extrusionOk="0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323059" y="2235192"/>
              <a:ext cx="2492899" cy="1468557"/>
            </a:xfrm>
            <a:custGeom>
              <a:avLst/>
              <a:gdLst/>
              <a:ahLst/>
              <a:cxnLst/>
              <a:rect l="l" t="t" r="r" b="b"/>
              <a:pathLst>
                <a:path w="75772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50738" y="2399297"/>
              <a:ext cx="837535" cy="1077278"/>
            </a:xfrm>
            <a:custGeom>
              <a:avLst/>
              <a:gdLst/>
              <a:ahLst/>
              <a:cxnLst/>
              <a:rect l="l" t="t" r="r" b="b"/>
              <a:pathLst>
                <a:path w="25457" h="32744" extrusionOk="0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76203" y="2431835"/>
              <a:ext cx="786606" cy="1012201"/>
            </a:xfrm>
            <a:custGeom>
              <a:avLst/>
              <a:gdLst/>
              <a:ahLst/>
              <a:cxnLst/>
              <a:rect l="l" t="t" r="r" b="b"/>
              <a:pathLst>
                <a:path w="23909" h="30766" fill="none" extrusionOk="0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w="7750" cap="flat" cmpd="sng">
              <a:solidFill>
                <a:srgbClr val="FCFC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79392" y="2781627"/>
              <a:ext cx="180226" cy="313011"/>
            </a:xfrm>
            <a:custGeom>
              <a:avLst/>
              <a:gdLst/>
              <a:ahLst/>
              <a:cxnLst/>
              <a:rect l="l" t="t" r="r" b="b"/>
              <a:pathLst>
                <a:path w="5478" h="9514" extrusionOk="0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FE3FEA22-0850-7AAA-8BD9-32136199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096086"/>
          </a:xfrm>
          <a:prstGeom prst="rect">
            <a:avLst/>
          </a:prstGeom>
        </p:spPr>
      </p:pic>
      <p:grpSp>
        <p:nvGrpSpPr>
          <p:cNvPr id="5" name="Google Shape;3935;p42">
            <a:extLst>
              <a:ext uri="{FF2B5EF4-FFF2-40B4-BE49-F238E27FC236}">
                <a16:creationId xmlns:a16="http://schemas.microsoft.com/office/drawing/2014/main" id="{4C883DB3-DC40-DE70-1C36-F70802889855}"/>
              </a:ext>
            </a:extLst>
          </p:cNvPr>
          <p:cNvGrpSpPr/>
          <p:nvPr/>
        </p:nvGrpSpPr>
        <p:grpSpPr>
          <a:xfrm>
            <a:off x="218050" y="2842152"/>
            <a:ext cx="8229656" cy="2018236"/>
            <a:chOff x="457200" y="1329875"/>
            <a:chExt cx="8229656" cy="1350175"/>
          </a:xfrm>
        </p:grpSpPr>
        <p:sp>
          <p:nvSpPr>
            <p:cNvPr id="6" name="Google Shape;3936;p42">
              <a:extLst>
                <a:ext uri="{FF2B5EF4-FFF2-40B4-BE49-F238E27FC236}">
                  <a16:creationId xmlns:a16="http://schemas.microsoft.com/office/drawing/2014/main" id="{972EC9B3-4C22-60E0-C1A8-F87D08EBF1F8}"/>
                </a:ext>
              </a:extLst>
            </p:cNvPr>
            <p:cNvSpPr/>
            <p:nvPr/>
          </p:nvSpPr>
          <p:spPr>
            <a:xfrm>
              <a:off x="457200" y="2520800"/>
              <a:ext cx="8229656" cy="159250"/>
            </a:xfrm>
            <a:custGeom>
              <a:avLst/>
              <a:gdLst/>
              <a:ahLst/>
              <a:cxnLst/>
              <a:rect l="l" t="t" r="r" b="b"/>
              <a:pathLst>
                <a:path w="181250" h="6370" extrusionOk="0">
                  <a:moveTo>
                    <a:pt x="3179" y="0"/>
                  </a:moveTo>
                  <a:cubicBezTo>
                    <a:pt x="1429" y="0"/>
                    <a:pt x="0" y="1429"/>
                    <a:pt x="0" y="3191"/>
                  </a:cubicBezTo>
                  <a:cubicBezTo>
                    <a:pt x="0" y="4941"/>
                    <a:pt x="1429" y="6370"/>
                    <a:pt x="3179" y="6370"/>
                  </a:cubicBezTo>
                  <a:lnTo>
                    <a:pt x="178070" y="6370"/>
                  </a:lnTo>
                  <a:cubicBezTo>
                    <a:pt x="179820" y="6370"/>
                    <a:pt x="181249" y="4941"/>
                    <a:pt x="181249" y="3191"/>
                  </a:cubicBezTo>
                  <a:cubicBezTo>
                    <a:pt x="181249" y="1429"/>
                    <a:pt x="179844" y="0"/>
                    <a:pt x="178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937;p42">
              <a:extLst>
                <a:ext uri="{FF2B5EF4-FFF2-40B4-BE49-F238E27FC236}">
                  <a16:creationId xmlns:a16="http://schemas.microsoft.com/office/drawing/2014/main" id="{EB9BD0DF-832A-89FA-AAD2-6CB8B0726066}"/>
                </a:ext>
              </a:extLst>
            </p:cNvPr>
            <p:cNvSpPr/>
            <p:nvPr/>
          </p:nvSpPr>
          <p:spPr>
            <a:xfrm>
              <a:off x="2752863" y="1811175"/>
              <a:ext cx="1001350" cy="772450"/>
            </a:xfrm>
            <a:custGeom>
              <a:avLst/>
              <a:gdLst/>
              <a:ahLst/>
              <a:cxnLst/>
              <a:rect l="l" t="t" r="r" b="b"/>
              <a:pathLst>
                <a:path w="40054" h="30898" extrusionOk="0">
                  <a:moveTo>
                    <a:pt x="1" y="1"/>
                  </a:moveTo>
                  <a:lnTo>
                    <a:pt x="1" y="30897"/>
                  </a:lnTo>
                  <a:lnTo>
                    <a:pt x="40053" y="30897"/>
                  </a:lnTo>
                  <a:lnTo>
                    <a:pt x="40053" y="1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938;p42">
              <a:extLst>
                <a:ext uri="{FF2B5EF4-FFF2-40B4-BE49-F238E27FC236}">
                  <a16:creationId xmlns:a16="http://schemas.microsoft.com/office/drawing/2014/main" id="{B6087BDC-92DD-E418-3F4B-BA4D2191E75B}"/>
                </a:ext>
              </a:extLst>
            </p:cNvPr>
            <p:cNvSpPr/>
            <p:nvPr/>
          </p:nvSpPr>
          <p:spPr>
            <a:xfrm>
              <a:off x="2752863" y="1811175"/>
              <a:ext cx="1001350" cy="89325"/>
            </a:xfrm>
            <a:custGeom>
              <a:avLst/>
              <a:gdLst/>
              <a:ahLst/>
              <a:cxnLst/>
              <a:rect l="l" t="t" r="r" b="b"/>
              <a:pathLst>
                <a:path w="40054" h="3573" extrusionOk="0">
                  <a:moveTo>
                    <a:pt x="1" y="1"/>
                  </a:moveTo>
                  <a:lnTo>
                    <a:pt x="1" y="3573"/>
                  </a:lnTo>
                  <a:lnTo>
                    <a:pt x="40053" y="3573"/>
                  </a:lnTo>
                  <a:lnTo>
                    <a:pt x="400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39;p42">
              <a:extLst>
                <a:ext uri="{FF2B5EF4-FFF2-40B4-BE49-F238E27FC236}">
                  <a16:creationId xmlns:a16="http://schemas.microsoft.com/office/drawing/2014/main" id="{B47FAA17-C705-61F9-F780-1CAB8A01AD62}"/>
                </a:ext>
              </a:extLst>
            </p:cNvPr>
            <p:cNvSpPr/>
            <p:nvPr/>
          </p:nvSpPr>
          <p:spPr>
            <a:xfrm>
              <a:off x="2795138" y="18373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50" y="0"/>
                  </a:moveTo>
                  <a:cubicBezTo>
                    <a:pt x="334" y="0"/>
                    <a:pt x="0" y="334"/>
                    <a:pt x="0" y="739"/>
                  </a:cubicBezTo>
                  <a:cubicBezTo>
                    <a:pt x="0" y="1155"/>
                    <a:pt x="334" y="1489"/>
                    <a:pt x="750" y="1489"/>
                  </a:cubicBezTo>
                  <a:cubicBezTo>
                    <a:pt x="1155" y="1489"/>
                    <a:pt x="1489" y="1155"/>
                    <a:pt x="1489" y="739"/>
                  </a:cubicBezTo>
                  <a:cubicBezTo>
                    <a:pt x="1489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40;p42">
              <a:extLst>
                <a:ext uri="{FF2B5EF4-FFF2-40B4-BE49-F238E27FC236}">
                  <a16:creationId xmlns:a16="http://schemas.microsoft.com/office/drawing/2014/main" id="{C926D568-F8F6-7A87-D9C0-E5B1308879CC}"/>
                </a:ext>
              </a:extLst>
            </p:cNvPr>
            <p:cNvSpPr/>
            <p:nvPr/>
          </p:nvSpPr>
          <p:spPr>
            <a:xfrm>
              <a:off x="2875213" y="18373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50" y="0"/>
                  </a:moveTo>
                  <a:cubicBezTo>
                    <a:pt x="333" y="0"/>
                    <a:pt x="0" y="334"/>
                    <a:pt x="0" y="739"/>
                  </a:cubicBezTo>
                  <a:cubicBezTo>
                    <a:pt x="0" y="1155"/>
                    <a:pt x="333" y="1489"/>
                    <a:pt x="750" y="1489"/>
                  </a:cubicBezTo>
                  <a:cubicBezTo>
                    <a:pt x="1155" y="1489"/>
                    <a:pt x="1488" y="1155"/>
                    <a:pt x="1488" y="739"/>
                  </a:cubicBezTo>
                  <a:cubicBezTo>
                    <a:pt x="1488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41;p42">
              <a:extLst>
                <a:ext uri="{FF2B5EF4-FFF2-40B4-BE49-F238E27FC236}">
                  <a16:creationId xmlns:a16="http://schemas.microsoft.com/office/drawing/2014/main" id="{92BFBA69-DB02-6428-9DBC-A598DFDE1362}"/>
                </a:ext>
              </a:extLst>
            </p:cNvPr>
            <p:cNvSpPr/>
            <p:nvPr/>
          </p:nvSpPr>
          <p:spPr>
            <a:xfrm>
              <a:off x="2955563" y="18373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39" y="0"/>
                  </a:moveTo>
                  <a:cubicBezTo>
                    <a:pt x="334" y="0"/>
                    <a:pt x="1" y="334"/>
                    <a:pt x="1" y="739"/>
                  </a:cubicBezTo>
                  <a:cubicBezTo>
                    <a:pt x="1" y="1155"/>
                    <a:pt x="334" y="1489"/>
                    <a:pt x="739" y="1489"/>
                  </a:cubicBezTo>
                  <a:cubicBezTo>
                    <a:pt x="1156" y="1489"/>
                    <a:pt x="1489" y="1155"/>
                    <a:pt x="1489" y="739"/>
                  </a:cubicBezTo>
                  <a:cubicBezTo>
                    <a:pt x="1489" y="334"/>
                    <a:pt x="1156" y="0"/>
                    <a:pt x="739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42;p42">
              <a:extLst>
                <a:ext uri="{FF2B5EF4-FFF2-40B4-BE49-F238E27FC236}">
                  <a16:creationId xmlns:a16="http://schemas.microsoft.com/office/drawing/2014/main" id="{ECA45457-2986-64F0-2B5C-8BDD63AEDC22}"/>
                </a:ext>
              </a:extLst>
            </p:cNvPr>
            <p:cNvSpPr/>
            <p:nvPr/>
          </p:nvSpPr>
          <p:spPr>
            <a:xfrm>
              <a:off x="2806738" y="1954650"/>
              <a:ext cx="892700" cy="194100"/>
            </a:xfrm>
            <a:custGeom>
              <a:avLst/>
              <a:gdLst/>
              <a:ahLst/>
              <a:cxnLst/>
              <a:rect l="l" t="t" r="r" b="b"/>
              <a:pathLst>
                <a:path w="35708" h="7764" extrusionOk="0">
                  <a:moveTo>
                    <a:pt x="1" y="0"/>
                  </a:moveTo>
                  <a:lnTo>
                    <a:pt x="1" y="7763"/>
                  </a:lnTo>
                  <a:lnTo>
                    <a:pt x="35707" y="7763"/>
                  </a:lnTo>
                  <a:lnTo>
                    <a:pt x="35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43;p42">
              <a:extLst>
                <a:ext uri="{FF2B5EF4-FFF2-40B4-BE49-F238E27FC236}">
                  <a16:creationId xmlns:a16="http://schemas.microsoft.com/office/drawing/2014/main" id="{9F426119-A9F4-110A-FA97-1AFB051082FC}"/>
                </a:ext>
              </a:extLst>
            </p:cNvPr>
            <p:cNvSpPr/>
            <p:nvPr/>
          </p:nvSpPr>
          <p:spPr>
            <a:xfrm>
              <a:off x="2806738" y="2187125"/>
              <a:ext cx="331625" cy="187850"/>
            </a:xfrm>
            <a:custGeom>
              <a:avLst/>
              <a:gdLst/>
              <a:ahLst/>
              <a:cxnLst/>
              <a:rect l="l" t="t" r="r" b="b"/>
              <a:pathLst>
                <a:path w="13265" h="7514" extrusionOk="0">
                  <a:moveTo>
                    <a:pt x="1" y="0"/>
                  </a:moveTo>
                  <a:lnTo>
                    <a:pt x="1" y="7513"/>
                  </a:lnTo>
                  <a:lnTo>
                    <a:pt x="13264" y="7513"/>
                  </a:lnTo>
                  <a:lnTo>
                    <a:pt x="13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44;p42">
              <a:extLst>
                <a:ext uri="{FF2B5EF4-FFF2-40B4-BE49-F238E27FC236}">
                  <a16:creationId xmlns:a16="http://schemas.microsoft.com/office/drawing/2014/main" id="{9FD03639-9E6F-5DAD-B4A1-0CA3A67E3D13}"/>
                </a:ext>
              </a:extLst>
            </p:cNvPr>
            <p:cNvSpPr/>
            <p:nvPr/>
          </p:nvSpPr>
          <p:spPr>
            <a:xfrm>
              <a:off x="3177013" y="2187125"/>
              <a:ext cx="522725" cy="25625"/>
            </a:xfrm>
            <a:custGeom>
              <a:avLst/>
              <a:gdLst/>
              <a:ahLst/>
              <a:cxnLst/>
              <a:rect l="l" t="t" r="r" b="b"/>
              <a:pathLst>
                <a:path w="20909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20908" y="1024"/>
                  </a:lnTo>
                  <a:lnTo>
                    <a:pt x="20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45;p42">
              <a:extLst>
                <a:ext uri="{FF2B5EF4-FFF2-40B4-BE49-F238E27FC236}">
                  <a16:creationId xmlns:a16="http://schemas.microsoft.com/office/drawing/2014/main" id="{5431C13F-CE9E-E012-9ED6-BCB3433E95A5}"/>
                </a:ext>
              </a:extLst>
            </p:cNvPr>
            <p:cNvSpPr/>
            <p:nvPr/>
          </p:nvSpPr>
          <p:spPr>
            <a:xfrm>
              <a:off x="3177013" y="2258550"/>
              <a:ext cx="522725" cy="25625"/>
            </a:xfrm>
            <a:custGeom>
              <a:avLst/>
              <a:gdLst/>
              <a:ahLst/>
              <a:cxnLst/>
              <a:rect l="l" t="t" r="r" b="b"/>
              <a:pathLst>
                <a:path w="20909" h="1025" extrusionOk="0">
                  <a:moveTo>
                    <a:pt x="1" y="1"/>
                  </a:moveTo>
                  <a:lnTo>
                    <a:pt x="1" y="1025"/>
                  </a:lnTo>
                  <a:lnTo>
                    <a:pt x="20908" y="1025"/>
                  </a:lnTo>
                  <a:lnTo>
                    <a:pt x="20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46;p42">
              <a:extLst>
                <a:ext uri="{FF2B5EF4-FFF2-40B4-BE49-F238E27FC236}">
                  <a16:creationId xmlns:a16="http://schemas.microsoft.com/office/drawing/2014/main" id="{7AE93052-FC81-402E-1F8F-B26656CAE5BC}"/>
                </a:ext>
              </a:extLst>
            </p:cNvPr>
            <p:cNvSpPr/>
            <p:nvPr/>
          </p:nvSpPr>
          <p:spPr>
            <a:xfrm>
              <a:off x="3177013" y="2330000"/>
              <a:ext cx="522725" cy="25625"/>
            </a:xfrm>
            <a:custGeom>
              <a:avLst/>
              <a:gdLst/>
              <a:ahLst/>
              <a:cxnLst/>
              <a:rect l="l" t="t" r="r" b="b"/>
              <a:pathLst>
                <a:path w="20909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20908" y="1024"/>
                  </a:lnTo>
                  <a:lnTo>
                    <a:pt x="20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47;p42">
              <a:extLst>
                <a:ext uri="{FF2B5EF4-FFF2-40B4-BE49-F238E27FC236}">
                  <a16:creationId xmlns:a16="http://schemas.microsoft.com/office/drawing/2014/main" id="{AA2708E8-B5FA-4319-B6D8-79FF627F4612}"/>
                </a:ext>
              </a:extLst>
            </p:cNvPr>
            <p:cNvSpPr/>
            <p:nvPr/>
          </p:nvSpPr>
          <p:spPr>
            <a:xfrm>
              <a:off x="2806738" y="2413325"/>
              <a:ext cx="892700" cy="25325"/>
            </a:xfrm>
            <a:custGeom>
              <a:avLst/>
              <a:gdLst/>
              <a:ahLst/>
              <a:cxnLst/>
              <a:rect l="l" t="t" r="r" b="b"/>
              <a:pathLst>
                <a:path w="35708" h="1013" extrusionOk="0">
                  <a:moveTo>
                    <a:pt x="1" y="1"/>
                  </a:moveTo>
                  <a:lnTo>
                    <a:pt x="1" y="1013"/>
                  </a:lnTo>
                  <a:lnTo>
                    <a:pt x="35707" y="1013"/>
                  </a:lnTo>
                  <a:lnTo>
                    <a:pt x="35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48;p42">
              <a:extLst>
                <a:ext uri="{FF2B5EF4-FFF2-40B4-BE49-F238E27FC236}">
                  <a16:creationId xmlns:a16="http://schemas.microsoft.com/office/drawing/2014/main" id="{9C0BDB87-898D-F205-3A0B-64A1BCB359F2}"/>
                </a:ext>
              </a:extLst>
            </p:cNvPr>
            <p:cNvSpPr/>
            <p:nvPr/>
          </p:nvSpPr>
          <p:spPr>
            <a:xfrm>
              <a:off x="2806738" y="2484775"/>
              <a:ext cx="892700" cy="25625"/>
            </a:xfrm>
            <a:custGeom>
              <a:avLst/>
              <a:gdLst/>
              <a:ahLst/>
              <a:cxnLst/>
              <a:rect l="l" t="t" r="r" b="b"/>
              <a:pathLst>
                <a:path w="35708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35707" y="1024"/>
                  </a:lnTo>
                  <a:lnTo>
                    <a:pt x="35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49;p42">
              <a:extLst>
                <a:ext uri="{FF2B5EF4-FFF2-40B4-BE49-F238E27FC236}">
                  <a16:creationId xmlns:a16="http://schemas.microsoft.com/office/drawing/2014/main" id="{EE46F057-AD46-6577-154A-11F722853280}"/>
                </a:ext>
              </a:extLst>
            </p:cNvPr>
            <p:cNvSpPr/>
            <p:nvPr/>
          </p:nvSpPr>
          <p:spPr>
            <a:xfrm>
              <a:off x="5390088" y="1900475"/>
              <a:ext cx="1049275" cy="683150"/>
            </a:xfrm>
            <a:custGeom>
              <a:avLst/>
              <a:gdLst/>
              <a:ahLst/>
              <a:cxnLst/>
              <a:rect l="l" t="t" r="r" b="b"/>
              <a:pathLst>
                <a:path w="41971" h="27326" extrusionOk="0">
                  <a:moveTo>
                    <a:pt x="1" y="1"/>
                  </a:moveTo>
                  <a:lnTo>
                    <a:pt x="1" y="27325"/>
                  </a:lnTo>
                  <a:lnTo>
                    <a:pt x="41970" y="27325"/>
                  </a:lnTo>
                  <a:lnTo>
                    <a:pt x="419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50;p42">
              <a:extLst>
                <a:ext uri="{FF2B5EF4-FFF2-40B4-BE49-F238E27FC236}">
                  <a16:creationId xmlns:a16="http://schemas.microsoft.com/office/drawing/2014/main" id="{1AA7A43C-62A5-6922-4B69-07EEE13BD931}"/>
                </a:ext>
              </a:extLst>
            </p:cNvPr>
            <p:cNvSpPr/>
            <p:nvPr/>
          </p:nvSpPr>
          <p:spPr>
            <a:xfrm>
              <a:off x="5390088" y="2165975"/>
              <a:ext cx="1049275" cy="417950"/>
            </a:xfrm>
            <a:custGeom>
              <a:avLst/>
              <a:gdLst/>
              <a:ahLst/>
              <a:cxnLst/>
              <a:rect l="l" t="t" r="r" b="b"/>
              <a:pathLst>
                <a:path w="41971" h="16718" extrusionOk="0">
                  <a:moveTo>
                    <a:pt x="12764" y="1"/>
                  </a:moveTo>
                  <a:lnTo>
                    <a:pt x="1" y="16717"/>
                  </a:lnTo>
                  <a:lnTo>
                    <a:pt x="41970" y="16717"/>
                  </a:lnTo>
                  <a:lnTo>
                    <a:pt x="29183" y="1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51;p42">
              <a:extLst>
                <a:ext uri="{FF2B5EF4-FFF2-40B4-BE49-F238E27FC236}">
                  <a16:creationId xmlns:a16="http://schemas.microsoft.com/office/drawing/2014/main" id="{92157E64-DDE4-3D16-0B11-DFF6C456687C}"/>
                </a:ext>
              </a:extLst>
            </p:cNvPr>
            <p:cNvSpPr/>
            <p:nvPr/>
          </p:nvSpPr>
          <p:spPr>
            <a:xfrm>
              <a:off x="5390088" y="1900775"/>
              <a:ext cx="1049275" cy="435500"/>
            </a:xfrm>
            <a:custGeom>
              <a:avLst/>
              <a:gdLst/>
              <a:ahLst/>
              <a:cxnLst/>
              <a:rect l="l" t="t" r="r" b="b"/>
              <a:pathLst>
                <a:path w="41971" h="17420" extrusionOk="0">
                  <a:moveTo>
                    <a:pt x="1" y="0"/>
                  </a:moveTo>
                  <a:lnTo>
                    <a:pt x="20980" y="17419"/>
                  </a:lnTo>
                  <a:lnTo>
                    <a:pt x="419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52;p42">
              <a:extLst>
                <a:ext uri="{FF2B5EF4-FFF2-40B4-BE49-F238E27FC236}">
                  <a16:creationId xmlns:a16="http://schemas.microsoft.com/office/drawing/2014/main" id="{90DA48B3-144C-5E58-B6AF-A8FFE1113E32}"/>
                </a:ext>
              </a:extLst>
            </p:cNvPr>
            <p:cNvSpPr/>
            <p:nvPr/>
          </p:nvSpPr>
          <p:spPr>
            <a:xfrm>
              <a:off x="6314613" y="1631100"/>
              <a:ext cx="575100" cy="646525"/>
            </a:xfrm>
            <a:custGeom>
              <a:avLst/>
              <a:gdLst/>
              <a:ahLst/>
              <a:cxnLst/>
              <a:rect l="l" t="t" r="r" b="b"/>
              <a:pathLst>
                <a:path w="23004" h="25861" extrusionOk="0">
                  <a:moveTo>
                    <a:pt x="11502" y="0"/>
                  </a:moveTo>
                  <a:cubicBezTo>
                    <a:pt x="11502" y="0"/>
                    <a:pt x="7764" y="5620"/>
                    <a:pt x="310" y="6406"/>
                  </a:cubicBezTo>
                  <a:cubicBezTo>
                    <a:pt x="310" y="6406"/>
                    <a:pt x="1" y="20789"/>
                    <a:pt x="11502" y="25861"/>
                  </a:cubicBezTo>
                  <a:cubicBezTo>
                    <a:pt x="23004" y="20801"/>
                    <a:pt x="22694" y="6406"/>
                    <a:pt x="22694" y="6406"/>
                  </a:cubicBezTo>
                  <a:cubicBezTo>
                    <a:pt x="15217" y="5620"/>
                    <a:pt x="11502" y="0"/>
                    <a:pt x="11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53;p42">
              <a:extLst>
                <a:ext uri="{FF2B5EF4-FFF2-40B4-BE49-F238E27FC236}">
                  <a16:creationId xmlns:a16="http://schemas.microsoft.com/office/drawing/2014/main" id="{545AC058-CAEF-117A-0A2D-C417B05C4B0E}"/>
                </a:ext>
              </a:extLst>
            </p:cNvPr>
            <p:cNvSpPr/>
            <p:nvPr/>
          </p:nvSpPr>
          <p:spPr>
            <a:xfrm>
              <a:off x="6419688" y="1749850"/>
              <a:ext cx="364050" cy="408725"/>
            </a:xfrm>
            <a:custGeom>
              <a:avLst/>
              <a:gdLst/>
              <a:ahLst/>
              <a:cxnLst/>
              <a:rect l="l" t="t" r="r" b="b"/>
              <a:pathLst>
                <a:path w="14562" h="16349" extrusionOk="0">
                  <a:moveTo>
                    <a:pt x="7287" y="1"/>
                  </a:moveTo>
                  <a:cubicBezTo>
                    <a:pt x="7287" y="1"/>
                    <a:pt x="4918" y="3561"/>
                    <a:pt x="203" y="4049"/>
                  </a:cubicBezTo>
                  <a:cubicBezTo>
                    <a:pt x="203" y="4049"/>
                    <a:pt x="1" y="13145"/>
                    <a:pt x="7287" y="16348"/>
                  </a:cubicBezTo>
                  <a:cubicBezTo>
                    <a:pt x="14562" y="13157"/>
                    <a:pt x="14372" y="4049"/>
                    <a:pt x="14372" y="4049"/>
                  </a:cubicBezTo>
                  <a:cubicBezTo>
                    <a:pt x="9645" y="3549"/>
                    <a:pt x="7287" y="1"/>
                    <a:pt x="7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54;p42">
              <a:extLst>
                <a:ext uri="{FF2B5EF4-FFF2-40B4-BE49-F238E27FC236}">
                  <a16:creationId xmlns:a16="http://schemas.microsoft.com/office/drawing/2014/main" id="{5CE2A2F3-EF82-02A8-0220-CD0E28B29E4E}"/>
                </a:ext>
              </a:extLst>
            </p:cNvPr>
            <p:cNvSpPr/>
            <p:nvPr/>
          </p:nvSpPr>
          <p:spPr>
            <a:xfrm>
              <a:off x="6503513" y="1865200"/>
              <a:ext cx="235850" cy="207500"/>
            </a:xfrm>
            <a:custGeom>
              <a:avLst/>
              <a:gdLst/>
              <a:ahLst/>
              <a:cxnLst/>
              <a:rect l="l" t="t" r="r" b="b"/>
              <a:pathLst>
                <a:path w="9434" h="8300" extrusionOk="0">
                  <a:moveTo>
                    <a:pt x="8605" y="0"/>
                  </a:moveTo>
                  <a:cubicBezTo>
                    <a:pt x="8424" y="0"/>
                    <a:pt x="8242" y="79"/>
                    <a:pt x="8113" y="269"/>
                  </a:cubicBezTo>
                  <a:cubicBezTo>
                    <a:pt x="6697" y="2400"/>
                    <a:pt x="5304" y="4531"/>
                    <a:pt x="3887" y="6674"/>
                  </a:cubicBezTo>
                  <a:cubicBezTo>
                    <a:pt x="2994" y="5531"/>
                    <a:pt x="2101" y="4376"/>
                    <a:pt x="1208" y="3245"/>
                  </a:cubicBezTo>
                  <a:cubicBezTo>
                    <a:pt x="1094" y="3100"/>
                    <a:pt x="958" y="3039"/>
                    <a:pt x="825" y="3039"/>
                  </a:cubicBezTo>
                  <a:cubicBezTo>
                    <a:pt x="402" y="3039"/>
                    <a:pt x="0" y="3650"/>
                    <a:pt x="362" y="4102"/>
                  </a:cubicBezTo>
                  <a:cubicBezTo>
                    <a:pt x="1398" y="5436"/>
                    <a:pt x="2458" y="6781"/>
                    <a:pt x="3494" y="8115"/>
                  </a:cubicBezTo>
                  <a:cubicBezTo>
                    <a:pt x="3596" y="8245"/>
                    <a:pt x="3734" y="8299"/>
                    <a:pt x="3874" y="8299"/>
                  </a:cubicBezTo>
                  <a:cubicBezTo>
                    <a:pt x="4093" y="8299"/>
                    <a:pt x="4318" y="8169"/>
                    <a:pt x="4434" y="7996"/>
                  </a:cubicBezTo>
                  <a:cubicBezTo>
                    <a:pt x="5994" y="5626"/>
                    <a:pt x="7554" y="3245"/>
                    <a:pt x="9125" y="888"/>
                  </a:cubicBezTo>
                  <a:cubicBezTo>
                    <a:pt x="9434" y="429"/>
                    <a:pt x="9025" y="0"/>
                    <a:pt x="86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55;p42">
              <a:extLst>
                <a:ext uri="{FF2B5EF4-FFF2-40B4-BE49-F238E27FC236}">
                  <a16:creationId xmlns:a16="http://schemas.microsoft.com/office/drawing/2014/main" id="{96C77FB5-CD72-6402-D104-82F249B47A0B}"/>
                </a:ext>
              </a:extLst>
            </p:cNvPr>
            <p:cNvSpPr/>
            <p:nvPr/>
          </p:nvSpPr>
          <p:spPr>
            <a:xfrm>
              <a:off x="2306388" y="1600450"/>
              <a:ext cx="587900" cy="707550"/>
            </a:xfrm>
            <a:custGeom>
              <a:avLst/>
              <a:gdLst/>
              <a:ahLst/>
              <a:cxnLst/>
              <a:rect l="l" t="t" r="r" b="b"/>
              <a:pathLst>
                <a:path w="23516" h="28302" extrusionOk="0">
                  <a:moveTo>
                    <a:pt x="11764" y="0"/>
                  </a:moveTo>
                  <a:cubicBezTo>
                    <a:pt x="5834" y="2711"/>
                    <a:pt x="2268" y="3071"/>
                    <a:pt x="793" y="3071"/>
                  </a:cubicBezTo>
                  <a:cubicBezTo>
                    <a:pt x="260" y="3071"/>
                    <a:pt x="0" y="3024"/>
                    <a:pt x="0" y="3024"/>
                  </a:cubicBezTo>
                  <a:lnTo>
                    <a:pt x="0" y="18300"/>
                  </a:lnTo>
                  <a:cubicBezTo>
                    <a:pt x="1691" y="25194"/>
                    <a:pt x="11764" y="28301"/>
                    <a:pt x="11764" y="28301"/>
                  </a:cubicBezTo>
                  <a:cubicBezTo>
                    <a:pt x="11764" y="28301"/>
                    <a:pt x="21836" y="25194"/>
                    <a:pt x="23515" y="18300"/>
                  </a:cubicBezTo>
                  <a:lnTo>
                    <a:pt x="23515" y="3036"/>
                  </a:lnTo>
                  <a:cubicBezTo>
                    <a:pt x="23515" y="3036"/>
                    <a:pt x="23255" y="3083"/>
                    <a:pt x="22724" y="3083"/>
                  </a:cubicBezTo>
                  <a:cubicBezTo>
                    <a:pt x="21250" y="3083"/>
                    <a:pt x="17681" y="2722"/>
                    <a:pt x="11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56;p42">
              <a:extLst>
                <a:ext uri="{FF2B5EF4-FFF2-40B4-BE49-F238E27FC236}">
                  <a16:creationId xmlns:a16="http://schemas.microsoft.com/office/drawing/2014/main" id="{167F6927-4F74-72C8-856E-3EC81B4ED4B1}"/>
                </a:ext>
              </a:extLst>
            </p:cNvPr>
            <p:cNvSpPr/>
            <p:nvPr/>
          </p:nvSpPr>
          <p:spPr>
            <a:xfrm>
              <a:off x="2398663" y="1711750"/>
              <a:ext cx="403350" cy="485525"/>
            </a:xfrm>
            <a:custGeom>
              <a:avLst/>
              <a:gdLst/>
              <a:ahLst/>
              <a:cxnLst/>
              <a:rect l="l" t="t" r="r" b="b"/>
              <a:pathLst>
                <a:path w="16134" h="19421" extrusionOk="0">
                  <a:moveTo>
                    <a:pt x="8073" y="1"/>
                  </a:moveTo>
                  <a:cubicBezTo>
                    <a:pt x="4025" y="1846"/>
                    <a:pt x="1581" y="2094"/>
                    <a:pt x="560" y="2094"/>
                  </a:cubicBezTo>
                  <a:cubicBezTo>
                    <a:pt x="184" y="2094"/>
                    <a:pt x="0" y="2061"/>
                    <a:pt x="0" y="2061"/>
                  </a:cubicBezTo>
                  <a:lnTo>
                    <a:pt x="0" y="12562"/>
                  </a:lnTo>
                  <a:cubicBezTo>
                    <a:pt x="1155" y="17289"/>
                    <a:pt x="8073" y="19420"/>
                    <a:pt x="8073" y="19420"/>
                  </a:cubicBezTo>
                  <a:cubicBezTo>
                    <a:pt x="8073" y="19420"/>
                    <a:pt x="14990" y="17277"/>
                    <a:pt x="16133" y="12562"/>
                  </a:cubicBezTo>
                  <a:lnTo>
                    <a:pt x="16133" y="2061"/>
                  </a:lnTo>
                  <a:cubicBezTo>
                    <a:pt x="16133" y="2061"/>
                    <a:pt x="15950" y="2094"/>
                    <a:pt x="15574" y="2094"/>
                  </a:cubicBezTo>
                  <a:cubicBezTo>
                    <a:pt x="14553" y="2094"/>
                    <a:pt x="12111" y="1846"/>
                    <a:pt x="80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57;p42">
              <a:extLst>
                <a:ext uri="{FF2B5EF4-FFF2-40B4-BE49-F238E27FC236}">
                  <a16:creationId xmlns:a16="http://schemas.microsoft.com/office/drawing/2014/main" id="{81F8FBD2-FB31-F234-2A43-F3B891897DCD}"/>
                </a:ext>
              </a:extLst>
            </p:cNvPr>
            <p:cNvSpPr/>
            <p:nvPr/>
          </p:nvSpPr>
          <p:spPr>
            <a:xfrm>
              <a:off x="2466763" y="1826150"/>
              <a:ext cx="266850" cy="234425"/>
            </a:xfrm>
            <a:custGeom>
              <a:avLst/>
              <a:gdLst/>
              <a:ahLst/>
              <a:cxnLst/>
              <a:rect l="l" t="t" r="r" b="b"/>
              <a:pathLst>
                <a:path w="10674" h="9377" extrusionOk="0">
                  <a:moveTo>
                    <a:pt x="9718" y="1"/>
                  </a:moveTo>
                  <a:cubicBezTo>
                    <a:pt x="9511" y="1"/>
                    <a:pt x="9303" y="91"/>
                    <a:pt x="9159" y="307"/>
                  </a:cubicBezTo>
                  <a:lnTo>
                    <a:pt x="4384" y="7534"/>
                  </a:lnTo>
                  <a:cubicBezTo>
                    <a:pt x="3360" y="6236"/>
                    <a:pt x="2348" y="4950"/>
                    <a:pt x="1360" y="3664"/>
                  </a:cubicBezTo>
                  <a:cubicBezTo>
                    <a:pt x="1231" y="3501"/>
                    <a:pt x="1078" y="3433"/>
                    <a:pt x="927" y="3433"/>
                  </a:cubicBezTo>
                  <a:cubicBezTo>
                    <a:pt x="452" y="3433"/>
                    <a:pt x="1" y="4110"/>
                    <a:pt x="407" y="4617"/>
                  </a:cubicBezTo>
                  <a:cubicBezTo>
                    <a:pt x="1598" y="6141"/>
                    <a:pt x="2765" y="7653"/>
                    <a:pt x="3956" y="9177"/>
                  </a:cubicBezTo>
                  <a:cubicBezTo>
                    <a:pt x="4068" y="9317"/>
                    <a:pt x="4225" y="9377"/>
                    <a:pt x="4387" y="9377"/>
                  </a:cubicBezTo>
                  <a:cubicBezTo>
                    <a:pt x="4636" y="9377"/>
                    <a:pt x="4897" y="9236"/>
                    <a:pt x="5027" y="9034"/>
                  </a:cubicBezTo>
                  <a:cubicBezTo>
                    <a:pt x="6801" y="6355"/>
                    <a:pt x="8575" y="3676"/>
                    <a:pt x="10349" y="985"/>
                  </a:cubicBezTo>
                  <a:cubicBezTo>
                    <a:pt x="10673" y="479"/>
                    <a:pt x="10197" y="1"/>
                    <a:pt x="9718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58;p42">
              <a:extLst>
                <a:ext uri="{FF2B5EF4-FFF2-40B4-BE49-F238E27FC236}">
                  <a16:creationId xmlns:a16="http://schemas.microsoft.com/office/drawing/2014/main" id="{46902451-F743-0462-FDB4-95F20B1F701A}"/>
                </a:ext>
              </a:extLst>
            </p:cNvPr>
            <p:cNvSpPr/>
            <p:nvPr/>
          </p:nvSpPr>
          <p:spPr>
            <a:xfrm>
              <a:off x="3753588" y="1479600"/>
              <a:ext cx="1636525" cy="1104325"/>
            </a:xfrm>
            <a:custGeom>
              <a:avLst/>
              <a:gdLst/>
              <a:ahLst/>
              <a:cxnLst/>
              <a:rect l="l" t="t" r="r" b="b"/>
              <a:pathLst>
                <a:path w="65461" h="44173" extrusionOk="0">
                  <a:moveTo>
                    <a:pt x="441" y="0"/>
                  </a:moveTo>
                  <a:cubicBezTo>
                    <a:pt x="203" y="0"/>
                    <a:pt x="0" y="191"/>
                    <a:pt x="0" y="429"/>
                  </a:cubicBezTo>
                  <a:lnTo>
                    <a:pt x="0" y="43732"/>
                  </a:lnTo>
                  <a:cubicBezTo>
                    <a:pt x="0" y="43970"/>
                    <a:pt x="203" y="44172"/>
                    <a:pt x="441" y="44172"/>
                  </a:cubicBezTo>
                  <a:lnTo>
                    <a:pt x="65032" y="44172"/>
                  </a:lnTo>
                  <a:cubicBezTo>
                    <a:pt x="65270" y="44172"/>
                    <a:pt x="65461" y="43970"/>
                    <a:pt x="65461" y="43732"/>
                  </a:cubicBezTo>
                  <a:lnTo>
                    <a:pt x="65461" y="429"/>
                  </a:lnTo>
                  <a:cubicBezTo>
                    <a:pt x="65461" y="191"/>
                    <a:pt x="65259" y="0"/>
                    <a:pt x="65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59;p42">
              <a:extLst>
                <a:ext uri="{FF2B5EF4-FFF2-40B4-BE49-F238E27FC236}">
                  <a16:creationId xmlns:a16="http://schemas.microsoft.com/office/drawing/2014/main" id="{118110A0-01E5-7A5A-56BE-52F8E0A70C4C}"/>
                </a:ext>
              </a:extLst>
            </p:cNvPr>
            <p:cNvSpPr/>
            <p:nvPr/>
          </p:nvSpPr>
          <p:spPr>
            <a:xfrm>
              <a:off x="3821463" y="1545675"/>
              <a:ext cx="1500800" cy="972175"/>
            </a:xfrm>
            <a:custGeom>
              <a:avLst/>
              <a:gdLst/>
              <a:ahLst/>
              <a:cxnLst/>
              <a:rect l="l" t="t" r="r" b="b"/>
              <a:pathLst>
                <a:path w="60032" h="38887" extrusionOk="0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38493"/>
                  </a:lnTo>
                  <a:cubicBezTo>
                    <a:pt x="0" y="38707"/>
                    <a:pt x="179" y="38886"/>
                    <a:pt x="405" y="38886"/>
                  </a:cubicBezTo>
                  <a:lnTo>
                    <a:pt x="59638" y="38886"/>
                  </a:lnTo>
                  <a:cubicBezTo>
                    <a:pt x="59853" y="38886"/>
                    <a:pt x="60031" y="38707"/>
                    <a:pt x="60031" y="38493"/>
                  </a:cubicBezTo>
                  <a:lnTo>
                    <a:pt x="60031" y="405"/>
                  </a:lnTo>
                  <a:cubicBezTo>
                    <a:pt x="60031" y="179"/>
                    <a:pt x="59853" y="0"/>
                    <a:pt x="59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60;p42">
              <a:extLst>
                <a:ext uri="{FF2B5EF4-FFF2-40B4-BE49-F238E27FC236}">
                  <a16:creationId xmlns:a16="http://schemas.microsoft.com/office/drawing/2014/main" id="{329CEBEF-AD3D-F1BA-E303-7C1522C3F281}"/>
                </a:ext>
              </a:extLst>
            </p:cNvPr>
            <p:cNvSpPr/>
            <p:nvPr/>
          </p:nvSpPr>
          <p:spPr>
            <a:xfrm>
              <a:off x="3530038" y="2478525"/>
              <a:ext cx="2083625" cy="105700"/>
            </a:xfrm>
            <a:custGeom>
              <a:avLst/>
              <a:gdLst/>
              <a:ahLst/>
              <a:cxnLst/>
              <a:rect l="l" t="t" r="r" b="b"/>
              <a:pathLst>
                <a:path w="83345" h="4228" extrusionOk="0">
                  <a:moveTo>
                    <a:pt x="1" y="0"/>
                  </a:moveTo>
                  <a:lnTo>
                    <a:pt x="1" y="1608"/>
                  </a:lnTo>
                  <a:cubicBezTo>
                    <a:pt x="1" y="3048"/>
                    <a:pt x="1180" y="4227"/>
                    <a:pt x="2620" y="4227"/>
                  </a:cubicBezTo>
                  <a:lnTo>
                    <a:pt x="80725" y="4227"/>
                  </a:lnTo>
                  <a:cubicBezTo>
                    <a:pt x="82166" y="4227"/>
                    <a:pt x="83345" y="3048"/>
                    <a:pt x="83345" y="1608"/>
                  </a:cubicBezTo>
                  <a:lnTo>
                    <a:pt x="833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61;p42">
              <a:extLst>
                <a:ext uri="{FF2B5EF4-FFF2-40B4-BE49-F238E27FC236}">
                  <a16:creationId xmlns:a16="http://schemas.microsoft.com/office/drawing/2014/main" id="{43B79BB4-8EFB-A5FD-228A-4C048B58A0A3}"/>
                </a:ext>
              </a:extLst>
            </p:cNvPr>
            <p:cNvSpPr/>
            <p:nvPr/>
          </p:nvSpPr>
          <p:spPr>
            <a:xfrm>
              <a:off x="4307813" y="2478525"/>
              <a:ext cx="528675" cy="44675"/>
            </a:xfrm>
            <a:custGeom>
              <a:avLst/>
              <a:gdLst/>
              <a:ahLst/>
              <a:cxnLst/>
              <a:rect l="l" t="t" r="r" b="b"/>
              <a:pathLst>
                <a:path w="21147" h="1787" extrusionOk="0">
                  <a:moveTo>
                    <a:pt x="1" y="0"/>
                  </a:moveTo>
                  <a:lnTo>
                    <a:pt x="1" y="1120"/>
                  </a:lnTo>
                  <a:cubicBezTo>
                    <a:pt x="1" y="1489"/>
                    <a:pt x="298" y="1786"/>
                    <a:pt x="668" y="1786"/>
                  </a:cubicBezTo>
                  <a:lnTo>
                    <a:pt x="20468" y="1786"/>
                  </a:lnTo>
                  <a:cubicBezTo>
                    <a:pt x="20849" y="1786"/>
                    <a:pt x="21146" y="1489"/>
                    <a:pt x="21146" y="1120"/>
                  </a:cubicBezTo>
                  <a:lnTo>
                    <a:pt x="21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962;p42">
              <a:extLst>
                <a:ext uri="{FF2B5EF4-FFF2-40B4-BE49-F238E27FC236}">
                  <a16:creationId xmlns:a16="http://schemas.microsoft.com/office/drawing/2014/main" id="{A8120E61-D60C-D012-D1CD-B674ABB3C1E7}"/>
                </a:ext>
              </a:extLst>
            </p:cNvPr>
            <p:cNvSpPr/>
            <p:nvPr/>
          </p:nvSpPr>
          <p:spPr>
            <a:xfrm>
              <a:off x="4356938" y="1657875"/>
              <a:ext cx="429250" cy="708750"/>
            </a:xfrm>
            <a:custGeom>
              <a:avLst/>
              <a:gdLst/>
              <a:ahLst/>
              <a:cxnLst/>
              <a:rect l="l" t="t" r="r" b="b"/>
              <a:pathLst>
                <a:path w="17170" h="28350" extrusionOk="0">
                  <a:moveTo>
                    <a:pt x="9966" y="2466"/>
                  </a:moveTo>
                  <a:cubicBezTo>
                    <a:pt x="11764" y="2466"/>
                    <a:pt x="13240" y="3942"/>
                    <a:pt x="13240" y="5740"/>
                  </a:cubicBezTo>
                  <a:lnTo>
                    <a:pt x="13240" y="12824"/>
                  </a:lnTo>
                  <a:lnTo>
                    <a:pt x="3965" y="12824"/>
                  </a:lnTo>
                  <a:lnTo>
                    <a:pt x="3965" y="5740"/>
                  </a:lnTo>
                  <a:cubicBezTo>
                    <a:pt x="3965" y="3942"/>
                    <a:pt x="5442" y="2466"/>
                    <a:pt x="7239" y="2466"/>
                  </a:cubicBezTo>
                  <a:close/>
                  <a:moveTo>
                    <a:pt x="7227" y="1"/>
                  </a:moveTo>
                  <a:cubicBezTo>
                    <a:pt x="4072" y="1"/>
                    <a:pt x="1501" y="2585"/>
                    <a:pt x="1501" y="5740"/>
                  </a:cubicBezTo>
                  <a:lnTo>
                    <a:pt x="1501" y="12824"/>
                  </a:lnTo>
                  <a:lnTo>
                    <a:pt x="0" y="12824"/>
                  </a:lnTo>
                  <a:lnTo>
                    <a:pt x="0" y="28350"/>
                  </a:lnTo>
                  <a:lnTo>
                    <a:pt x="17169" y="28350"/>
                  </a:lnTo>
                  <a:lnTo>
                    <a:pt x="17169" y="12824"/>
                  </a:lnTo>
                  <a:lnTo>
                    <a:pt x="15681" y="12824"/>
                  </a:lnTo>
                  <a:lnTo>
                    <a:pt x="15681" y="5740"/>
                  </a:lnTo>
                  <a:cubicBezTo>
                    <a:pt x="15681" y="2585"/>
                    <a:pt x="13109" y="1"/>
                    <a:pt x="9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963;p42">
              <a:extLst>
                <a:ext uri="{FF2B5EF4-FFF2-40B4-BE49-F238E27FC236}">
                  <a16:creationId xmlns:a16="http://schemas.microsoft.com/office/drawing/2014/main" id="{3C2F7F5A-893B-008A-A665-12ED9155A85B}"/>
                </a:ext>
              </a:extLst>
            </p:cNvPr>
            <p:cNvSpPr/>
            <p:nvPr/>
          </p:nvSpPr>
          <p:spPr>
            <a:xfrm>
              <a:off x="4467063" y="2032050"/>
              <a:ext cx="209875" cy="276825"/>
            </a:xfrm>
            <a:custGeom>
              <a:avLst/>
              <a:gdLst/>
              <a:ahLst/>
              <a:cxnLst/>
              <a:rect l="l" t="t" r="r" b="b"/>
              <a:pathLst>
                <a:path w="8395" h="11073" extrusionOk="0">
                  <a:moveTo>
                    <a:pt x="4192" y="0"/>
                  </a:moveTo>
                  <a:cubicBezTo>
                    <a:pt x="1870" y="0"/>
                    <a:pt x="1" y="1869"/>
                    <a:pt x="1" y="4191"/>
                  </a:cubicBezTo>
                  <a:cubicBezTo>
                    <a:pt x="1" y="5787"/>
                    <a:pt x="894" y="7191"/>
                    <a:pt x="2191" y="7882"/>
                  </a:cubicBezTo>
                  <a:lnTo>
                    <a:pt x="2191" y="11073"/>
                  </a:lnTo>
                  <a:lnTo>
                    <a:pt x="6168" y="11073"/>
                  </a:lnTo>
                  <a:lnTo>
                    <a:pt x="6168" y="7882"/>
                  </a:lnTo>
                  <a:cubicBezTo>
                    <a:pt x="7502" y="7168"/>
                    <a:pt x="8395" y="5787"/>
                    <a:pt x="8395" y="4191"/>
                  </a:cubicBezTo>
                  <a:cubicBezTo>
                    <a:pt x="8395" y="1893"/>
                    <a:pt x="6513" y="0"/>
                    <a:pt x="4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64;p42">
              <a:extLst>
                <a:ext uri="{FF2B5EF4-FFF2-40B4-BE49-F238E27FC236}">
                  <a16:creationId xmlns:a16="http://schemas.microsoft.com/office/drawing/2014/main" id="{6C48376E-0B6D-7BC6-EEFA-BDD77BAA7616}"/>
                </a:ext>
              </a:extLst>
            </p:cNvPr>
            <p:cNvSpPr/>
            <p:nvPr/>
          </p:nvSpPr>
          <p:spPr>
            <a:xfrm>
              <a:off x="5500838" y="1563825"/>
              <a:ext cx="55975" cy="65500"/>
            </a:xfrm>
            <a:custGeom>
              <a:avLst/>
              <a:gdLst/>
              <a:ahLst/>
              <a:cxnLst/>
              <a:rect l="l" t="t" r="r" b="b"/>
              <a:pathLst>
                <a:path w="2239" h="2620" extrusionOk="0">
                  <a:moveTo>
                    <a:pt x="1119" y="1"/>
                  </a:moveTo>
                  <a:lnTo>
                    <a:pt x="714" y="834"/>
                  </a:lnTo>
                  <a:lnTo>
                    <a:pt x="0" y="1310"/>
                  </a:lnTo>
                  <a:lnTo>
                    <a:pt x="714" y="1787"/>
                  </a:lnTo>
                  <a:lnTo>
                    <a:pt x="1119" y="2620"/>
                  </a:lnTo>
                  <a:lnTo>
                    <a:pt x="1536" y="1787"/>
                  </a:lnTo>
                  <a:lnTo>
                    <a:pt x="2238" y="1310"/>
                  </a:lnTo>
                  <a:lnTo>
                    <a:pt x="1536" y="834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65;p42">
              <a:extLst>
                <a:ext uri="{FF2B5EF4-FFF2-40B4-BE49-F238E27FC236}">
                  <a16:creationId xmlns:a16="http://schemas.microsoft.com/office/drawing/2014/main" id="{775246C9-63C8-5396-3992-0A8BF705F320}"/>
                </a:ext>
              </a:extLst>
            </p:cNvPr>
            <p:cNvSpPr/>
            <p:nvPr/>
          </p:nvSpPr>
          <p:spPr>
            <a:xfrm>
              <a:off x="5716638" y="1329875"/>
              <a:ext cx="103900" cy="121475"/>
            </a:xfrm>
            <a:custGeom>
              <a:avLst/>
              <a:gdLst/>
              <a:ahLst/>
              <a:cxnLst/>
              <a:rect l="l" t="t" r="r" b="b"/>
              <a:pathLst>
                <a:path w="4156" h="4859" extrusionOk="0">
                  <a:moveTo>
                    <a:pt x="2084" y="0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0"/>
                  </a:lnTo>
                  <a:lnTo>
                    <a:pt x="2084" y="4858"/>
                  </a:lnTo>
                  <a:lnTo>
                    <a:pt x="2846" y="3310"/>
                  </a:lnTo>
                  <a:lnTo>
                    <a:pt x="4155" y="2429"/>
                  </a:lnTo>
                  <a:lnTo>
                    <a:pt x="2846" y="1548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66;p42">
              <a:extLst>
                <a:ext uri="{FF2B5EF4-FFF2-40B4-BE49-F238E27FC236}">
                  <a16:creationId xmlns:a16="http://schemas.microsoft.com/office/drawing/2014/main" id="{B02CE992-F676-C5EF-F1AB-1CC31AC48BDB}"/>
                </a:ext>
              </a:extLst>
            </p:cNvPr>
            <p:cNvSpPr/>
            <p:nvPr/>
          </p:nvSpPr>
          <p:spPr>
            <a:xfrm>
              <a:off x="5974688" y="1417075"/>
              <a:ext cx="209875" cy="244400"/>
            </a:xfrm>
            <a:custGeom>
              <a:avLst/>
              <a:gdLst/>
              <a:ahLst/>
              <a:cxnLst/>
              <a:rect l="l" t="t" r="r" b="b"/>
              <a:pathLst>
                <a:path w="8395" h="9776" extrusionOk="0">
                  <a:moveTo>
                    <a:pt x="4192" y="1"/>
                  </a:moveTo>
                  <a:lnTo>
                    <a:pt x="2644" y="3108"/>
                  </a:lnTo>
                  <a:lnTo>
                    <a:pt x="1" y="4894"/>
                  </a:lnTo>
                  <a:lnTo>
                    <a:pt x="2644" y="6668"/>
                  </a:lnTo>
                  <a:lnTo>
                    <a:pt x="4192" y="9776"/>
                  </a:lnTo>
                  <a:lnTo>
                    <a:pt x="5728" y="6668"/>
                  </a:lnTo>
                  <a:lnTo>
                    <a:pt x="8395" y="4894"/>
                  </a:lnTo>
                  <a:lnTo>
                    <a:pt x="5728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67;p42">
              <a:extLst>
                <a:ext uri="{FF2B5EF4-FFF2-40B4-BE49-F238E27FC236}">
                  <a16:creationId xmlns:a16="http://schemas.microsoft.com/office/drawing/2014/main" id="{3399B3F6-E70E-A723-959B-B04E2F84DF5A}"/>
                </a:ext>
              </a:extLst>
            </p:cNvPr>
            <p:cNvSpPr/>
            <p:nvPr/>
          </p:nvSpPr>
          <p:spPr>
            <a:xfrm>
              <a:off x="6804263" y="2233550"/>
              <a:ext cx="103600" cy="121475"/>
            </a:xfrm>
            <a:custGeom>
              <a:avLst/>
              <a:gdLst/>
              <a:ahLst/>
              <a:cxnLst/>
              <a:rect l="l" t="t" r="r" b="b"/>
              <a:pathLst>
                <a:path w="4144" h="4859" extrusionOk="0">
                  <a:moveTo>
                    <a:pt x="2060" y="1"/>
                  </a:moveTo>
                  <a:lnTo>
                    <a:pt x="1310" y="1548"/>
                  </a:lnTo>
                  <a:lnTo>
                    <a:pt x="1" y="2429"/>
                  </a:lnTo>
                  <a:lnTo>
                    <a:pt x="1310" y="3311"/>
                  </a:lnTo>
                  <a:lnTo>
                    <a:pt x="2060" y="4858"/>
                  </a:lnTo>
                  <a:lnTo>
                    <a:pt x="2834" y="3311"/>
                  </a:lnTo>
                  <a:lnTo>
                    <a:pt x="4144" y="2429"/>
                  </a:lnTo>
                  <a:lnTo>
                    <a:pt x="2834" y="1548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68;p42">
              <a:extLst>
                <a:ext uri="{FF2B5EF4-FFF2-40B4-BE49-F238E27FC236}">
                  <a16:creationId xmlns:a16="http://schemas.microsoft.com/office/drawing/2014/main" id="{40C258CD-6FE1-D6A9-E927-6E8113BD01B3}"/>
                </a:ext>
              </a:extLst>
            </p:cNvPr>
            <p:cNvSpPr/>
            <p:nvPr/>
          </p:nvSpPr>
          <p:spPr>
            <a:xfrm>
              <a:off x="7023638" y="2013000"/>
              <a:ext cx="55975" cy="65200"/>
            </a:xfrm>
            <a:custGeom>
              <a:avLst/>
              <a:gdLst/>
              <a:ahLst/>
              <a:cxnLst/>
              <a:rect l="l" t="t" r="r" b="b"/>
              <a:pathLst>
                <a:path w="2239" h="2608" extrusionOk="0">
                  <a:moveTo>
                    <a:pt x="1120" y="0"/>
                  </a:moveTo>
                  <a:lnTo>
                    <a:pt x="703" y="834"/>
                  </a:lnTo>
                  <a:lnTo>
                    <a:pt x="0" y="1298"/>
                  </a:lnTo>
                  <a:lnTo>
                    <a:pt x="703" y="1774"/>
                  </a:lnTo>
                  <a:lnTo>
                    <a:pt x="1120" y="2608"/>
                  </a:lnTo>
                  <a:lnTo>
                    <a:pt x="1524" y="1774"/>
                  </a:lnTo>
                  <a:lnTo>
                    <a:pt x="2239" y="1298"/>
                  </a:lnTo>
                  <a:lnTo>
                    <a:pt x="1524" y="834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69;p42">
              <a:extLst>
                <a:ext uri="{FF2B5EF4-FFF2-40B4-BE49-F238E27FC236}">
                  <a16:creationId xmlns:a16="http://schemas.microsoft.com/office/drawing/2014/main" id="{A2E45972-BC3B-850D-B590-DF14AE6DDE43}"/>
                </a:ext>
              </a:extLst>
            </p:cNvPr>
            <p:cNvSpPr/>
            <p:nvPr/>
          </p:nvSpPr>
          <p:spPr>
            <a:xfrm>
              <a:off x="6828088" y="1385225"/>
              <a:ext cx="55675" cy="65525"/>
            </a:xfrm>
            <a:custGeom>
              <a:avLst/>
              <a:gdLst/>
              <a:ahLst/>
              <a:cxnLst/>
              <a:rect l="l" t="t" r="r" b="b"/>
              <a:pathLst>
                <a:path w="2227" h="2621" extrusionOk="0">
                  <a:moveTo>
                    <a:pt x="1107" y="1"/>
                  </a:moveTo>
                  <a:lnTo>
                    <a:pt x="714" y="834"/>
                  </a:lnTo>
                  <a:lnTo>
                    <a:pt x="0" y="1311"/>
                  </a:lnTo>
                  <a:lnTo>
                    <a:pt x="714" y="1787"/>
                  </a:lnTo>
                  <a:lnTo>
                    <a:pt x="1107" y="2620"/>
                  </a:lnTo>
                  <a:lnTo>
                    <a:pt x="1524" y="1787"/>
                  </a:lnTo>
                  <a:lnTo>
                    <a:pt x="2227" y="1311"/>
                  </a:lnTo>
                  <a:lnTo>
                    <a:pt x="1524" y="834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70;p42">
              <a:extLst>
                <a:ext uri="{FF2B5EF4-FFF2-40B4-BE49-F238E27FC236}">
                  <a16:creationId xmlns:a16="http://schemas.microsoft.com/office/drawing/2014/main" id="{4CB53108-757C-CEC2-704D-65E787DC6C82}"/>
                </a:ext>
              </a:extLst>
            </p:cNvPr>
            <p:cNvSpPr/>
            <p:nvPr/>
          </p:nvSpPr>
          <p:spPr>
            <a:xfrm>
              <a:off x="3586888" y="1563825"/>
              <a:ext cx="56000" cy="65500"/>
            </a:xfrm>
            <a:custGeom>
              <a:avLst/>
              <a:gdLst/>
              <a:ahLst/>
              <a:cxnLst/>
              <a:rect l="l" t="t" r="r" b="b"/>
              <a:pathLst>
                <a:path w="2240" h="2620" extrusionOk="0">
                  <a:moveTo>
                    <a:pt x="1120" y="1"/>
                  </a:moveTo>
                  <a:lnTo>
                    <a:pt x="703" y="834"/>
                  </a:lnTo>
                  <a:lnTo>
                    <a:pt x="1" y="1310"/>
                  </a:lnTo>
                  <a:lnTo>
                    <a:pt x="703" y="1787"/>
                  </a:lnTo>
                  <a:lnTo>
                    <a:pt x="1120" y="2620"/>
                  </a:lnTo>
                  <a:lnTo>
                    <a:pt x="1525" y="1787"/>
                  </a:lnTo>
                  <a:lnTo>
                    <a:pt x="2239" y="1310"/>
                  </a:lnTo>
                  <a:lnTo>
                    <a:pt x="1525" y="83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71;p42">
              <a:extLst>
                <a:ext uri="{FF2B5EF4-FFF2-40B4-BE49-F238E27FC236}">
                  <a16:creationId xmlns:a16="http://schemas.microsoft.com/office/drawing/2014/main" id="{1EC5CB5B-B75B-2505-CDE0-6761FB4C8CA8}"/>
                </a:ext>
              </a:extLst>
            </p:cNvPr>
            <p:cNvSpPr/>
            <p:nvPr/>
          </p:nvSpPr>
          <p:spPr>
            <a:xfrm>
              <a:off x="3323163" y="1329875"/>
              <a:ext cx="103925" cy="121475"/>
            </a:xfrm>
            <a:custGeom>
              <a:avLst/>
              <a:gdLst/>
              <a:ahLst/>
              <a:cxnLst/>
              <a:rect l="l" t="t" r="r" b="b"/>
              <a:pathLst>
                <a:path w="4157" h="4859" extrusionOk="0">
                  <a:moveTo>
                    <a:pt x="2073" y="0"/>
                  </a:moveTo>
                  <a:lnTo>
                    <a:pt x="1311" y="1548"/>
                  </a:lnTo>
                  <a:lnTo>
                    <a:pt x="1" y="2429"/>
                  </a:lnTo>
                  <a:lnTo>
                    <a:pt x="1311" y="3310"/>
                  </a:lnTo>
                  <a:lnTo>
                    <a:pt x="2073" y="4858"/>
                  </a:lnTo>
                  <a:lnTo>
                    <a:pt x="2847" y="3310"/>
                  </a:lnTo>
                  <a:lnTo>
                    <a:pt x="4156" y="2429"/>
                  </a:lnTo>
                  <a:lnTo>
                    <a:pt x="2847" y="1548"/>
                  </a:lnTo>
                  <a:lnTo>
                    <a:pt x="20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72;p42">
              <a:extLst>
                <a:ext uri="{FF2B5EF4-FFF2-40B4-BE49-F238E27FC236}">
                  <a16:creationId xmlns:a16="http://schemas.microsoft.com/office/drawing/2014/main" id="{CFD86FA4-C059-EC30-ED0B-0461493671A9}"/>
                </a:ext>
              </a:extLst>
            </p:cNvPr>
            <p:cNvSpPr/>
            <p:nvPr/>
          </p:nvSpPr>
          <p:spPr>
            <a:xfrm>
              <a:off x="2959438" y="1417075"/>
              <a:ext cx="209875" cy="244400"/>
            </a:xfrm>
            <a:custGeom>
              <a:avLst/>
              <a:gdLst/>
              <a:ahLst/>
              <a:cxnLst/>
              <a:rect l="l" t="t" r="r" b="b"/>
              <a:pathLst>
                <a:path w="8395" h="9776" extrusionOk="0">
                  <a:moveTo>
                    <a:pt x="4192" y="1"/>
                  </a:moveTo>
                  <a:lnTo>
                    <a:pt x="2656" y="3108"/>
                  </a:lnTo>
                  <a:lnTo>
                    <a:pt x="1" y="4894"/>
                  </a:lnTo>
                  <a:lnTo>
                    <a:pt x="2656" y="6668"/>
                  </a:lnTo>
                  <a:lnTo>
                    <a:pt x="4192" y="9776"/>
                  </a:lnTo>
                  <a:lnTo>
                    <a:pt x="5739" y="6668"/>
                  </a:lnTo>
                  <a:lnTo>
                    <a:pt x="8394" y="4894"/>
                  </a:lnTo>
                  <a:lnTo>
                    <a:pt x="5739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73;p42">
              <a:extLst>
                <a:ext uri="{FF2B5EF4-FFF2-40B4-BE49-F238E27FC236}">
                  <a16:creationId xmlns:a16="http://schemas.microsoft.com/office/drawing/2014/main" id="{CB3254AD-B17F-726F-5ABF-CD09D8620569}"/>
                </a:ext>
              </a:extLst>
            </p:cNvPr>
            <p:cNvSpPr/>
            <p:nvPr/>
          </p:nvSpPr>
          <p:spPr>
            <a:xfrm>
              <a:off x="2235838" y="2233550"/>
              <a:ext cx="103900" cy="121475"/>
            </a:xfrm>
            <a:custGeom>
              <a:avLst/>
              <a:gdLst/>
              <a:ahLst/>
              <a:cxnLst/>
              <a:rect l="l" t="t" r="r" b="b"/>
              <a:pathLst>
                <a:path w="4156" h="4859" extrusionOk="0">
                  <a:moveTo>
                    <a:pt x="2084" y="1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1"/>
                  </a:lnTo>
                  <a:lnTo>
                    <a:pt x="2084" y="4858"/>
                  </a:lnTo>
                  <a:lnTo>
                    <a:pt x="2846" y="3311"/>
                  </a:lnTo>
                  <a:lnTo>
                    <a:pt x="4156" y="2429"/>
                  </a:lnTo>
                  <a:lnTo>
                    <a:pt x="2846" y="1548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74;p42">
              <a:extLst>
                <a:ext uri="{FF2B5EF4-FFF2-40B4-BE49-F238E27FC236}">
                  <a16:creationId xmlns:a16="http://schemas.microsoft.com/office/drawing/2014/main" id="{6F0AFDCD-A016-7489-3054-7A39D40C605E}"/>
                </a:ext>
              </a:extLst>
            </p:cNvPr>
            <p:cNvSpPr/>
            <p:nvPr/>
          </p:nvSpPr>
          <p:spPr>
            <a:xfrm>
              <a:off x="2064388" y="2013000"/>
              <a:ext cx="55675" cy="65200"/>
            </a:xfrm>
            <a:custGeom>
              <a:avLst/>
              <a:gdLst/>
              <a:ahLst/>
              <a:cxnLst/>
              <a:rect l="l" t="t" r="r" b="b"/>
              <a:pathLst>
                <a:path w="2227" h="2608" extrusionOk="0">
                  <a:moveTo>
                    <a:pt x="1108" y="0"/>
                  </a:moveTo>
                  <a:lnTo>
                    <a:pt x="715" y="834"/>
                  </a:lnTo>
                  <a:lnTo>
                    <a:pt x="0" y="1298"/>
                  </a:lnTo>
                  <a:lnTo>
                    <a:pt x="715" y="1774"/>
                  </a:lnTo>
                  <a:lnTo>
                    <a:pt x="1108" y="2608"/>
                  </a:lnTo>
                  <a:lnTo>
                    <a:pt x="1524" y="1774"/>
                  </a:lnTo>
                  <a:lnTo>
                    <a:pt x="2227" y="1298"/>
                  </a:lnTo>
                  <a:lnTo>
                    <a:pt x="1524" y="834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5;p42">
              <a:extLst>
                <a:ext uri="{FF2B5EF4-FFF2-40B4-BE49-F238E27FC236}">
                  <a16:creationId xmlns:a16="http://schemas.microsoft.com/office/drawing/2014/main" id="{B7A61B35-34C0-973E-99FD-5A6FDC2F6223}"/>
                </a:ext>
              </a:extLst>
            </p:cNvPr>
            <p:cNvSpPr/>
            <p:nvPr/>
          </p:nvSpPr>
          <p:spPr>
            <a:xfrm>
              <a:off x="2259638" y="1385225"/>
              <a:ext cx="56300" cy="65525"/>
            </a:xfrm>
            <a:custGeom>
              <a:avLst/>
              <a:gdLst/>
              <a:ahLst/>
              <a:cxnLst/>
              <a:rect l="l" t="t" r="r" b="b"/>
              <a:pathLst>
                <a:path w="2252" h="2621" extrusionOk="0">
                  <a:moveTo>
                    <a:pt x="1132" y="1"/>
                  </a:moveTo>
                  <a:lnTo>
                    <a:pt x="715" y="834"/>
                  </a:lnTo>
                  <a:lnTo>
                    <a:pt x="1" y="1311"/>
                  </a:lnTo>
                  <a:lnTo>
                    <a:pt x="715" y="1787"/>
                  </a:lnTo>
                  <a:lnTo>
                    <a:pt x="1132" y="2620"/>
                  </a:lnTo>
                  <a:lnTo>
                    <a:pt x="1537" y="1787"/>
                  </a:lnTo>
                  <a:lnTo>
                    <a:pt x="2251" y="1311"/>
                  </a:lnTo>
                  <a:lnTo>
                    <a:pt x="1537" y="834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31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3" name="Google Shape;2303;p32"/>
          <p:cNvGrpSpPr/>
          <p:nvPr/>
        </p:nvGrpSpPr>
        <p:grpSpPr>
          <a:xfrm>
            <a:off x="242191" y="1179181"/>
            <a:ext cx="2691177" cy="1097547"/>
            <a:chOff x="1058512" y="3974525"/>
            <a:chExt cx="1688805" cy="844576"/>
          </a:xfrm>
        </p:grpSpPr>
        <p:sp>
          <p:nvSpPr>
            <p:cNvPr id="2304" name="Google Shape;2304;p32"/>
            <p:cNvSpPr/>
            <p:nvPr/>
          </p:nvSpPr>
          <p:spPr>
            <a:xfrm>
              <a:off x="1058512" y="3974525"/>
              <a:ext cx="1688805" cy="844576"/>
            </a:xfrm>
            <a:custGeom>
              <a:avLst/>
              <a:gdLst/>
              <a:ahLst/>
              <a:cxnLst/>
              <a:rect l="l" t="t" r="r" b="b"/>
              <a:pathLst>
                <a:path w="42923" h="24516" extrusionOk="0">
                  <a:moveTo>
                    <a:pt x="0" y="1"/>
                  </a:moveTo>
                  <a:lnTo>
                    <a:pt x="0" y="24515"/>
                  </a:lnTo>
                  <a:lnTo>
                    <a:pt x="42922" y="24515"/>
                  </a:lnTo>
                  <a:lnTo>
                    <a:pt x="429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305" name="Google Shape;2305;p32"/>
            <p:cNvGrpSpPr/>
            <p:nvPr/>
          </p:nvGrpSpPr>
          <p:grpSpPr>
            <a:xfrm>
              <a:off x="1169446" y="4258356"/>
              <a:ext cx="71001" cy="70588"/>
              <a:chOff x="1169446" y="4258356"/>
              <a:chExt cx="71001" cy="70588"/>
            </a:xfrm>
          </p:grpSpPr>
          <p:sp>
            <p:nvSpPr>
              <p:cNvPr id="2312" name="Google Shape;2312;p32"/>
              <p:cNvSpPr/>
              <p:nvPr/>
            </p:nvSpPr>
            <p:spPr>
              <a:xfrm>
                <a:off x="1169446" y="4258356"/>
                <a:ext cx="34" cy="70588"/>
              </a:xfrm>
              <a:custGeom>
                <a:avLst/>
                <a:gdLst/>
                <a:ahLst/>
                <a:cxnLst/>
                <a:rect l="l" t="t" r="r" b="b"/>
                <a:pathLst>
                  <a:path w="1" h="2049" fill="none" extrusionOk="0">
                    <a:moveTo>
                      <a:pt x="0" y="1"/>
                    </a:moveTo>
                    <a:lnTo>
                      <a:pt x="0" y="2049"/>
                    </a:lnTo>
                  </a:path>
                </a:pathLst>
              </a:custGeom>
              <a:noFill/>
              <a:ln w="38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2"/>
              <p:cNvSpPr/>
              <p:nvPr/>
            </p:nvSpPr>
            <p:spPr>
              <a:xfrm>
                <a:off x="1169446" y="4281748"/>
                <a:ext cx="7100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" fill="none" extrusionOk="0">
                    <a:moveTo>
                      <a:pt x="0" y="0"/>
                    </a:moveTo>
                    <a:lnTo>
                      <a:pt x="2060" y="0"/>
                    </a:lnTo>
                  </a:path>
                </a:pathLst>
              </a:custGeom>
              <a:noFill/>
              <a:ln w="38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2"/>
              <p:cNvSpPr/>
              <p:nvPr/>
            </p:nvSpPr>
            <p:spPr>
              <a:xfrm>
                <a:off x="1169446" y="4305932"/>
                <a:ext cx="7100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" fill="none" extrusionOk="0">
                    <a:moveTo>
                      <a:pt x="0" y="1"/>
                    </a:moveTo>
                    <a:lnTo>
                      <a:pt x="2060" y="1"/>
                    </a:lnTo>
                  </a:path>
                </a:pathLst>
              </a:custGeom>
              <a:noFill/>
              <a:ln w="38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18" name="Google Shape;2318;p32"/>
          <p:cNvGrpSpPr/>
          <p:nvPr/>
        </p:nvGrpSpPr>
        <p:grpSpPr>
          <a:xfrm>
            <a:off x="6529966" y="3805412"/>
            <a:ext cx="2528310" cy="1096601"/>
            <a:chOff x="6386388" y="3939225"/>
            <a:chExt cx="2061288" cy="844163"/>
          </a:xfrm>
        </p:grpSpPr>
        <p:sp>
          <p:nvSpPr>
            <p:cNvPr id="2319" name="Google Shape;2319;p32"/>
            <p:cNvSpPr/>
            <p:nvPr/>
          </p:nvSpPr>
          <p:spPr>
            <a:xfrm>
              <a:off x="6386388" y="3939225"/>
              <a:ext cx="1688805" cy="844163"/>
            </a:xfrm>
            <a:custGeom>
              <a:avLst/>
              <a:gdLst/>
              <a:ahLst/>
              <a:cxnLst/>
              <a:rect l="l" t="t" r="r" b="b"/>
              <a:pathLst>
                <a:path w="42923" h="24504" extrusionOk="0">
                  <a:moveTo>
                    <a:pt x="1" y="0"/>
                  </a:moveTo>
                  <a:lnTo>
                    <a:pt x="1" y="24503"/>
                  </a:lnTo>
                  <a:lnTo>
                    <a:pt x="42923" y="24503"/>
                  </a:lnTo>
                  <a:lnTo>
                    <a:pt x="42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0" name="Google Shape;2320;p32"/>
            <p:cNvGrpSpPr/>
            <p:nvPr/>
          </p:nvGrpSpPr>
          <p:grpSpPr>
            <a:xfrm>
              <a:off x="8172007" y="4398783"/>
              <a:ext cx="275669" cy="275669"/>
              <a:chOff x="8172007" y="4398783"/>
              <a:chExt cx="275669" cy="275669"/>
            </a:xfrm>
          </p:grpSpPr>
          <p:sp>
            <p:nvSpPr>
              <p:cNvPr id="2326" name="Google Shape;2326;p32"/>
              <p:cNvSpPr/>
              <p:nvPr/>
            </p:nvSpPr>
            <p:spPr>
              <a:xfrm>
                <a:off x="8172007" y="4398783"/>
                <a:ext cx="275669" cy="275669"/>
              </a:xfrm>
              <a:custGeom>
                <a:avLst/>
                <a:gdLst/>
                <a:ahLst/>
                <a:cxnLst/>
                <a:rect l="l" t="t" r="r" b="b"/>
                <a:pathLst>
                  <a:path w="8002" h="8002" extrusionOk="0">
                    <a:moveTo>
                      <a:pt x="8002" y="4001"/>
                    </a:moveTo>
                    <a:cubicBezTo>
                      <a:pt x="8002" y="6216"/>
                      <a:pt x="6204" y="8001"/>
                      <a:pt x="4001" y="8001"/>
                    </a:cubicBezTo>
                    <a:cubicBezTo>
                      <a:pt x="1787" y="8001"/>
                      <a:pt x="1" y="6216"/>
                      <a:pt x="1" y="4001"/>
                    </a:cubicBezTo>
                    <a:cubicBezTo>
                      <a:pt x="1" y="1798"/>
                      <a:pt x="1787" y="0"/>
                      <a:pt x="4001" y="0"/>
                    </a:cubicBezTo>
                    <a:cubicBezTo>
                      <a:pt x="6204" y="0"/>
                      <a:pt x="8002" y="1798"/>
                      <a:pt x="8002" y="40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32"/>
              <p:cNvSpPr/>
              <p:nvPr/>
            </p:nvSpPr>
            <p:spPr>
              <a:xfrm>
                <a:off x="8207756" y="4508099"/>
                <a:ext cx="173111" cy="109138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3168" fill="none" extrusionOk="0">
                    <a:moveTo>
                      <a:pt x="0" y="1322"/>
                    </a:moveTo>
                    <a:lnTo>
                      <a:pt x="1846" y="3167"/>
                    </a:lnTo>
                    <a:lnTo>
                      <a:pt x="5025" y="0"/>
                    </a:lnTo>
                  </a:path>
                </a:pathLst>
              </a:custGeom>
              <a:noFill/>
              <a:ln w="13700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1" name="Google Shape;2331;p32"/>
          <p:cNvGrpSpPr/>
          <p:nvPr/>
        </p:nvGrpSpPr>
        <p:grpSpPr>
          <a:xfrm>
            <a:off x="6524743" y="3879396"/>
            <a:ext cx="1510626" cy="922162"/>
            <a:chOff x="7232200" y="4014224"/>
            <a:chExt cx="1510626" cy="666265"/>
          </a:xfrm>
        </p:grpSpPr>
        <p:sp>
          <p:nvSpPr>
            <p:cNvPr id="2332" name="Google Shape;2332;p32"/>
            <p:cNvSpPr txBox="1"/>
            <p:nvPr/>
          </p:nvSpPr>
          <p:spPr>
            <a:xfrm>
              <a:off x="7275133" y="4014224"/>
              <a:ext cx="1467693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 err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Current</a:t>
              </a:r>
              <a:r>
                <a:rPr lang="fr-FR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 solutions</a:t>
              </a:r>
              <a:endParaRPr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333" name="Google Shape;2333;p32"/>
            <p:cNvSpPr txBox="1"/>
            <p:nvPr/>
          </p:nvSpPr>
          <p:spPr>
            <a:xfrm>
              <a:off x="7232200" y="4238289"/>
              <a:ext cx="1510622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Completely disappearing from social media </a:t>
              </a:r>
              <a:endParaRPr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334" name="Google Shape;2334;p3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cyberbullying</a:t>
            </a:r>
            <a:endParaRPr dirty="0">
              <a:solidFill>
                <a:schemeClr val="accent2">
                  <a:lumMod val="75000"/>
                </a:schemeClr>
              </a:solidFill>
              <a:latin typeface="Engravers MT" panose="02090707080505020304" pitchFamily="18" charset="0"/>
            </a:endParaRPr>
          </a:p>
        </p:txBody>
      </p:sp>
      <p:grpSp>
        <p:nvGrpSpPr>
          <p:cNvPr id="2335" name="Google Shape;2335;p32"/>
          <p:cNvGrpSpPr/>
          <p:nvPr/>
        </p:nvGrpSpPr>
        <p:grpSpPr>
          <a:xfrm>
            <a:off x="3029363" y="1635930"/>
            <a:ext cx="3167621" cy="2600235"/>
            <a:chOff x="2874288" y="1572950"/>
            <a:chExt cx="3360871" cy="2758870"/>
          </a:xfrm>
        </p:grpSpPr>
        <p:sp>
          <p:nvSpPr>
            <p:cNvPr id="2336" name="Google Shape;2336;p32"/>
            <p:cNvSpPr/>
            <p:nvPr/>
          </p:nvSpPr>
          <p:spPr>
            <a:xfrm>
              <a:off x="2874288" y="1848875"/>
              <a:ext cx="3360871" cy="2282562"/>
            </a:xfrm>
            <a:custGeom>
              <a:avLst/>
              <a:gdLst/>
              <a:ahLst/>
              <a:cxnLst/>
              <a:rect l="l" t="t" r="r" b="b"/>
              <a:pathLst>
                <a:path w="84833" h="57615" extrusionOk="0">
                  <a:moveTo>
                    <a:pt x="84833" y="57615"/>
                  </a:moveTo>
                  <a:lnTo>
                    <a:pt x="84833" y="42422"/>
                  </a:lnTo>
                  <a:cubicBezTo>
                    <a:pt x="84833" y="18991"/>
                    <a:pt x="65842" y="1"/>
                    <a:pt x="42423" y="1"/>
                  </a:cubicBezTo>
                  <a:lnTo>
                    <a:pt x="42423" y="1"/>
                  </a:lnTo>
                  <a:cubicBezTo>
                    <a:pt x="18991" y="1"/>
                    <a:pt x="1" y="18991"/>
                    <a:pt x="1" y="42422"/>
                  </a:cubicBezTo>
                  <a:lnTo>
                    <a:pt x="1" y="57615"/>
                  </a:ln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2"/>
            <p:cNvSpPr/>
            <p:nvPr/>
          </p:nvSpPr>
          <p:spPr>
            <a:xfrm>
              <a:off x="2874288" y="3930851"/>
              <a:ext cx="3360871" cy="400969"/>
            </a:xfrm>
            <a:custGeom>
              <a:avLst/>
              <a:gdLst/>
              <a:ahLst/>
              <a:cxnLst/>
              <a:rect l="l" t="t" r="r" b="b"/>
              <a:pathLst>
                <a:path w="84833" h="10121" extrusionOk="0">
                  <a:moveTo>
                    <a:pt x="84833" y="5061"/>
                  </a:moveTo>
                  <a:cubicBezTo>
                    <a:pt x="84833" y="7847"/>
                    <a:pt x="65842" y="10121"/>
                    <a:pt x="42423" y="10121"/>
                  </a:cubicBezTo>
                  <a:cubicBezTo>
                    <a:pt x="18991" y="10121"/>
                    <a:pt x="1" y="7847"/>
                    <a:pt x="1" y="5061"/>
                  </a:cubicBezTo>
                  <a:cubicBezTo>
                    <a:pt x="1" y="2263"/>
                    <a:pt x="18991" y="1"/>
                    <a:pt x="42423" y="1"/>
                  </a:cubicBezTo>
                  <a:cubicBezTo>
                    <a:pt x="65842" y="1"/>
                    <a:pt x="84833" y="2263"/>
                    <a:pt x="84833" y="506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2"/>
            <p:cNvSpPr/>
            <p:nvPr/>
          </p:nvSpPr>
          <p:spPr>
            <a:xfrm>
              <a:off x="2874288" y="2124800"/>
              <a:ext cx="2059001" cy="2195800"/>
            </a:xfrm>
            <a:custGeom>
              <a:avLst/>
              <a:gdLst/>
              <a:ahLst/>
              <a:cxnLst/>
              <a:rect l="l" t="t" r="r" b="b"/>
              <a:pathLst>
                <a:path w="51972" h="55425" extrusionOk="0">
                  <a:moveTo>
                    <a:pt x="18896" y="1"/>
                  </a:moveTo>
                  <a:lnTo>
                    <a:pt x="1" y="50650"/>
                  </a:lnTo>
                  <a:lnTo>
                    <a:pt x="28397" y="55424"/>
                  </a:lnTo>
                  <a:lnTo>
                    <a:pt x="18670" y="47757"/>
                  </a:lnTo>
                  <a:lnTo>
                    <a:pt x="51971" y="36100"/>
                  </a:lnTo>
                  <a:lnTo>
                    <a:pt x="38517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2"/>
            <p:cNvSpPr/>
            <p:nvPr/>
          </p:nvSpPr>
          <p:spPr>
            <a:xfrm>
              <a:off x="3261059" y="2124800"/>
              <a:ext cx="1500037" cy="1918913"/>
            </a:xfrm>
            <a:custGeom>
              <a:avLst/>
              <a:gdLst/>
              <a:ahLst/>
              <a:cxnLst/>
              <a:rect l="l" t="t" r="r" b="b"/>
              <a:pathLst>
                <a:path w="37863" h="48436" extrusionOk="0">
                  <a:moveTo>
                    <a:pt x="25754" y="1"/>
                  </a:moveTo>
                  <a:lnTo>
                    <a:pt x="18932" y="1"/>
                  </a:lnTo>
                  <a:lnTo>
                    <a:pt x="12133" y="1"/>
                  </a:lnTo>
                  <a:lnTo>
                    <a:pt x="1" y="48435"/>
                  </a:lnTo>
                  <a:lnTo>
                    <a:pt x="18932" y="48435"/>
                  </a:lnTo>
                  <a:lnTo>
                    <a:pt x="37863" y="48435"/>
                  </a:lnTo>
                  <a:close/>
                </a:path>
              </a:pathLst>
            </a:custGeom>
            <a:solidFill>
              <a:srgbClr val="FFFFFF">
                <a:alpha val="35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2"/>
            <p:cNvSpPr/>
            <p:nvPr/>
          </p:nvSpPr>
          <p:spPr>
            <a:xfrm>
              <a:off x="3976128" y="1963959"/>
              <a:ext cx="69846" cy="2014193"/>
            </a:xfrm>
            <a:custGeom>
              <a:avLst/>
              <a:gdLst/>
              <a:ahLst/>
              <a:cxnLst/>
              <a:rect l="l" t="t" r="r" b="b"/>
              <a:pathLst>
                <a:path w="1763" h="50841" extrusionOk="0">
                  <a:moveTo>
                    <a:pt x="1" y="1"/>
                  </a:moveTo>
                  <a:lnTo>
                    <a:pt x="1763" y="1"/>
                  </a:lnTo>
                  <a:lnTo>
                    <a:pt x="1763" y="50840"/>
                  </a:lnTo>
                  <a:lnTo>
                    <a:pt x="1" y="508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2"/>
            <p:cNvSpPr/>
            <p:nvPr/>
          </p:nvSpPr>
          <p:spPr>
            <a:xfrm>
              <a:off x="4378468" y="2284254"/>
              <a:ext cx="1268433" cy="1108022"/>
            </a:xfrm>
            <a:custGeom>
              <a:avLst/>
              <a:gdLst/>
              <a:ahLst/>
              <a:cxnLst/>
              <a:rect l="l" t="t" r="r" b="b"/>
              <a:pathLst>
                <a:path w="32017" h="27968" extrusionOk="0">
                  <a:moveTo>
                    <a:pt x="32016" y="0"/>
                  </a:moveTo>
                  <a:lnTo>
                    <a:pt x="10311" y="0"/>
                  </a:lnTo>
                  <a:lnTo>
                    <a:pt x="8133" y="0"/>
                  </a:lnTo>
                  <a:lnTo>
                    <a:pt x="7192" y="0"/>
                  </a:lnTo>
                  <a:cubicBezTo>
                    <a:pt x="4858" y="0"/>
                    <a:pt x="2894" y="1750"/>
                    <a:pt x="2632" y="4072"/>
                  </a:cubicBezTo>
                  <a:lnTo>
                    <a:pt x="1" y="27968"/>
                  </a:lnTo>
                  <a:lnTo>
                    <a:pt x="12478" y="27968"/>
                  </a:lnTo>
                  <a:lnTo>
                    <a:pt x="12478" y="23836"/>
                  </a:lnTo>
                  <a:lnTo>
                    <a:pt x="32005" y="23836"/>
                  </a:lnTo>
                  <a:lnTo>
                    <a:pt x="32005" y="0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2"/>
            <p:cNvSpPr/>
            <p:nvPr/>
          </p:nvSpPr>
          <p:spPr>
            <a:xfrm>
              <a:off x="5297282" y="2284254"/>
              <a:ext cx="493911" cy="1108498"/>
            </a:xfrm>
            <a:custGeom>
              <a:avLst/>
              <a:gdLst/>
              <a:ahLst/>
              <a:cxnLst/>
              <a:rect l="l" t="t" r="r" b="b"/>
              <a:pathLst>
                <a:path w="12467" h="27980" extrusionOk="0">
                  <a:moveTo>
                    <a:pt x="12467" y="27980"/>
                  </a:moveTo>
                  <a:lnTo>
                    <a:pt x="1" y="27980"/>
                  </a:lnTo>
                  <a:lnTo>
                    <a:pt x="2632" y="4072"/>
                  </a:lnTo>
                  <a:cubicBezTo>
                    <a:pt x="2882" y="1750"/>
                    <a:pt x="4847" y="0"/>
                    <a:pt x="7180" y="0"/>
                  </a:cubicBezTo>
                  <a:lnTo>
                    <a:pt x="10300" y="0"/>
                  </a:lnTo>
                  <a:cubicBezTo>
                    <a:pt x="11502" y="0"/>
                    <a:pt x="12467" y="964"/>
                    <a:pt x="12467" y="2167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2"/>
            <p:cNvSpPr/>
            <p:nvPr/>
          </p:nvSpPr>
          <p:spPr>
            <a:xfrm>
              <a:off x="3779910" y="2935144"/>
              <a:ext cx="786843" cy="1108537"/>
            </a:xfrm>
            <a:custGeom>
              <a:avLst/>
              <a:gdLst/>
              <a:ahLst/>
              <a:cxnLst/>
              <a:rect l="l" t="t" r="r" b="b"/>
              <a:pathLst>
                <a:path w="19861" h="27981" extrusionOk="0">
                  <a:moveTo>
                    <a:pt x="1" y="1"/>
                  </a:moveTo>
                  <a:lnTo>
                    <a:pt x="1" y="27980"/>
                  </a:lnTo>
                  <a:lnTo>
                    <a:pt x="18312" y="27980"/>
                  </a:lnTo>
                  <a:cubicBezTo>
                    <a:pt x="19158" y="27980"/>
                    <a:pt x="19860" y="27290"/>
                    <a:pt x="19836" y="26432"/>
                  </a:cubicBezTo>
                  <a:lnTo>
                    <a:pt x="19836" y="1525"/>
                  </a:lnTo>
                  <a:cubicBezTo>
                    <a:pt x="19836" y="679"/>
                    <a:pt x="19158" y="1"/>
                    <a:pt x="18312" y="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2"/>
            <p:cNvSpPr/>
            <p:nvPr/>
          </p:nvSpPr>
          <p:spPr>
            <a:xfrm>
              <a:off x="3593596" y="2935144"/>
              <a:ext cx="372682" cy="1108537"/>
            </a:xfrm>
            <a:custGeom>
              <a:avLst/>
              <a:gdLst/>
              <a:ahLst/>
              <a:cxnLst/>
              <a:rect l="l" t="t" r="r" b="b"/>
              <a:pathLst>
                <a:path w="9407" h="27981" extrusionOk="0">
                  <a:moveTo>
                    <a:pt x="9407" y="27980"/>
                  </a:moveTo>
                  <a:lnTo>
                    <a:pt x="1167" y="27980"/>
                  </a:lnTo>
                  <a:cubicBezTo>
                    <a:pt x="524" y="27980"/>
                    <a:pt x="1" y="27456"/>
                    <a:pt x="1" y="26813"/>
                  </a:cubicBezTo>
                  <a:lnTo>
                    <a:pt x="1" y="2763"/>
                  </a:lnTo>
                  <a:cubicBezTo>
                    <a:pt x="1" y="1227"/>
                    <a:pt x="1239" y="1"/>
                    <a:pt x="2775" y="1"/>
                  </a:cubicBezTo>
                  <a:lnTo>
                    <a:pt x="6632" y="1"/>
                  </a:lnTo>
                  <a:cubicBezTo>
                    <a:pt x="8156" y="1"/>
                    <a:pt x="9395" y="1227"/>
                    <a:pt x="9395" y="2763"/>
                  </a:cubicBezTo>
                  <a:lnTo>
                    <a:pt x="9395" y="27980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2"/>
            <p:cNvSpPr/>
            <p:nvPr/>
          </p:nvSpPr>
          <p:spPr>
            <a:xfrm>
              <a:off x="3966224" y="3360619"/>
              <a:ext cx="1150492" cy="332074"/>
            </a:xfrm>
            <a:custGeom>
              <a:avLst/>
              <a:gdLst/>
              <a:ahLst/>
              <a:cxnLst/>
              <a:rect l="l" t="t" r="r" b="b"/>
              <a:pathLst>
                <a:path w="29040" h="8382" extrusionOk="0">
                  <a:moveTo>
                    <a:pt x="1" y="0"/>
                  </a:moveTo>
                  <a:lnTo>
                    <a:pt x="29040" y="0"/>
                  </a:lnTo>
                  <a:lnTo>
                    <a:pt x="29040" y="8382"/>
                  </a:lnTo>
                  <a:lnTo>
                    <a:pt x="1" y="8382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2"/>
            <p:cNvSpPr/>
            <p:nvPr/>
          </p:nvSpPr>
          <p:spPr>
            <a:xfrm>
              <a:off x="3966224" y="3692680"/>
              <a:ext cx="1150492" cy="350496"/>
            </a:xfrm>
            <a:custGeom>
              <a:avLst/>
              <a:gdLst/>
              <a:ahLst/>
              <a:cxnLst/>
              <a:rect l="l" t="t" r="r" b="b"/>
              <a:pathLst>
                <a:path w="29040" h="8847" extrusionOk="0">
                  <a:moveTo>
                    <a:pt x="1" y="0"/>
                  </a:moveTo>
                  <a:lnTo>
                    <a:pt x="29040" y="0"/>
                  </a:lnTo>
                  <a:lnTo>
                    <a:pt x="29040" y="8846"/>
                  </a:lnTo>
                  <a:lnTo>
                    <a:pt x="1" y="8846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2"/>
            <p:cNvSpPr/>
            <p:nvPr/>
          </p:nvSpPr>
          <p:spPr>
            <a:xfrm>
              <a:off x="4909124" y="3211069"/>
              <a:ext cx="259455" cy="149596"/>
            </a:xfrm>
            <a:custGeom>
              <a:avLst/>
              <a:gdLst/>
              <a:ahLst/>
              <a:cxnLst/>
              <a:rect l="l" t="t" r="r" b="b"/>
              <a:pathLst>
                <a:path w="6549" h="3776" extrusionOk="0">
                  <a:moveTo>
                    <a:pt x="0" y="1"/>
                  </a:moveTo>
                  <a:lnTo>
                    <a:pt x="0" y="3775"/>
                  </a:lnTo>
                  <a:lnTo>
                    <a:pt x="6549" y="3775"/>
                  </a:lnTo>
                  <a:lnTo>
                    <a:pt x="6549" y="1"/>
                  </a:lnTo>
                  <a:close/>
                </a:path>
              </a:pathLst>
            </a:custGeom>
            <a:solidFill>
              <a:srgbClr val="763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2"/>
            <p:cNvSpPr/>
            <p:nvPr/>
          </p:nvSpPr>
          <p:spPr>
            <a:xfrm>
              <a:off x="4553452" y="2567548"/>
              <a:ext cx="320347" cy="384924"/>
            </a:xfrm>
            <a:custGeom>
              <a:avLst/>
              <a:gdLst/>
              <a:ahLst/>
              <a:cxnLst/>
              <a:rect l="l" t="t" r="r" b="b"/>
              <a:pathLst>
                <a:path w="8086" h="9716" extrusionOk="0">
                  <a:moveTo>
                    <a:pt x="5476" y="0"/>
                  </a:moveTo>
                  <a:cubicBezTo>
                    <a:pt x="4671" y="0"/>
                    <a:pt x="3891" y="428"/>
                    <a:pt x="3477" y="1183"/>
                  </a:cubicBezTo>
                  <a:lnTo>
                    <a:pt x="608" y="6315"/>
                  </a:lnTo>
                  <a:cubicBezTo>
                    <a:pt x="1" y="7410"/>
                    <a:pt x="406" y="8815"/>
                    <a:pt x="1501" y="9422"/>
                  </a:cubicBezTo>
                  <a:cubicBezTo>
                    <a:pt x="1856" y="9621"/>
                    <a:pt x="2241" y="9715"/>
                    <a:pt x="2621" y="9715"/>
                  </a:cubicBezTo>
                  <a:cubicBezTo>
                    <a:pt x="3427" y="9715"/>
                    <a:pt x="4208" y="9290"/>
                    <a:pt x="4620" y="8530"/>
                  </a:cubicBezTo>
                  <a:lnTo>
                    <a:pt x="7478" y="3398"/>
                  </a:lnTo>
                  <a:cubicBezTo>
                    <a:pt x="8085" y="2291"/>
                    <a:pt x="7680" y="898"/>
                    <a:pt x="6585" y="290"/>
                  </a:cubicBezTo>
                  <a:cubicBezTo>
                    <a:pt x="6233" y="93"/>
                    <a:pt x="5851" y="0"/>
                    <a:pt x="547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2"/>
            <p:cNvSpPr/>
            <p:nvPr/>
          </p:nvSpPr>
          <p:spPr>
            <a:xfrm>
              <a:off x="4265285" y="2811582"/>
              <a:ext cx="553338" cy="155697"/>
            </a:xfrm>
            <a:custGeom>
              <a:avLst/>
              <a:gdLst/>
              <a:ahLst/>
              <a:cxnLst/>
              <a:rect l="l" t="t" r="r" b="b"/>
              <a:pathLst>
                <a:path w="13967" h="3930" extrusionOk="0">
                  <a:moveTo>
                    <a:pt x="13966" y="1965"/>
                  </a:moveTo>
                  <a:lnTo>
                    <a:pt x="13966" y="1965"/>
                  </a:lnTo>
                  <a:cubicBezTo>
                    <a:pt x="13966" y="3048"/>
                    <a:pt x="13085" y="3929"/>
                    <a:pt x="12002" y="3929"/>
                  </a:cubicBezTo>
                  <a:lnTo>
                    <a:pt x="1965" y="3929"/>
                  </a:lnTo>
                  <a:cubicBezTo>
                    <a:pt x="881" y="3929"/>
                    <a:pt x="0" y="3060"/>
                    <a:pt x="0" y="1965"/>
                  </a:cubicBezTo>
                  <a:lnTo>
                    <a:pt x="0" y="1965"/>
                  </a:lnTo>
                  <a:cubicBezTo>
                    <a:pt x="0" y="881"/>
                    <a:pt x="881" y="0"/>
                    <a:pt x="1965" y="0"/>
                  </a:cubicBezTo>
                  <a:lnTo>
                    <a:pt x="12002" y="0"/>
                  </a:lnTo>
                  <a:cubicBezTo>
                    <a:pt x="13073" y="0"/>
                    <a:pt x="13966" y="881"/>
                    <a:pt x="13966" y="1965"/>
                  </a:cubicBezTo>
                  <a:close/>
                </a:path>
              </a:pathLst>
            </a:custGeom>
            <a:solidFill>
              <a:srgbClr val="BCB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2"/>
            <p:cNvSpPr/>
            <p:nvPr/>
          </p:nvSpPr>
          <p:spPr>
            <a:xfrm>
              <a:off x="4179913" y="2811582"/>
              <a:ext cx="216985" cy="207120"/>
            </a:xfrm>
            <a:custGeom>
              <a:avLst/>
              <a:gdLst/>
              <a:ahLst/>
              <a:cxnLst/>
              <a:rect l="l" t="t" r="r" b="b"/>
              <a:pathLst>
                <a:path w="5477" h="5228" extrusionOk="0">
                  <a:moveTo>
                    <a:pt x="1465" y="0"/>
                  </a:moveTo>
                  <a:cubicBezTo>
                    <a:pt x="655" y="0"/>
                    <a:pt x="0" y="655"/>
                    <a:pt x="0" y="1477"/>
                  </a:cubicBezTo>
                  <a:lnTo>
                    <a:pt x="0" y="4525"/>
                  </a:lnTo>
                  <a:cubicBezTo>
                    <a:pt x="0" y="4917"/>
                    <a:pt x="310" y="5227"/>
                    <a:pt x="703" y="5227"/>
                  </a:cubicBezTo>
                  <a:lnTo>
                    <a:pt x="4774" y="5227"/>
                  </a:lnTo>
                  <a:cubicBezTo>
                    <a:pt x="5167" y="5227"/>
                    <a:pt x="5477" y="4917"/>
                    <a:pt x="5477" y="4525"/>
                  </a:cubicBezTo>
                  <a:lnTo>
                    <a:pt x="5477" y="703"/>
                  </a:lnTo>
                  <a:cubicBezTo>
                    <a:pt x="5477" y="310"/>
                    <a:pt x="5167" y="0"/>
                    <a:pt x="4774" y="0"/>
                  </a:cubicBez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2"/>
            <p:cNvSpPr/>
            <p:nvPr/>
          </p:nvSpPr>
          <p:spPr>
            <a:xfrm>
              <a:off x="4226580" y="2915336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2"/>
            <p:cNvSpPr/>
            <p:nvPr/>
          </p:nvSpPr>
          <p:spPr>
            <a:xfrm>
              <a:off x="4277051" y="2915336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2"/>
            <p:cNvSpPr/>
            <p:nvPr/>
          </p:nvSpPr>
          <p:spPr>
            <a:xfrm>
              <a:off x="4328473" y="2915336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2"/>
            <p:cNvSpPr/>
            <p:nvPr/>
          </p:nvSpPr>
          <p:spPr>
            <a:xfrm>
              <a:off x="3932273" y="3071264"/>
              <a:ext cx="809465" cy="289604"/>
            </a:xfrm>
            <a:custGeom>
              <a:avLst/>
              <a:gdLst/>
              <a:ahLst/>
              <a:cxnLst/>
              <a:rect l="l" t="t" r="r" b="b"/>
              <a:pathLst>
                <a:path w="20432" h="7310" extrusionOk="0">
                  <a:moveTo>
                    <a:pt x="3384" y="1"/>
                  </a:moveTo>
                  <a:cubicBezTo>
                    <a:pt x="1651" y="1"/>
                    <a:pt x="200" y="1350"/>
                    <a:pt x="107" y="3101"/>
                  </a:cubicBezTo>
                  <a:cubicBezTo>
                    <a:pt x="0" y="4911"/>
                    <a:pt x="1381" y="6459"/>
                    <a:pt x="3203" y="6554"/>
                  </a:cubicBezTo>
                  <a:lnTo>
                    <a:pt x="16871" y="7304"/>
                  </a:lnTo>
                  <a:cubicBezTo>
                    <a:pt x="16937" y="7308"/>
                    <a:pt x="17002" y="7310"/>
                    <a:pt x="17067" y="7310"/>
                  </a:cubicBezTo>
                  <a:cubicBezTo>
                    <a:pt x="18802" y="7310"/>
                    <a:pt x="20244" y="5942"/>
                    <a:pt x="20324" y="4208"/>
                  </a:cubicBezTo>
                  <a:cubicBezTo>
                    <a:pt x="20431" y="2411"/>
                    <a:pt x="19050" y="863"/>
                    <a:pt x="17229" y="756"/>
                  </a:cubicBezTo>
                  <a:lnTo>
                    <a:pt x="3560" y="6"/>
                  </a:lnTo>
                  <a:cubicBezTo>
                    <a:pt x="3501" y="2"/>
                    <a:pt x="3442" y="1"/>
                    <a:pt x="3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2"/>
            <p:cNvSpPr/>
            <p:nvPr/>
          </p:nvSpPr>
          <p:spPr>
            <a:xfrm>
              <a:off x="4693534" y="2398863"/>
              <a:ext cx="475053" cy="812278"/>
            </a:xfrm>
            <a:custGeom>
              <a:avLst/>
              <a:gdLst/>
              <a:ahLst/>
              <a:cxnLst/>
              <a:rect l="l" t="t" r="r" b="b"/>
              <a:pathLst>
                <a:path w="11991" h="20503" extrusionOk="0">
                  <a:moveTo>
                    <a:pt x="11991" y="20503"/>
                  </a:moveTo>
                  <a:lnTo>
                    <a:pt x="1" y="20503"/>
                  </a:lnTo>
                  <a:lnTo>
                    <a:pt x="1" y="3501"/>
                  </a:lnTo>
                  <a:cubicBezTo>
                    <a:pt x="1" y="1512"/>
                    <a:pt x="1846" y="0"/>
                    <a:pt x="3787" y="417"/>
                  </a:cubicBezTo>
                  <a:lnTo>
                    <a:pt x="3787" y="417"/>
                  </a:lnTo>
                  <a:cubicBezTo>
                    <a:pt x="8573" y="1429"/>
                    <a:pt x="11991" y="5644"/>
                    <a:pt x="11991" y="10525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2"/>
            <p:cNvSpPr/>
            <p:nvPr/>
          </p:nvSpPr>
          <p:spPr>
            <a:xfrm>
              <a:off x="4646391" y="2344035"/>
              <a:ext cx="308066" cy="287187"/>
            </a:xfrm>
            <a:custGeom>
              <a:avLst/>
              <a:gdLst/>
              <a:ahLst/>
              <a:cxnLst/>
              <a:rect l="l" t="t" r="r" b="b"/>
              <a:pathLst>
                <a:path w="7776" h="7249" extrusionOk="0">
                  <a:moveTo>
                    <a:pt x="2922" y="0"/>
                  </a:moveTo>
                  <a:cubicBezTo>
                    <a:pt x="2242" y="0"/>
                    <a:pt x="1560" y="259"/>
                    <a:pt x="1036" y="777"/>
                  </a:cubicBezTo>
                  <a:cubicBezTo>
                    <a:pt x="0" y="1825"/>
                    <a:pt x="0" y="3504"/>
                    <a:pt x="1036" y="4539"/>
                  </a:cubicBezTo>
                  <a:lnTo>
                    <a:pt x="2977" y="6480"/>
                  </a:lnTo>
                  <a:cubicBezTo>
                    <a:pt x="3489" y="6992"/>
                    <a:pt x="4168" y="7248"/>
                    <a:pt x="4849" y="7248"/>
                  </a:cubicBezTo>
                  <a:cubicBezTo>
                    <a:pt x="5531" y="7248"/>
                    <a:pt x="6215" y="6992"/>
                    <a:pt x="6739" y="6480"/>
                  </a:cubicBezTo>
                  <a:cubicBezTo>
                    <a:pt x="7775" y="5432"/>
                    <a:pt x="7775" y="3754"/>
                    <a:pt x="6739" y="2718"/>
                  </a:cubicBezTo>
                  <a:lnTo>
                    <a:pt x="4799" y="777"/>
                  </a:lnTo>
                  <a:cubicBezTo>
                    <a:pt x="4281" y="259"/>
                    <a:pt x="3602" y="0"/>
                    <a:pt x="2922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2"/>
            <p:cNvSpPr/>
            <p:nvPr/>
          </p:nvSpPr>
          <p:spPr>
            <a:xfrm>
              <a:off x="4562445" y="2263495"/>
              <a:ext cx="354260" cy="337303"/>
            </a:xfrm>
            <a:custGeom>
              <a:avLst/>
              <a:gdLst/>
              <a:ahLst/>
              <a:cxnLst/>
              <a:rect l="l" t="t" r="r" b="b"/>
              <a:pathLst>
                <a:path w="8942" h="8514" extrusionOk="0">
                  <a:moveTo>
                    <a:pt x="6537" y="8513"/>
                  </a:moveTo>
                  <a:lnTo>
                    <a:pt x="2084" y="8513"/>
                  </a:lnTo>
                  <a:cubicBezTo>
                    <a:pt x="929" y="8513"/>
                    <a:pt x="0" y="7573"/>
                    <a:pt x="0" y="6430"/>
                  </a:cubicBezTo>
                  <a:lnTo>
                    <a:pt x="0" y="0"/>
                  </a:lnTo>
                  <a:lnTo>
                    <a:pt x="8942" y="0"/>
                  </a:lnTo>
                  <a:lnTo>
                    <a:pt x="8942" y="6132"/>
                  </a:lnTo>
                  <a:cubicBezTo>
                    <a:pt x="8930" y="7442"/>
                    <a:pt x="7858" y="8513"/>
                    <a:pt x="6537" y="851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2"/>
            <p:cNvSpPr/>
            <p:nvPr/>
          </p:nvSpPr>
          <p:spPr>
            <a:xfrm>
              <a:off x="4475171" y="2088472"/>
              <a:ext cx="483056" cy="364679"/>
            </a:xfrm>
            <a:custGeom>
              <a:avLst/>
              <a:gdLst/>
              <a:ahLst/>
              <a:cxnLst/>
              <a:rect l="l" t="t" r="r" b="b"/>
              <a:pathLst>
                <a:path w="12193" h="9205" extrusionOk="0">
                  <a:moveTo>
                    <a:pt x="10776" y="2751"/>
                  </a:moveTo>
                  <a:lnTo>
                    <a:pt x="10192" y="2180"/>
                  </a:lnTo>
                  <a:cubicBezTo>
                    <a:pt x="9811" y="1799"/>
                    <a:pt x="9275" y="1584"/>
                    <a:pt x="8740" y="1584"/>
                  </a:cubicBezTo>
                  <a:lnTo>
                    <a:pt x="8085" y="1584"/>
                  </a:lnTo>
                  <a:cubicBezTo>
                    <a:pt x="7847" y="989"/>
                    <a:pt x="7251" y="561"/>
                    <a:pt x="6561" y="561"/>
                  </a:cubicBezTo>
                  <a:cubicBezTo>
                    <a:pt x="6311" y="561"/>
                    <a:pt x="6084" y="620"/>
                    <a:pt x="5858" y="715"/>
                  </a:cubicBezTo>
                  <a:cubicBezTo>
                    <a:pt x="5561" y="275"/>
                    <a:pt x="5072" y="1"/>
                    <a:pt x="4513" y="1"/>
                  </a:cubicBezTo>
                  <a:cubicBezTo>
                    <a:pt x="4108" y="1"/>
                    <a:pt x="3739" y="144"/>
                    <a:pt x="3441" y="382"/>
                  </a:cubicBezTo>
                  <a:cubicBezTo>
                    <a:pt x="3084" y="132"/>
                    <a:pt x="2644" y="1"/>
                    <a:pt x="2191" y="1"/>
                  </a:cubicBezTo>
                  <a:cubicBezTo>
                    <a:pt x="977" y="1"/>
                    <a:pt x="0" y="977"/>
                    <a:pt x="0" y="2180"/>
                  </a:cubicBezTo>
                  <a:cubicBezTo>
                    <a:pt x="0" y="3394"/>
                    <a:pt x="977" y="4371"/>
                    <a:pt x="2191" y="4371"/>
                  </a:cubicBezTo>
                  <a:lnTo>
                    <a:pt x="8990" y="4371"/>
                  </a:lnTo>
                  <a:lnTo>
                    <a:pt x="8990" y="7585"/>
                  </a:lnTo>
                  <a:cubicBezTo>
                    <a:pt x="8990" y="7978"/>
                    <a:pt x="9216" y="8311"/>
                    <a:pt x="9549" y="8478"/>
                  </a:cubicBezTo>
                  <a:lnTo>
                    <a:pt x="11121" y="9204"/>
                  </a:lnTo>
                  <a:lnTo>
                    <a:pt x="11121" y="9193"/>
                  </a:lnTo>
                  <a:cubicBezTo>
                    <a:pt x="11811" y="7811"/>
                    <a:pt x="12169" y="6276"/>
                    <a:pt x="12169" y="4728"/>
                  </a:cubicBezTo>
                  <a:cubicBezTo>
                    <a:pt x="12192" y="3835"/>
                    <a:pt x="11621" y="3049"/>
                    <a:pt x="10776" y="2751"/>
                  </a:cubicBez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2"/>
            <p:cNvSpPr/>
            <p:nvPr/>
          </p:nvSpPr>
          <p:spPr>
            <a:xfrm>
              <a:off x="3962460" y="2766776"/>
              <a:ext cx="536342" cy="336828"/>
            </a:xfrm>
            <a:custGeom>
              <a:avLst/>
              <a:gdLst/>
              <a:ahLst/>
              <a:cxnLst/>
              <a:rect l="l" t="t" r="r" b="b"/>
              <a:pathLst>
                <a:path w="13538" h="8502" extrusionOk="0">
                  <a:moveTo>
                    <a:pt x="738" y="0"/>
                  </a:moveTo>
                  <a:cubicBezTo>
                    <a:pt x="250" y="0"/>
                    <a:pt x="0" y="393"/>
                    <a:pt x="155" y="881"/>
                  </a:cubicBezTo>
                  <a:lnTo>
                    <a:pt x="2774" y="8501"/>
                  </a:lnTo>
                  <a:lnTo>
                    <a:pt x="13538" y="8501"/>
                  </a:lnTo>
                  <a:lnTo>
                    <a:pt x="10918" y="881"/>
                  </a:lnTo>
                  <a:cubicBezTo>
                    <a:pt x="10752" y="393"/>
                    <a:pt x="10228" y="0"/>
                    <a:pt x="9740" y="0"/>
                  </a:cubicBez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2"/>
            <p:cNvSpPr/>
            <p:nvPr/>
          </p:nvSpPr>
          <p:spPr>
            <a:xfrm>
              <a:off x="4474220" y="3067699"/>
              <a:ext cx="258068" cy="35893"/>
            </a:xfrm>
            <a:custGeom>
              <a:avLst/>
              <a:gdLst/>
              <a:ahLst/>
              <a:cxnLst/>
              <a:rect l="l" t="t" r="r" b="b"/>
              <a:pathLst>
                <a:path w="6514" h="906" extrusionOk="0">
                  <a:moveTo>
                    <a:pt x="1" y="0"/>
                  </a:moveTo>
                  <a:lnTo>
                    <a:pt x="1" y="905"/>
                  </a:lnTo>
                  <a:lnTo>
                    <a:pt x="6513" y="90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2"/>
            <p:cNvSpPr/>
            <p:nvPr/>
          </p:nvSpPr>
          <p:spPr>
            <a:xfrm>
              <a:off x="3937463" y="2766776"/>
              <a:ext cx="536817" cy="336828"/>
            </a:xfrm>
            <a:custGeom>
              <a:avLst/>
              <a:gdLst/>
              <a:ahLst/>
              <a:cxnLst/>
              <a:rect l="l" t="t" r="r" b="b"/>
              <a:pathLst>
                <a:path w="13550" h="8502" extrusionOk="0">
                  <a:moveTo>
                    <a:pt x="13550" y="8501"/>
                  </a:moveTo>
                  <a:lnTo>
                    <a:pt x="2786" y="8501"/>
                  </a:lnTo>
                  <a:lnTo>
                    <a:pt x="167" y="881"/>
                  </a:lnTo>
                  <a:cubicBezTo>
                    <a:pt x="0" y="393"/>
                    <a:pt x="250" y="0"/>
                    <a:pt x="750" y="0"/>
                  </a:cubicBezTo>
                  <a:lnTo>
                    <a:pt x="9751" y="0"/>
                  </a:lnTo>
                  <a:cubicBezTo>
                    <a:pt x="10240" y="0"/>
                    <a:pt x="10763" y="393"/>
                    <a:pt x="10930" y="881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2"/>
            <p:cNvSpPr/>
            <p:nvPr/>
          </p:nvSpPr>
          <p:spPr>
            <a:xfrm>
              <a:off x="4125163" y="2915336"/>
              <a:ext cx="155697" cy="39657"/>
            </a:xfrm>
            <a:custGeom>
              <a:avLst/>
              <a:gdLst/>
              <a:ahLst/>
              <a:cxnLst/>
              <a:rect l="l" t="t" r="r" b="b"/>
              <a:pathLst>
                <a:path w="3930" h="1001" extrusionOk="0">
                  <a:moveTo>
                    <a:pt x="1" y="1"/>
                  </a:moveTo>
                  <a:lnTo>
                    <a:pt x="334" y="1001"/>
                  </a:lnTo>
                  <a:lnTo>
                    <a:pt x="3930" y="1001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2"/>
            <p:cNvSpPr/>
            <p:nvPr/>
          </p:nvSpPr>
          <p:spPr>
            <a:xfrm>
              <a:off x="3906800" y="3068650"/>
              <a:ext cx="639189" cy="437298"/>
            </a:xfrm>
            <a:custGeom>
              <a:avLst/>
              <a:gdLst/>
              <a:ahLst/>
              <a:cxnLst/>
              <a:rect l="l" t="t" r="r" b="b"/>
              <a:pathLst>
                <a:path w="16134" h="11038" extrusionOk="0">
                  <a:moveTo>
                    <a:pt x="12573" y="10680"/>
                  </a:moveTo>
                  <a:lnTo>
                    <a:pt x="1239" y="5870"/>
                  </a:lnTo>
                  <a:cubicBezTo>
                    <a:pt x="405" y="5513"/>
                    <a:pt x="0" y="4548"/>
                    <a:pt x="358" y="3715"/>
                  </a:cubicBezTo>
                  <a:lnTo>
                    <a:pt x="1405" y="1238"/>
                  </a:lnTo>
                  <a:cubicBezTo>
                    <a:pt x="1751" y="405"/>
                    <a:pt x="2727" y="0"/>
                    <a:pt x="3560" y="357"/>
                  </a:cubicBezTo>
                  <a:lnTo>
                    <a:pt x="14895" y="5167"/>
                  </a:lnTo>
                  <a:cubicBezTo>
                    <a:pt x="15728" y="5525"/>
                    <a:pt x="16133" y="6489"/>
                    <a:pt x="15776" y="7322"/>
                  </a:cubicBezTo>
                  <a:lnTo>
                    <a:pt x="14740" y="9799"/>
                  </a:lnTo>
                  <a:cubicBezTo>
                    <a:pt x="14395" y="10644"/>
                    <a:pt x="13431" y="11037"/>
                    <a:pt x="12573" y="10680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2"/>
            <p:cNvSpPr/>
            <p:nvPr/>
          </p:nvSpPr>
          <p:spPr>
            <a:xfrm>
              <a:off x="4554878" y="3095628"/>
              <a:ext cx="630235" cy="383260"/>
            </a:xfrm>
            <a:custGeom>
              <a:avLst/>
              <a:gdLst/>
              <a:ahLst/>
              <a:cxnLst/>
              <a:rect l="l" t="t" r="r" b="b"/>
              <a:pathLst>
                <a:path w="15908" h="9674" extrusionOk="0">
                  <a:moveTo>
                    <a:pt x="3712" y="1"/>
                  </a:moveTo>
                  <a:cubicBezTo>
                    <a:pt x="2377" y="1"/>
                    <a:pt x="1113" y="822"/>
                    <a:pt x="620" y="2153"/>
                  </a:cubicBezTo>
                  <a:cubicBezTo>
                    <a:pt x="1" y="3843"/>
                    <a:pt x="870" y="5737"/>
                    <a:pt x="2572" y="6368"/>
                  </a:cubicBezTo>
                  <a:lnTo>
                    <a:pt x="11073" y="9475"/>
                  </a:lnTo>
                  <a:cubicBezTo>
                    <a:pt x="11443" y="9610"/>
                    <a:pt x="11822" y="9673"/>
                    <a:pt x="12195" y="9673"/>
                  </a:cubicBezTo>
                  <a:cubicBezTo>
                    <a:pt x="13538" y="9673"/>
                    <a:pt x="14801" y="8846"/>
                    <a:pt x="15276" y="7522"/>
                  </a:cubicBezTo>
                  <a:cubicBezTo>
                    <a:pt x="15907" y="5832"/>
                    <a:pt x="15026" y="3939"/>
                    <a:pt x="13336" y="3308"/>
                  </a:cubicBezTo>
                  <a:lnTo>
                    <a:pt x="4834" y="200"/>
                  </a:lnTo>
                  <a:cubicBezTo>
                    <a:pt x="4465" y="65"/>
                    <a:pt x="4086" y="1"/>
                    <a:pt x="3712" y="1"/>
                  </a:cubicBezTo>
                  <a:close/>
                </a:path>
              </a:pathLst>
            </a:custGeom>
            <a:solidFill>
              <a:srgbClr val="9D4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2"/>
            <p:cNvSpPr/>
            <p:nvPr/>
          </p:nvSpPr>
          <p:spPr>
            <a:xfrm>
              <a:off x="4944026" y="2631409"/>
              <a:ext cx="181646" cy="414637"/>
            </a:xfrm>
            <a:custGeom>
              <a:avLst/>
              <a:gdLst/>
              <a:ahLst/>
              <a:cxnLst/>
              <a:rect l="l" t="t" r="r" b="b"/>
              <a:pathLst>
                <a:path w="4585" h="10466" extrusionOk="0">
                  <a:moveTo>
                    <a:pt x="2286" y="0"/>
                  </a:moveTo>
                  <a:cubicBezTo>
                    <a:pt x="1024" y="0"/>
                    <a:pt x="0" y="1024"/>
                    <a:pt x="0" y="2286"/>
                  </a:cubicBezTo>
                  <a:lnTo>
                    <a:pt x="0" y="8168"/>
                  </a:lnTo>
                  <a:cubicBezTo>
                    <a:pt x="0" y="9430"/>
                    <a:pt x="1024" y="10466"/>
                    <a:pt x="2286" y="10466"/>
                  </a:cubicBezTo>
                  <a:cubicBezTo>
                    <a:pt x="3548" y="10466"/>
                    <a:pt x="4584" y="9430"/>
                    <a:pt x="4584" y="8168"/>
                  </a:cubicBezTo>
                  <a:lnTo>
                    <a:pt x="4584" y="2286"/>
                  </a:lnTo>
                  <a:cubicBezTo>
                    <a:pt x="4584" y="1024"/>
                    <a:pt x="3548" y="0"/>
                    <a:pt x="228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2"/>
            <p:cNvSpPr/>
            <p:nvPr/>
          </p:nvSpPr>
          <p:spPr>
            <a:xfrm>
              <a:off x="4257719" y="3222875"/>
              <a:ext cx="470775" cy="379298"/>
            </a:xfrm>
            <a:custGeom>
              <a:avLst/>
              <a:gdLst/>
              <a:ahLst/>
              <a:cxnLst/>
              <a:rect l="l" t="t" r="r" b="b"/>
              <a:pathLst>
                <a:path w="11883" h="9574" extrusionOk="0">
                  <a:moveTo>
                    <a:pt x="1" y="6465"/>
                  </a:moveTo>
                  <a:lnTo>
                    <a:pt x="5942" y="9085"/>
                  </a:lnTo>
                  <a:cubicBezTo>
                    <a:pt x="7037" y="9573"/>
                    <a:pt x="8311" y="9073"/>
                    <a:pt x="8787" y="7989"/>
                  </a:cubicBezTo>
                  <a:lnTo>
                    <a:pt x="11466" y="1941"/>
                  </a:lnTo>
                  <a:cubicBezTo>
                    <a:pt x="11883" y="1012"/>
                    <a:pt x="11085" y="0"/>
                    <a:pt x="10085" y="179"/>
                  </a:cubicBezTo>
                  <a:lnTo>
                    <a:pt x="3989" y="1286"/>
                  </a:lnTo>
                  <a:lnTo>
                    <a:pt x="2572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2"/>
            <p:cNvSpPr/>
            <p:nvPr/>
          </p:nvSpPr>
          <p:spPr>
            <a:xfrm>
              <a:off x="4428464" y="3229134"/>
              <a:ext cx="298280" cy="361391"/>
            </a:xfrm>
            <a:custGeom>
              <a:avLst/>
              <a:gdLst/>
              <a:ahLst/>
              <a:cxnLst/>
              <a:rect l="l" t="t" r="r" b="b"/>
              <a:pathLst>
                <a:path w="7529" h="9122" extrusionOk="0">
                  <a:moveTo>
                    <a:pt x="1" y="8212"/>
                  </a:moveTo>
                  <a:lnTo>
                    <a:pt x="1" y="8212"/>
                  </a:lnTo>
                  <a:cubicBezTo>
                    <a:pt x="9" y="8216"/>
                    <a:pt x="17" y="8220"/>
                    <a:pt x="25" y="8223"/>
                  </a:cubicBezTo>
                  <a:lnTo>
                    <a:pt x="25" y="8223"/>
                  </a:lnTo>
                  <a:lnTo>
                    <a:pt x="1" y="8212"/>
                  </a:lnTo>
                  <a:close/>
                  <a:moveTo>
                    <a:pt x="5994" y="0"/>
                  </a:moveTo>
                  <a:cubicBezTo>
                    <a:pt x="5919" y="0"/>
                    <a:pt x="5842" y="7"/>
                    <a:pt x="5763" y="21"/>
                  </a:cubicBezTo>
                  <a:lnTo>
                    <a:pt x="5549" y="57"/>
                  </a:lnTo>
                  <a:cubicBezTo>
                    <a:pt x="5680" y="378"/>
                    <a:pt x="5692" y="735"/>
                    <a:pt x="5537" y="1069"/>
                  </a:cubicBezTo>
                  <a:lnTo>
                    <a:pt x="2858" y="7117"/>
                  </a:lnTo>
                  <a:cubicBezTo>
                    <a:pt x="2507" y="7917"/>
                    <a:pt x="1721" y="8405"/>
                    <a:pt x="888" y="8405"/>
                  </a:cubicBezTo>
                  <a:cubicBezTo>
                    <a:pt x="601" y="8405"/>
                    <a:pt x="308" y="8347"/>
                    <a:pt x="25" y="8223"/>
                  </a:cubicBezTo>
                  <a:lnTo>
                    <a:pt x="25" y="8223"/>
                  </a:lnTo>
                  <a:lnTo>
                    <a:pt x="1608" y="8927"/>
                  </a:lnTo>
                  <a:cubicBezTo>
                    <a:pt x="1897" y="9059"/>
                    <a:pt x="2199" y="9121"/>
                    <a:pt x="2496" y="9121"/>
                  </a:cubicBezTo>
                  <a:cubicBezTo>
                    <a:pt x="3321" y="9121"/>
                    <a:pt x="4106" y="8638"/>
                    <a:pt x="4465" y="7831"/>
                  </a:cubicBezTo>
                  <a:lnTo>
                    <a:pt x="7144" y="1783"/>
                  </a:lnTo>
                  <a:cubicBezTo>
                    <a:pt x="7528" y="927"/>
                    <a:pt x="6881" y="0"/>
                    <a:pt x="5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2"/>
            <p:cNvSpPr/>
            <p:nvPr/>
          </p:nvSpPr>
          <p:spPr>
            <a:xfrm>
              <a:off x="4572349" y="2864390"/>
              <a:ext cx="553338" cy="181646"/>
            </a:xfrm>
            <a:custGeom>
              <a:avLst/>
              <a:gdLst/>
              <a:ahLst/>
              <a:cxnLst/>
              <a:rect l="l" t="t" r="r" b="b"/>
              <a:pathLst>
                <a:path w="13967" h="4585" extrusionOk="0">
                  <a:moveTo>
                    <a:pt x="13966" y="2287"/>
                  </a:moveTo>
                  <a:lnTo>
                    <a:pt x="13966" y="2287"/>
                  </a:lnTo>
                  <a:cubicBezTo>
                    <a:pt x="13966" y="3549"/>
                    <a:pt x="12930" y="4585"/>
                    <a:pt x="11668" y="4585"/>
                  </a:cubicBezTo>
                  <a:lnTo>
                    <a:pt x="2298" y="4585"/>
                  </a:lnTo>
                  <a:cubicBezTo>
                    <a:pt x="1024" y="4585"/>
                    <a:pt x="0" y="3549"/>
                    <a:pt x="0" y="2287"/>
                  </a:cubicBezTo>
                  <a:lnTo>
                    <a:pt x="0" y="2287"/>
                  </a:lnTo>
                  <a:cubicBezTo>
                    <a:pt x="0" y="1025"/>
                    <a:pt x="1024" y="1"/>
                    <a:pt x="2298" y="1"/>
                  </a:cubicBezTo>
                  <a:lnTo>
                    <a:pt x="11668" y="1"/>
                  </a:lnTo>
                  <a:cubicBezTo>
                    <a:pt x="12930" y="1"/>
                    <a:pt x="13966" y="1025"/>
                    <a:pt x="13966" y="2287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2"/>
            <p:cNvSpPr/>
            <p:nvPr/>
          </p:nvSpPr>
          <p:spPr>
            <a:xfrm>
              <a:off x="4486976" y="2864390"/>
              <a:ext cx="216985" cy="206645"/>
            </a:xfrm>
            <a:custGeom>
              <a:avLst/>
              <a:gdLst/>
              <a:ahLst/>
              <a:cxnLst/>
              <a:rect l="l" t="t" r="r" b="b"/>
              <a:pathLst>
                <a:path w="5477" h="5216" extrusionOk="0">
                  <a:moveTo>
                    <a:pt x="5477" y="691"/>
                  </a:moveTo>
                  <a:lnTo>
                    <a:pt x="5477" y="4525"/>
                  </a:lnTo>
                  <a:cubicBezTo>
                    <a:pt x="5477" y="4906"/>
                    <a:pt x="5167" y="5216"/>
                    <a:pt x="4774" y="5216"/>
                  </a:cubicBezTo>
                  <a:lnTo>
                    <a:pt x="702" y="5216"/>
                  </a:lnTo>
                  <a:cubicBezTo>
                    <a:pt x="310" y="5216"/>
                    <a:pt x="0" y="4906"/>
                    <a:pt x="0" y="4525"/>
                  </a:cubicBezTo>
                  <a:lnTo>
                    <a:pt x="0" y="1465"/>
                  </a:lnTo>
                  <a:cubicBezTo>
                    <a:pt x="0" y="656"/>
                    <a:pt x="655" y="1"/>
                    <a:pt x="1476" y="1"/>
                  </a:cubicBezTo>
                  <a:lnTo>
                    <a:pt x="4774" y="1"/>
                  </a:lnTo>
                  <a:cubicBezTo>
                    <a:pt x="5167" y="1"/>
                    <a:pt x="5477" y="310"/>
                    <a:pt x="5477" y="69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2"/>
            <p:cNvSpPr/>
            <p:nvPr/>
          </p:nvSpPr>
          <p:spPr>
            <a:xfrm>
              <a:off x="4533644" y="2967233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2"/>
            <p:cNvSpPr/>
            <p:nvPr/>
          </p:nvSpPr>
          <p:spPr>
            <a:xfrm>
              <a:off x="4584115" y="2967233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2"/>
            <p:cNvSpPr/>
            <p:nvPr/>
          </p:nvSpPr>
          <p:spPr>
            <a:xfrm>
              <a:off x="4635536" y="2967233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0" y="0"/>
                  </a:moveTo>
                  <a:lnTo>
                    <a:pt x="0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2"/>
            <p:cNvSpPr/>
            <p:nvPr/>
          </p:nvSpPr>
          <p:spPr>
            <a:xfrm>
              <a:off x="3910564" y="3222875"/>
              <a:ext cx="470775" cy="379298"/>
            </a:xfrm>
            <a:custGeom>
              <a:avLst/>
              <a:gdLst/>
              <a:ahLst/>
              <a:cxnLst/>
              <a:rect l="l" t="t" r="r" b="b"/>
              <a:pathLst>
                <a:path w="11883" h="9574" extrusionOk="0">
                  <a:moveTo>
                    <a:pt x="11883" y="6465"/>
                  </a:moveTo>
                  <a:lnTo>
                    <a:pt x="5954" y="9085"/>
                  </a:lnTo>
                  <a:cubicBezTo>
                    <a:pt x="4846" y="9573"/>
                    <a:pt x="3572" y="9073"/>
                    <a:pt x="3096" y="7989"/>
                  </a:cubicBezTo>
                  <a:lnTo>
                    <a:pt x="417" y="1941"/>
                  </a:lnTo>
                  <a:cubicBezTo>
                    <a:pt x="1" y="1012"/>
                    <a:pt x="798" y="0"/>
                    <a:pt x="1798" y="179"/>
                  </a:cubicBezTo>
                  <a:lnTo>
                    <a:pt x="7894" y="1286"/>
                  </a:lnTo>
                  <a:lnTo>
                    <a:pt x="9311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2"/>
            <p:cNvSpPr/>
            <p:nvPr/>
          </p:nvSpPr>
          <p:spPr>
            <a:xfrm>
              <a:off x="3912346" y="3229134"/>
              <a:ext cx="298241" cy="361391"/>
            </a:xfrm>
            <a:custGeom>
              <a:avLst/>
              <a:gdLst/>
              <a:ahLst/>
              <a:cxnLst/>
              <a:rect l="l" t="t" r="r" b="b"/>
              <a:pathLst>
                <a:path w="7528" h="9122" extrusionOk="0">
                  <a:moveTo>
                    <a:pt x="7528" y="8212"/>
                  </a:moveTo>
                  <a:lnTo>
                    <a:pt x="7504" y="8223"/>
                  </a:lnTo>
                  <a:lnTo>
                    <a:pt x="7504" y="8223"/>
                  </a:lnTo>
                  <a:cubicBezTo>
                    <a:pt x="7512" y="8220"/>
                    <a:pt x="7520" y="8216"/>
                    <a:pt x="7528" y="8212"/>
                  </a:cubicBezTo>
                  <a:close/>
                  <a:moveTo>
                    <a:pt x="1535" y="0"/>
                  </a:moveTo>
                  <a:cubicBezTo>
                    <a:pt x="648" y="0"/>
                    <a:pt x="0" y="927"/>
                    <a:pt x="384" y="1783"/>
                  </a:cubicBezTo>
                  <a:lnTo>
                    <a:pt x="3063" y="7831"/>
                  </a:lnTo>
                  <a:cubicBezTo>
                    <a:pt x="3422" y="8638"/>
                    <a:pt x="4214" y="9121"/>
                    <a:pt x="5038" y="9121"/>
                  </a:cubicBezTo>
                  <a:cubicBezTo>
                    <a:pt x="5334" y="9121"/>
                    <a:pt x="5634" y="9059"/>
                    <a:pt x="5921" y="8927"/>
                  </a:cubicBezTo>
                  <a:lnTo>
                    <a:pt x="7504" y="8223"/>
                  </a:lnTo>
                  <a:lnTo>
                    <a:pt x="7504" y="8223"/>
                  </a:lnTo>
                  <a:cubicBezTo>
                    <a:pt x="7221" y="8347"/>
                    <a:pt x="6928" y="8405"/>
                    <a:pt x="6641" y="8405"/>
                  </a:cubicBezTo>
                  <a:cubicBezTo>
                    <a:pt x="5808" y="8405"/>
                    <a:pt x="5022" y="7917"/>
                    <a:pt x="4670" y="7117"/>
                  </a:cubicBezTo>
                  <a:lnTo>
                    <a:pt x="1992" y="1069"/>
                  </a:lnTo>
                  <a:cubicBezTo>
                    <a:pt x="1837" y="735"/>
                    <a:pt x="1861" y="378"/>
                    <a:pt x="1968" y="57"/>
                  </a:cubicBezTo>
                  <a:lnTo>
                    <a:pt x="1765" y="21"/>
                  </a:lnTo>
                  <a:cubicBezTo>
                    <a:pt x="1687" y="7"/>
                    <a:pt x="1610" y="0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2"/>
            <p:cNvSpPr/>
            <p:nvPr/>
          </p:nvSpPr>
          <p:spPr>
            <a:xfrm>
              <a:off x="4227531" y="3077603"/>
              <a:ext cx="584477" cy="418440"/>
            </a:xfrm>
            <a:custGeom>
              <a:avLst/>
              <a:gdLst/>
              <a:ahLst/>
              <a:cxnLst/>
              <a:rect l="l" t="t" r="r" b="b"/>
              <a:pathLst>
                <a:path w="14753" h="10562" extrusionOk="0">
                  <a:moveTo>
                    <a:pt x="1775" y="9704"/>
                  </a:moveTo>
                  <a:cubicBezTo>
                    <a:pt x="2025" y="10287"/>
                    <a:pt x="2691" y="10561"/>
                    <a:pt x="3287" y="10311"/>
                  </a:cubicBezTo>
                  <a:lnTo>
                    <a:pt x="12621" y="6311"/>
                  </a:lnTo>
                  <a:cubicBezTo>
                    <a:pt x="14062" y="5703"/>
                    <a:pt x="14752" y="4025"/>
                    <a:pt x="14145" y="2572"/>
                  </a:cubicBezTo>
                  <a:lnTo>
                    <a:pt x="13943" y="2132"/>
                  </a:lnTo>
                  <a:cubicBezTo>
                    <a:pt x="13336" y="691"/>
                    <a:pt x="11657" y="0"/>
                    <a:pt x="10216" y="608"/>
                  </a:cubicBezTo>
                  <a:lnTo>
                    <a:pt x="870" y="4596"/>
                  </a:lnTo>
                  <a:cubicBezTo>
                    <a:pt x="286" y="4858"/>
                    <a:pt x="1" y="5525"/>
                    <a:pt x="251" y="6108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2"/>
            <p:cNvSpPr/>
            <p:nvPr/>
          </p:nvSpPr>
          <p:spPr>
            <a:xfrm>
              <a:off x="4147824" y="3452132"/>
              <a:ext cx="99559" cy="75788"/>
            </a:xfrm>
            <a:custGeom>
              <a:avLst/>
              <a:gdLst/>
              <a:ahLst/>
              <a:cxnLst/>
              <a:rect l="l" t="t" r="r" b="b"/>
              <a:pathLst>
                <a:path w="2513" h="1913" extrusionOk="0">
                  <a:moveTo>
                    <a:pt x="1420" y="0"/>
                  </a:moveTo>
                  <a:cubicBezTo>
                    <a:pt x="1257" y="0"/>
                    <a:pt x="1086" y="31"/>
                    <a:pt x="917" y="95"/>
                  </a:cubicBezTo>
                  <a:cubicBezTo>
                    <a:pt x="334" y="333"/>
                    <a:pt x="0" y="905"/>
                    <a:pt x="191" y="1381"/>
                  </a:cubicBezTo>
                  <a:cubicBezTo>
                    <a:pt x="326" y="1718"/>
                    <a:pt x="681" y="1912"/>
                    <a:pt x="1085" y="1912"/>
                  </a:cubicBezTo>
                  <a:cubicBezTo>
                    <a:pt x="1251" y="1912"/>
                    <a:pt x="1426" y="1879"/>
                    <a:pt x="1596" y="1810"/>
                  </a:cubicBezTo>
                  <a:cubicBezTo>
                    <a:pt x="2191" y="1583"/>
                    <a:pt x="2513" y="1012"/>
                    <a:pt x="2322" y="536"/>
                  </a:cubicBezTo>
                  <a:cubicBezTo>
                    <a:pt x="2186" y="195"/>
                    <a:pt x="183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2"/>
            <p:cNvSpPr/>
            <p:nvPr/>
          </p:nvSpPr>
          <p:spPr>
            <a:xfrm>
              <a:off x="4587443" y="2346491"/>
              <a:ext cx="38706" cy="39182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1"/>
                  </a:moveTo>
                  <a:cubicBezTo>
                    <a:pt x="214" y="1"/>
                    <a:pt x="0" y="215"/>
                    <a:pt x="0" y="489"/>
                  </a:cubicBezTo>
                  <a:cubicBezTo>
                    <a:pt x="0" y="763"/>
                    <a:pt x="214" y="989"/>
                    <a:pt x="488" y="989"/>
                  </a:cubicBezTo>
                  <a:cubicBezTo>
                    <a:pt x="762" y="989"/>
                    <a:pt x="976" y="763"/>
                    <a:pt x="976" y="489"/>
                  </a:cubicBezTo>
                  <a:cubicBezTo>
                    <a:pt x="976" y="215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2"/>
            <p:cNvSpPr/>
            <p:nvPr/>
          </p:nvSpPr>
          <p:spPr>
            <a:xfrm>
              <a:off x="4703914" y="2346491"/>
              <a:ext cx="39221" cy="39182"/>
            </a:xfrm>
            <a:custGeom>
              <a:avLst/>
              <a:gdLst/>
              <a:ahLst/>
              <a:cxnLst/>
              <a:rect l="l" t="t" r="r" b="b"/>
              <a:pathLst>
                <a:path w="990" h="989" extrusionOk="0">
                  <a:moveTo>
                    <a:pt x="489" y="1"/>
                  </a:moveTo>
                  <a:cubicBezTo>
                    <a:pt x="215" y="1"/>
                    <a:pt x="1" y="215"/>
                    <a:pt x="1" y="489"/>
                  </a:cubicBezTo>
                  <a:cubicBezTo>
                    <a:pt x="1" y="763"/>
                    <a:pt x="215" y="989"/>
                    <a:pt x="489" y="989"/>
                  </a:cubicBezTo>
                  <a:cubicBezTo>
                    <a:pt x="763" y="989"/>
                    <a:pt x="989" y="763"/>
                    <a:pt x="989" y="489"/>
                  </a:cubicBezTo>
                  <a:cubicBezTo>
                    <a:pt x="989" y="215"/>
                    <a:pt x="763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2"/>
            <p:cNvSpPr/>
            <p:nvPr/>
          </p:nvSpPr>
          <p:spPr>
            <a:xfrm>
              <a:off x="4626108" y="2453097"/>
              <a:ext cx="136839" cy="34467"/>
            </a:xfrm>
            <a:custGeom>
              <a:avLst/>
              <a:gdLst/>
              <a:ahLst/>
              <a:cxnLst/>
              <a:rect l="l" t="t" r="r" b="b"/>
              <a:pathLst>
                <a:path w="3454" h="870" fill="none" extrusionOk="0">
                  <a:moveTo>
                    <a:pt x="0" y="179"/>
                  </a:moveTo>
                  <a:cubicBezTo>
                    <a:pt x="0" y="179"/>
                    <a:pt x="381" y="870"/>
                    <a:pt x="1548" y="870"/>
                  </a:cubicBezTo>
                  <a:cubicBezTo>
                    <a:pt x="2715" y="870"/>
                    <a:pt x="3453" y="0"/>
                    <a:pt x="3453" y="0"/>
                  </a:cubicBezTo>
                </a:path>
              </a:pathLst>
            </a:custGeom>
            <a:solidFill>
              <a:schemeClr val="dk1"/>
            </a:solidFill>
            <a:ln w="74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2"/>
            <p:cNvSpPr/>
            <p:nvPr/>
          </p:nvSpPr>
          <p:spPr>
            <a:xfrm>
              <a:off x="4875609" y="2370538"/>
              <a:ext cx="82127" cy="87317"/>
            </a:xfrm>
            <a:custGeom>
              <a:avLst/>
              <a:gdLst/>
              <a:ahLst/>
              <a:cxnLst/>
              <a:rect l="l" t="t" r="r" b="b"/>
              <a:pathLst>
                <a:path w="2073" h="2204" extrusionOk="0">
                  <a:moveTo>
                    <a:pt x="1" y="1"/>
                  </a:moveTo>
                  <a:lnTo>
                    <a:pt x="1" y="2204"/>
                  </a:lnTo>
                  <a:lnTo>
                    <a:pt x="965" y="2204"/>
                  </a:lnTo>
                  <a:cubicBezTo>
                    <a:pt x="1572" y="2204"/>
                    <a:pt x="2072" y="1715"/>
                    <a:pt x="2072" y="1108"/>
                  </a:cubicBezTo>
                  <a:cubicBezTo>
                    <a:pt x="2072" y="501"/>
                    <a:pt x="1572" y="1"/>
                    <a:pt x="96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2"/>
            <p:cNvSpPr/>
            <p:nvPr/>
          </p:nvSpPr>
          <p:spPr>
            <a:xfrm>
              <a:off x="4931270" y="2935144"/>
              <a:ext cx="859937" cy="1108537"/>
            </a:xfrm>
            <a:custGeom>
              <a:avLst/>
              <a:gdLst/>
              <a:ahLst/>
              <a:cxnLst/>
              <a:rect l="l" t="t" r="r" b="b"/>
              <a:pathLst>
                <a:path w="21706" h="27981" extrusionOk="0">
                  <a:moveTo>
                    <a:pt x="20098" y="27980"/>
                  </a:moveTo>
                  <a:lnTo>
                    <a:pt x="1" y="27980"/>
                  </a:lnTo>
                  <a:lnTo>
                    <a:pt x="1" y="1"/>
                  </a:lnTo>
                  <a:lnTo>
                    <a:pt x="20098" y="1"/>
                  </a:lnTo>
                  <a:cubicBezTo>
                    <a:pt x="20991" y="1"/>
                    <a:pt x="21706" y="715"/>
                    <a:pt x="21706" y="1608"/>
                  </a:cubicBezTo>
                  <a:lnTo>
                    <a:pt x="21706" y="26373"/>
                  </a:lnTo>
                  <a:cubicBezTo>
                    <a:pt x="21706" y="27266"/>
                    <a:pt x="20980" y="27980"/>
                    <a:pt x="20098" y="27980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2"/>
            <p:cNvSpPr/>
            <p:nvPr/>
          </p:nvSpPr>
          <p:spPr>
            <a:xfrm>
              <a:off x="4744480" y="2935144"/>
              <a:ext cx="372682" cy="1108537"/>
            </a:xfrm>
            <a:custGeom>
              <a:avLst/>
              <a:gdLst/>
              <a:ahLst/>
              <a:cxnLst/>
              <a:rect l="l" t="t" r="r" b="b"/>
              <a:pathLst>
                <a:path w="9407" h="27981" extrusionOk="0">
                  <a:moveTo>
                    <a:pt x="7442" y="27980"/>
                  </a:moveTo>
                  <a:lnTo>
                    <a:pt x="1" y="27980"/>
                  </a:lnTo>
                  <a:lnTo>
                    <a:pt x="1" y="4704"/>
                  </a:lnTo>
                  <a:cubicBezTo>
                    <a:pt x="1" y="2108"/>
                    <a:pt x="2108" y="1"/>
                    <a:pt x="4704" y="1"/>
                  </a:cubicBezTo>
                  <a:lnTo>
                    <a:pt x="4704" y="1"/>
                  </a:lnTo>
                  <a:cubicBezTo>
                    <a:pt x="7299" y="1"/>
                    <a:pt x="9407" y="2096"/>
                    <a:pt x="9407" y="4704"/>
                  </a:cubicBezTo>
                  <a:lnTo>
                    <a:pt x="9407" y="26028"/>
                  </a:lnTo>
                  <a:cubicBezTo>
                    <a:pt x="9407" y="27099"/>
                    <a:pt x="8538" y="27980"/>
                    <a:pt x="7442" y="27980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2"/>
            <p:cNvSpPr/>
            <p:nvPr/>
          </p:nvSpPr>
          <p:spPr>
            <a:xfrm>
              <a:off x="5583626" y="2780444"/>
              <a:ext cx="318406" cy="697189"/>
            </a:xfrm>
            <a:custGeom>
              <a:avLst/>
              <a:gdLst/>
              <a:ahLst/>
              <a:cxnLst/>
              <a:rect l="l" t="t" r="r" b="b"/>
              <a:pathLst>
                <a:path w="8037" h="17598" extrusionOk="0">
                  <a:moveTo>
                    <a:pt x="0" y="8799"/>
                  </a:moveTo>
                  <a:cubicBezTo>
                    <a:pt x="0" y="12311"/>
                    <a:pt x="1560" y="15455"/>
                    <a:pt x="4024" y="17598"/>
                  </a:cubicBezTo>
                  <a:cubicBezTo>
                    <a:pt x="6489" y="15467"/>
                    <a:pt x="8037" y="12311"/>
                    <a:pt x="8037" y="8799"/>
                  </a:cubicBezTo>
                  <a:cubicBezTo>
                    <a:pt x="8037" y="5287"/>
                    <a:pt x="6477" y="2143"/>
                    <a:pt x="4024" y="0"/>
                  </a:cubicBezTo>
                  <a:cubicBezTo>
                    <a:pt x="1560" y="2143"/>
                    <a:pt x="0" y="5287"/>
                    <a:pt x="0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2"/>
            <p:cNvSpPr/>
            <p:nvPr/>
          </p:nvSpPr>
          <p:spPr>
            <a:xfrm>
              <a:off x="5743517" y="2780444"/>
              <a:ext cx="158985" cy="696238"/>
            </a:xfrm>
            <a:custGeom>
              <a:avLst/>
              <a:gdLst/>
              <a:ahLst/>
              <a:cxnLst/>
              <a:rect l="l" t="t" r="r" b="b"/>
              <a:pathLst>
                <a:path w="4013" h="17574" extrusionOk="0">
                  <a:moveTo>
                    <a:pt x="4013" y="8799"/>
                  </a:moveTo>
                  <a:cubicBezTo>
                    <a:pt x="4013" y="5287"/>
                    <a:pt x="2453" y="2143"/>
                    <a:pt x="0" y="0"/>
                  </a:cubicBezTo>
                  <a:lnTo>
                    <a:pt x="0" y="17574"/>
                  </a:lnTo>
                  <a:cubicBezTo>
                    <a:pt x="2453" y="15455"/>
                    <a:pt x="4013" y="12311"/>
                    <a:pt x="4013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2"/>
            <p:cNvSpPr/>
            <p:nvPr/>
          </p:nvSpPr>
          <p:spPr>
            <a:xfrm>
              <a:off x="5421359" y="3154022"/>
              <a:ext cx="324547" cy="324547"/>
            </a:xfrm>
            <a:custGeom>
              <a:avLst/>
              <a:gdLst/>
              <a:ahLst/>
              <a:cxnLst/>
              <a:rect l="l" t="t" r="r" b="b"/>
              <a:pathLst>
                <a:path w="8192" h="8192" extrusionOk="0">
                  <a:moveTo>
                    <a:pt x="2298" y="5906"/>
                  </a:moveTo>
                  <a:cubicBezTo>
                    <a:pt x="3870" y="7477"/>
                    <a:pt x="5989" y="8192"/>
                    <a:pt x="8037" y="8037"/>
                  </a:cubicBezTo>
                  <a:cubicBezTo>
                    <a:pt x="8192" y="5977"/>
                    <a:pt x="7477" y="3858"/>
                    <a:pt x="5894" y="2298"/>
                  </a:cubicBezTo>
                  <a:cubicBezTo>
                    <a:pt x="4322" y="714"/>
                    <a:pt x="2203" y="0"/>
                    <a:pt x="155" y="155"/>
                  </a:cubicBezTo>
                  <a:cubicBezTo>
                    <a:pt x="0" y="2227"/>
                    <a:pt x="715" y="4322"/>
                    <a:pt x="2298" y="590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2"/>
            <p:cNvSpPr/>
            <p:nvPr/>
          </p:nvSpPr>
          <p:spPr>
            <a:xfrm>
              <a:off x="5427936" y="3154497"/>
              <a:ext cx="317970" cy="318406"/>
            </a:xfrm>
            <a:custGeom>
              <a:avLst/>
              <a:gdLst/>
              <a:ahLst/>
              <a:cxnLst/>
              <a:rect l="l" t="t" r="r" b="b"/>
              <a:pathLst>
                <a:path w="8026" h="8037" extrusionOk="0">
                  <a:moveTo>
                    <a:pt x="5752" y="2286"/>
                  </a:moveTo>
                  <a:cubicBezTo>
                    <a:pt x="4168" y="714"/>
                    <a:pt x="2061" y="0"/>
                    <a:pt x="1" y="143"/>
                  </a:cubicBezTo>
                  <a:lnTo>
                    <a:pt x="7895" y="8037"/>
                  </a:lnTo>
                  <a:cubicBezTo>
                    <a:pt x="8026" y="5977"/>
                    <a:pt x="7323" y="3858"/>
                    <a:pt x="5752" y="228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2"/>
            <p:cNvSpPr/>
            <p:nvPr/>
          </p:nvSpPr>
          <p:spPr>
            <a:xfrm>
              <a:off x="5734999" y="3149744"/>
              <a:ext cx="324586" cy="324111"/>
            </a:xfrm>
            <a:custGeom>
              <a:avLst/>
              <a:gdLst/>
              <a:ahLst/>
              <a:cxnLst/>
              <a:rect l="l" t="t" r="r" b="b"/>
              <a:pathLst>
                <a:path w="8193" h="8181" extrusionOk="0">
                  <a:moveTo>
                    <a:pt x="5895" y="5895"/>
                  </a:moveTo>
                  <a:cubicBezTo>
                    <a:pt x="4323" y="7466"/>
                    <a:pt x="2204" y="8181"/>
                    <a:pt x="156" y="8038"/>
                  </a:cubicBezTo>
                  <a:cubicBezTo>
                    <a:pt x="1" y="5966"/>
                    <a:pt x="715" y="3847"/>
                    <a:pt x="2299" y="2287"/>
                  </a:cubicBezTo>
                  <a:cubicBezTo>
                    <a:pt x="3870" y="703"/>
                    <a:pt x="5990" y="1"/>
                    <a:pt x="8038" y="144"/>
                  </a:cubicBezTo>
                  <a:cubicBezTo>
                    <a:pt x="8192" y="2192"/>
                    <a:pt x="7478" y="4311"/>
                    <a:pt x="5895" y="5895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2"/>
            <p:cNvSpPr/>
            <p:nvPr/>
          </p:nvSpPr>
          <p:spPr>
            <a:xfrm>
              <a:off x="5734999" y="3148832"/>
              <a:ext cx="317970" cy="318406"/>
            </a:xfrm>
            <a:custGeom>
              <a:avLst/>
              <a:gdLst/>
              <a:ahLst/>
              <a:cxnLst/>
              <a:rect l="l" t="t" r="r" b="b"/>
              <a:pathLst>
                <a:path w="8026" h="8037" extrusionOk="0">
                  <a:moveTo>
                    <a:pt x="2287" y="2298"/>
                  </a:moveTo>
                  <a:cubicBezTo>
                    <a:pt x="3859" y="715"/>
                    <a:pt x="5978" y="0"/>
                    <a:pt x="8026" y="155"/>
                  </a:cubicBezTo>
                  <a:lnTo>
                    <a:pt x="144" y="8037"/>
                  </a:lnTo>
                  <a:cubicBezTo>
                    <a:pt x="1" y="5989"/>
                    <a:pt x="715" y="3870"/>
                    <a:pt x="2287" y="2298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2"/>
            <p:cNvSpPr/>
            <p:nvPr/>
          </p:nvSpPr>
          <p:spPr>
            <a:xfrm>
              <a:off x="5461451" y="3451617"/>
              <a:ext cx="564668" cy="614666"/>
            </a:xfrm>
            <a:custGeom>
              <a:avLst/>
              <a:gdLst/>
              <a:ahLst/>
              <a:cxnLst/>
              <a:rect l="l" t="t" r="r" b="b"/>
              <a:pathLst>
                <a:path w="14253" h="15515" extrusionOk="0">
                  <a:moveTo>
                    <a:pt x="11454" y="15515"/>
                  </a:moveTo>
                  <a:lnTo>
                    <a:pt x="2786" y="15515"/>
                  </a:lnTo>
                  <a:cubicBezTo>
                    <a:pt x="2132" y="15515"/>
                    <a:pt x="1572" y="15015"/>
                    <a:pt x="1512" y="14360"/>
                  </a:cubicBezTo>
                  <a:lnTo>
                    <a:pt x="0" y="1"/>
                  </a:lnTo>
                  <a:lnTo>
                    <a:pt x="14252" y="1"/>
                  </a:lnTo>
                  <a:lnTo>
                    <a:pt x="12740" y="14360"/>
                  </a:lnTo>
                  <a:cubicBezTo>
                    <a:pt x="12657" y="15015"/>
                    <a:pt x="12109" y="15515"/>
                    <a:pt x="11454" y="15515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2"/>
            <p:cNvSpPr/>
            <p:nvPr/>
          </p:nvSpPr>
          <p:spPr>
            <a:xfrm>
              <a:off x="3622832" y="1572950"/>
              <a:ext cx="777414" cy="551911"/>
            </a:xfrm>
            <a:custGeom>
              <a:avLst/>
              <a:gdLst/>
              <a:ahLst/>
              <a:cxnLst/>
              <a:rect l="l" t="t" r="r" b="b"/>
              <a:pathLst>
                <a:path w="19623" h="13931" extrusionOk="0">
                  <a:moveTo>
                    <a:pt x="19622" y="13931"/>
                  </a:moveTo>
                  <a:lnTo>
                    <a:pt x="1" y="13931"/>
                  </a:lnTo>
                  <a:lnTo>
                    <a:pt x="4561" y="0"/>
                  </a:lnTo>
                  <a:lnTo>
                    <a:pt x="15062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2"/>
            <p:cNvSpPr/>
            <p:nvPr/>
          </p:nvSpPr>
          <p:spPr>
            <a:xfrm>
              <a:off x="3857280" y="1572950"/>
              <a:ext cx="308501" cy="551911"/>
            </a:xfrm>
            <a:custGeom>
              <a:avLst/>
              <a:gdLst/>
              <a:ahLst/>
              <a:cxnLst/>
              <a:rect l="l" t="t" r="r" b="b"/>
              <a:pathLst>
                <a:path w="7787" h="13931" extrusionOk="0">
                  <a:moveTo>
                    <a:pt x="7787" y="13931"/>
                  </a:moveTo>
                  <a:lnTo>
                    <a:pt x="0" y="13931"/>
                  </a:lnTo>
                  <a:lnTo>
                    <a:pt x="1822" y="0"/>
                  </a:lnTo>
                  <a:lnTo>
                    <a:pt x="5965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2"/>
            <p:cNvSpPr/>
            <p:nvPr/>
          </p:nvSpPr>
          <p:spPr>
            <a:xfrm>
              <a:off x="2874288" y="4047441"/>
              <a:ext cx="1125018" cy="273083"/>
            </a:xfrm>
            <a:custGeom>
              <a:avLst/>
              <a:gdLst/>
              <a:ahLst/>
              <a:cxnLst/>
              <a:rect l="l" t="t" r="r" b="b"/>
              <a:pathLst>
                <a:path w="28397" h="6893" extrusionOk="0">
                  <a:moveTo>
                    <a:pt x="7184" y="0"/>
                  </a:moveTo>
                  <a:cubicBezTo>
                    <a:pt x="5583" y="0"/>
                    <a:pt x="4036" y="99"/>
                    <a:pt x="2656" y="344"/>
                  </a:cubicBezTo>
                  <a:cubicBezTo>
                    <a:pt x="941" y="915"/>
                    <a:pt x="1" y="1487"/>
                    <a:pt x="1" y="2118"/>
                  </a:cubicBezTo>
                  <a:cubicBezTo>
                    <a:pt x="1" y="4332"/>
                    <a:pt x="11871" y="6214"/>
                    <a:pt x="28397" y="6892"/>
                  </a:cubicBezTo>
                  <a:lnTo>
                    <a:pt x="22003" y="1844"/>
                  </a:lnTo>
                  <a:cubicBezTo>
                    <a:pt x="22003" y="1844"/>
                    <a:pt x="14087" y="0"/>
                    <a:pt x="7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6" name="Google Shape;2406;p32"/>
          <p:cNvGrpSpPr/>
          <p:nvPr/>
        </p:nvGrpSpPr>
        <p:grpSpPr>
          <a:xfrm>
            <a:off x="222552" y="3709762"/>
            <a:ext cx="2639304" cy="1157942"/>
            <a:chOff x="742060" y="1460200"/>
            <a:chExt cx="2005213" cy="844576"/>
          </a:xfrm>
        </p:grpSpPr>
        <p:sp>
          <p:nvSpPr>
            <p:cNvPr id="2407" name="Google Shape;2407;p32"/>
            <p:cNvSpPr/>
            <p:nvPr/>
          </p:nvSpPr>
          <p:spPr>
            <a:xfrm>
              <a:off x="1058511" y="1460200"/>
              <a:ext cx="1688762" cy="844576"/>
            </a:xfrm>
            <a:custGeom>
              <a:avLst/>
              <a:gdLst/>
              <a:ahLst/>
              <a:cxnLst/>
              <a:rect l="l" t="t" r="r" b="b"/>
              <a:pathLst>
                <a:path w="39137" h="24516" extrusionOk="0">
                  <a:moveTo>
                    <a:pt x="0" y="0"/>
                  </a:moveTo>
                  <a:lnTo>
                    <a:pt x="0" y="24515"/>
                  </a:lnTo>
                  <a:lnTo>
                    <a:pt x="39136" y="24515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08" name="Google Shape;2408;p32"/>
            <p:cNvGrpSpPr/>
            <p:nvPr/>
          </p:nvGrpSpPr>
          <p:grpSpPr>
            <a:xfrm>
              <a:off x="742060" y="1563953"/>
              <a:ext cx="627576" cy="601359"/>
              <a:chOff x="742060" y="1563953"/>
              <a:chExt cx="627576" cy="601359"/>
            </a:xfrm>
          </p:grpSpPr>
          <p:sp>
            <p:nvSpPr>
              <p:cNvPr id="2409" name="Google Shape;2409;p32"/>
              <p:cNvSpPr/>
              <p:nvPr/>
            </p:nvSpPr>
            <p:spPr>
              <a:xfrm>
                <a:off x="781023" y="1563953"/>
                <a:ext cx="588613" cy="588647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17087" extrusionOk="0">
                    <a:moveTo>
                      <a:pt x="17086" y="8537"/>
                    </a:moveTo>
                    <a:cubicBezTo>
                      <a:pt x="17086" y="13252"/>
                      <a:pt x="13264" y="17086"/>
                      <a:pt x="8537" y="17086"/>
                    </a:cubicBezTo>
                    <a:cubicBezTo>
                      <a:pt x="3822" y="17086"/>
                      <a:pt x="0" y="13252"/>
                      <a:pt x="0" y="8537"/>
                    </a:cubicBezTo>
                    <a:cubicBezTo>
                      <a:pt x="0" y="3823"/>
                      <a:pt x="3822" y="1"/>
                      <a:pt x="8537" y="1"/>
                    </a:cubicBezTo>
                    <a:cubicBezTo>
                      <a:pt x="13264" y="1"/>
                      <a:pt x="17086" y="3823"/>
                      <a:pt x="17086" y="85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2"/>
              <p:cNvSpPr/>
              <p:nvPr/>
            </p:nvSpPr>
            <p:spPr>
              <a:xfrm>
                <a:off x="838037" y="1730071"/>
                <a:ext cx="478269" cy="199810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5800" extrusionOk="0">
                    <a:moveTo>
                      <a:pt x="0" y="1"/>
                    </a:moveTo>
                    <a:lnTo>
                      <a:pt x="0" y="5799"/>
                    </a:lnTo>
                    <a:lnTo>
                      <a:pt x="13883" y="5799"/>
                    </a:lnTo>
                    <a:lnTo>
                      <a:pt x="13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11" name="Google Shape;2411;p32"/>
              <p:cNvGrpSpPr/>
              <p:nvPr/>
            </p:nvGrpSpPr>
            <p:grpSpPr>
              <a:xfrm>
                <a:off x="956215" y="1801038"/>
                <a:ext cx="247351" cy="57049"/>
                <a:chOff x="956215" y="1801038"/>
                <a:chExt cx="247351" cy="57049"/>
              </a:xfrm>
            </p:grpSpPr>
            <p:sp>
              <p:nvSpPr>
                <p:cNvPr id="2412" name="Google Shape;2412;p32"/>
                <p:cNvSpPr/>
                <p:nvPr/>
              </p:nvSpPr>
              <p:spPr>
                <a:xfrm>
                  <a:off x="956215" y="1801038"/>
                  <a:ext cx="76307" cy="57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" h="1656" extrusionOk="0">
                      <a:moveTo>
                        <a:pt x="0" y="0"/>
                      </a:moveTo>
                      <a:lnTo>
                        <a:pt x="429" y="1655"/>
                      </a:lnTo>
                      <a:lnTo>
                        <a:pt x="750" y="1655"/>
                      </a:lnTo>
                      <a:lnTo>
                        <a:pt x="1108" y="298"/>
                      </a:lnTo>
                      <a:lnTo>
                        <a:pt x="1465" y="1655"/>
                      </a:lnTo>
                      <a:lnTo>
                        <a:pt x="1786" y="1655"/>
                      </a:lnTo>
                      <a:lnTo>
                        <a:pt x="2215" y="0"/>
                      </a:lnTo>
                      <a:lnTo>
                        <a:pt x="1941" y="0"/>
                      </a:lnTo>
                      <a:lnTo>
                        <a:pt x="1608" y="1286"/>
                      </a:lnTo>
                      <a:lnTo>
                        <a:pt x="1262" y="0"/>
                      </a:lnTo>
                      <a:lnTo>
                        <a:pt x="941" y="0"/>
                      </a:lnTo>
                      <a:lnTo>
                        <a:pt x="607" y="1286"/>
                      </a:lnTo>
                      <a:lnTo>
                        <a:pt x="262" y="0"/>
                      </a:lnTo>
                      <a:close/>
                    </a:path>
                  </a:pathLst>
                </a:custGeom>
                <a:solidFill>
                  <a:srgbClr val="3B03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32"/>
                <p:cNvSpPr/>
                <p:nvPr/>
              </p:nvSpPr>
              <p:spPr>
                <a:xfrm>
                  <a:off x="1041513" y="1801038"/>
                  <a:ext cx="76755" cy="57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" h="1656" extrusionOk="0">
                      <a:moveTo>
                        <a:pt x="1" y="0"/>
                      </a:moveTo>
                      <a:lnTo>
                        <a:pt x="429" y="1655"/>
                      </a:lnTo>
                      <a:lnTo>
                        <a:pt x="751" y="1655"/>
                      </a:lnTo>
                      <a:lnTo>
                        <a:pt x="1108" y="298"/>
                      </a:lnTo>
                      <a:lnTo>
                        <a:pt x="1465" y="1655"/>
                      </a:lnTo>
                      <a:lnTo>
                        <a:pt x="1787" y="1655"/>
                      </a:lnTo>
                      <a:lnTo>
                        <a:pt x="2227" y="0"/>
                      </a:lnTo>
                      <a:lnTo>
                        <a:pt x="1953" y="0"/>
                      </a:lnTo>
                      <a:lnTo>
                        <a:pt x="1608" y="1286"/>
                      </a:lnTo>
                      <a:lnTo>
                        <a:pt x="1275" y="0"/>
                      </a:lnTo>
                      <a:lnTo>
                        <a:pt x="953" y="0"/>
                      </a:lnTo>
                      <a:lnTo>
                        <a:pt x="608" y="1286"/>
                      </a:lnTo>
                      <a:lnTo>
                        <a:pt x="275" y="0"/>
                      </a:lnTo>
                      <a:close/>
                    </a:path>
                  </a:pathLst>
                </a:custGeom>
                <a:solidFill>
                  <a:srgbClr val="3B03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2"/>
                <p:cNvSpPr/>
                <p:nvPr/>
              </p:nvSpPr>
              <p:spPr>
                <a:xfrm>
                  <a:off x="1126846" y="1801038"/>
                  <a:ext cx="76720" cy="57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7" h="1656" extrusionOk="0">
                      <a:moveTo>
                        <a:pt x="0" y="0"/>
                      </a:moveTo>
                      <a:lnTo>
                        <a:pt x="429" y="1655"/>
                      </a:lnTo>
                      <a:lnTo>
                        <a:pt x="750" y="1655"/>
                      </a:lnTo>
                      <a:lnTo>
                        <a:pt x="1108" y="298"/>
                      </a:lnTo>
                      <a:lnTo>
                        <a:pt x="1465" y="1655"/>
                      </a:lnTo>
                      <a:lnTo>
                        <a:pt x="1786" y="1655"/>
                      </a:lnTo>
                      <a:lnTo>
                        <a:pt x="2227" y="0"/>
                      </a:lnTo>
                      <a:lnTo>
                        <a:pt x="1953" y="0"/>
                      </a:lnTo>
                      <a:lnTo>
                        <a:pt x="1608" y="1286"/>
                      </a:lnTo>
                      <a:lnTo>
                        <a:pt x="1274" y="0"/>
                      </a:lnTo>
                      <a:lnTo>
                        <a:pt x="953" y="0"/>
                      </a:lnTo>
                      <a:lnTo>
                        <a:pt x="607" y="1286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3B03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15" name="Google Shape;2415;p32"/>
              <p:cNvSpPr/>
              <p:nvPr/>
            </p:nvSpPr>
            <p:spPr>
              <a:xfrm>
                <a:off x="742060" y="1921613"/>
                <a:ext cx="243665" cy="243699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7074" extrusionOk="0">
                    <a:moveTo>
                      <a:pt x="441" y="6621"/>
                    </a:moveTo>
                    <a:lnTo>
                      <a:pt x="441" y="6621"/>
                    </a:lnTo>
                    <a:cubicBezTo>
                      <a:pt x="0" y="6180"/>
                      <a:pt x="0" y="5430"/>
                      <a:pt x="441" y="4990"/>
                    </a:cubicBezTo>
                    <a:lnTo>
                      <a:pt x="5429" y="1"/>
                    </a:lnTo>
                    <a:lnTo>
                      <a:pt x="7072" y="1644"/>
                    </a:lnTo>
                    <a:lnTo>
                      <a:pt x="2084" y="6621"/>
                    </a:lnTo>
                    <a:cubicBezTo>
                      <a:pt x="1631" y="7073"/>
                      <a:pt x="905" y="7073"/>
                      <a:pt x="441" y="66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2"/>
              <p:cNvSpPr/>
              <p:nvPr/>
            </p:nvSpPr>
            <p:spPr>
              <a:xfrm>
                <a:off x="865494" y="1921613"/>
                <a:ext cx="120231" cy="120231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3490" extrusionOk="0">
                    <a:moveTo>
                      <a:pt x="1644" y="3489"/>
                    </a:moveTo>
                    <a:lnTo>
                      <a:pt x="1" y="1846"/>
                    </a:lnTo>
                    <a:lnTo>
                      <a:pt x="1846" y="1"/>
                    </a:lnTo>
                    <a:lnTo>
                      <a:pt x="3489" y="16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2"/>
              <p:cNvSpPr/>
              <p:nvPr/>
            </p:nvSpPr>
            <p:spPr>
              <a:xfrm>
                <a:off x="849096" y="1605810"/>
                <a:ext cx="452466" cy="452432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33" extrusionOk="0">
                    <a:moveTo>
                      <a:pt x="10788" y="2334"/>
                    </a:moveTo>
                    <a:cubicBezTo>
                      <a:pt x="8454" y="0"/>
                      <a:pt x="4668" y="0"/>
                      <a:pt x="2334" y="2334"/>
                    </a:cubicBezTo>
                    <a:cubicBezTo>
                      <a:pt x="1" y="4679"/>
                      <a:pt x="1" y="8454"/>
                      <a:pt x="2334" y="10787"/>
                    </a:cubicBezTo>
                    <a:cubicBezTo>
                      <a:pt x="4668" y="13133"/>
                      <a:pt x="8454" y="13133"/>
                      <a:pt x="10788" y="10787"/>
                    </a:cubicBezTo>
                    <a:cubicBezTo>
                      <a:pt x="13133" y="8454"/>
                      <a:pt x="13133" y="4679"/>
                      <a:pt x="10788" y="2334"/>
                    </a:cubicBezTo>
                    <a:close/>
                    <a:moveTo>
                      <a:pt x="3346" y="9775"/>
                    </a:moveTo>
                    <a:cubicBezTo>
                      <a:pt x="1584" y="8013"/>
                      <a:pt x="1584" y="5120"/>
                      <a:pt x="3346" y="3346"/>
                    </a:cubicBezTo>
                    <a:cubicBezTo>
                      <a:pt x="5120" y="1584"/>
                      <a:pt x="8002" y="1584"/>
                      <a:pt x="9776" y="3346"/>
                    </a:cubicBezTo>
                    <a:cubicBezTo>
                      <a:pt x="11550" y="5120"/>
                      <a:pt x="11550" y="8013"/>
                      <a:pt x="9776" y="9775"/>
                    </a:cubicBezTo>
                    <a:cubicBezTo>
                      <a:pt x="8014" y="11549"/>
                      <a:pt x="5120" y="11549"/>
                      <a:pt x="3346" y="9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0" name="Google Shape;2430;p32"/>
          <p:cNvGrpSpPr/>
          <p:nvPr/>
        </p:nvGrpSpPr>
        <p:grpSpPr>
          <a:xfrm>
            <a:off x="6561517" y="2474857"/>
            <a:ext cx="2114708" cy="1003632"/>
            <a:chOff x="6693861" y="2681650"/>
            <a:chExt cx="1908279" cy="844576"/>
          </a:xfrm>
        </p:grpSpPr>
        <p:sp>
          <p:nvSpPr>
            <p:cNvPr id="2431" name="Google Shape;2431;p32"/>
            <p:cNvSpPr/>
            <p:nvPr/>
          </p:nvSpPr>
          <p:spPr>
            <a:xfrm>
              <a:off x="6693861" y="2681650"/>
              <a:ext cx="1688859" cy="844576"/>
            </a:xfrm>
            <a:custGeom>
              <a:avLst/>
              <a:gdLst/>
              <a:ahLst/>
              <a:cxnLst/>
              <a:rect l="l" t="t" r="r" b="b"/>
              <a:pathLst>
                <a:path w="39137" h="24516" extrusionOk="0">
                  <a:moveTo>
                    <a:pt x="0" y="1"/>
                  </a:moveTo>
                  <a:lnTo>
                    <a:pt x="0" y="24516"/>
                  </a:lnTo>
                  <a:lnTo>
                    <a:pt x="39136" y="24516"/>
                  </a:lnTo>
                  <a:lnTo>
                    <a:pt x="391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2" name="Google Shape;2432;p32"/>
            <p:cNvGrpSpPr/>
            <p:nvPr/>
          </p:nvGrpSpPr>
          <p:grpSpPr>
            <a:xfrm>
              <a:off x="8444186" y="2938016"/>
              <a:ext cx="157954" cy="319558"/>
              <a:chOff x="8444186" y="2938016"/>
              <a:chExt cx="157954" cy="319558"/>
            </a:xfrm>
          </p:grpSpPr>
          <p:sp>
            <p:nvSpPr>
              <p:cNvPr id="2436" name="Google Shape;2436;p32"/>
              <p:cNvSpPr/>
              <p:nvPr/>
            </p:nvSpPr>
            <p:spPr>
              <a:xfrm>
                <a:off x="8444186" y="2938016"/>
                <a:ext cx="28766" cy="28731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4" extrusionOk="0">
                    <a:moveTo>
                      <a:pt x="418" y="0"/>
                    </a:moveTo>
                    <a:cubicBezTo>
                      <a:pt x="191" y="0"/>
                      <a:pt x="1" y="191"/>
                      <a:pt x="1" y="417"/>
                    </a:cubicBezTo>
                    <a:cubicBezTo>
                      <a:pt x="1" y="643"/>
                      <a:pt x="191" y="834"/>
                      <a:pt x="418" y="834"/>
                    </a:cubicBezTo>
                    <a:cubicBezTo>
                      <a:pt x="656" y="834"/>
                      <a:pt x="834" y="643"/>
                      <a:pt x="834" y="417"/>
                    </a:cubicBezTo>
                    <a:cubicBezTo>
                      <a:pt x="834" y="191"/>
                      <a:pt x="656" y="0"/>
                      <a:pt x="4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2"/>
              <p:cNvSpPr/>
              <p:nvPr/>
            </p:nvSpPr>
            <p:spPr>
              <a:xfrm>
                <a:off x="8491796" y="2938016"/>
                <a:ext cx="28731" cy="28731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417" y="0"/>
                    </a:moveTo>
                    <a:cubicBezTo>
                      <a:pt x="191" y="0"/>
                      <a:pt x="0" y="191"/>
                      <a:pt x="0" y="417"/>
                    </a:cubicBezTo>
                    <a:cubicBezTo>
                      <a:pt x="0" y="643"/>
                      <a:pt x="191" y="834"/>
                      <a:pt x="417" y="834"/>
                    </a:cubicBezTo>
                    <a:cubicBezTo>
                      <a:pt x="655" y="834"/>
                      <a:pt x="834" y="643"/>
                      <a:pt x="834" y="417"/>
                    </a:cubicBezTo>
                    <a:cubicBezTo>
                      <a:pt x="834" y="191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2"/>
              <p:cNvSpPr/>
              <p:nvPr/>
            </p:nvSpPr>
            <p:spPr>
              <a:xfrm>
                <a:off x="8461825" y="3173447"/>
                <a:ext cx="140315" cy="84127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2442" fill="none" extrusionOk="0">
                    <a:moveTo>
                      <a:pt x="1" y="798"/>
                    </a:moveTo>
                    <a:lnTo>
                      <a:pt x="1632" y="2441"/>
                    </a:lnTo>
                    <a:lnTo>
                      <a:pt x="4073" y="1"/>
                    </a:lnTo>
                  </a:path>
                </a:pathLst>
              </a:custGeom>
              <a:noFill/>
              <a:ln w="11300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2"/>
          <p:cNvGrpSpPr/>
          <p:nvPr/>
        </p:nvGrpSpPr>
        <p:grpSpPr>
          <a:xfrm>
            <a:off x="1057027" y="3667993"/>
            <a:ext cx="1835316" cy="1006247"/>
            <a:chOff x="442777" y="1296675"/>
            <a:chExt cx="1296000" cy="652388"/>
          </a:xfrm>
        </p:grpSpPr>
        <p:sp>
          <p:nvSpPr>
            <p:cNvPr id="2446" name="Google Shape;2446;p32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3"/>
                  </a:solidFill>
                  <a:latin typeface="Fira Sans"/>
                  <a:sym typeface="Fira Sans"/>
                </a:rPr>
                <a:t>consequences</a:t>
              </a:r>
              <a:endParaRPr b="1" dirty="0">
                <a:solidFill>
                  <a:schemeClr val="accent3"/>
                </a:solidFill>
                <a:latin typeface="Fira Sans"/>
                <a:sym typeface="Fira Sans"/>
              </a:endParaRPr>
            </a:p>
          </p:txBody>
        </p:sp>
        <p:sp>
          <p:nvSpPr>
            <p:cNvPr id="2447" name="Google Shape;2447;p32"/>
            <p:cNvSpPr txBox="1"/>
            <p:nvPr/>
          </p:nvSpPr>
          <p:spPr>
            <a:xfrm>
              <a:off x="545922" y="1506863"/>
              <a:ext cx="1110573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severe emotional, psychological, and sometimes even physical harm</a:t>
              </a:r>
              <a:endParaRPr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48" name="Google Shape;2448;p32"/>
          <p:cNvGrpSpPr/>
          <p:nvPr/>
        </p:nvGrpSpPr>
        <p:grpSpPr>
          <a:xfrm>
            <a:off x="1155931" y="1326584"/>
            <a:ext cx="1385587" cy="762876"/>
            <a:chOff x="7397385" y="1200057"/>
            <a:chExt cx="1385587" cy="762876"/>
          </a:xfrm>
        </p:grpSpPr>
        <p:sp>
          <p:nvSpPr>
            <p:cNvPr id="2449" name="Google Shape;2449;p32"/>
            <p:cNvSpPr txBox="1"/>
            <p:nvPr/>
          </p:nvSpPr>
          <p:spPr>
            <a:xfrm>
              <a:off x="7397385" y="1200057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 err="1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problematic</a:t>
              </a:r>
              <a:endParaRPr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50" name="Google Shape;2450;p32"/>
            <p:cNvSpPr txBox="1"/>
            <p:nvPr/>
          </p:nvSpPr>
          <p:spPr>
            <a:xfrm>
              <a:off x="748697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Cyberbullying is a pervasive issue in today’s digital age</a:t>
              </a:r>
              <a:endParaRPr sz="10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54" name="Google Shape;2454;p32"/>
          <p:cNvGrpSpPr/>
          <p:nvPr/>
        </p:nvGrpSpPr>
        <p:grpSpPr>
          <a:xfrm>
            <a:off x="6514739" y="2509835"/>
            <a:ext cx="1319151" cy="666265"/>
            <a:chOff x="7382150" y="2651772"/>
            <a:chExt cx="1319151" cy="666265"/>
          </a:xfrm>
        </p:grpSpPr>
        <p:sp>
          <p:nvSpPr>
            <p:cNvPr id="2455" name="Google Shape;2455;p32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manifestations</a:t>
              </a:r>
              <a:endParaRPr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56" name="Google Shape;2456;p32"/>
            <p:cNvSpPr txBox="1"/>
            <p:nvPr/>
          </p:nvSpPr>
          <p:spPr>
            <a:xfrm>
              <a:off x="7382150" y="287583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A3F4F88-293D-37A1-1846-218640FB4AC5}"/>
              </a:ext>
            </a:extLst>
          </p:cNvPr>
          <p:cNvSpPr/>
          <p:nvPr/>
        </p:nvSpPr>
        <p:spPr>
          <a:xfrm>
            <a:off x="4668300" y="2451735"/>
            <a:ext cx="161710" cy="5054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0D5D2BF-A56A-79B8-74EF-D9DF0749C657}"/>
              </a:ext>
            </a:extLst>
          </p:cNvPr>
          <p:cNvSpPr/>
          <p:nvPr/>
        </p:nvSpPr>
        <p:spPr>
          <a:xfrm>
            <a:off x="4602415" y="2480818"/>
            <a:ext cx="188973" cy="10092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0">
                <a:solidFill>
                  <a:sysClr val="windowText" lastClr="0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Google Shape;243;p17">
            <a:extLst>
              <a:ext uri="{FF2B5EF4-FFF2-40B4-BE49-F238E27FC236}">
                <a16:creationId xmlns:a16="http://schemas.microsoft.com/office/drawing/2014/main" id="{16CE4436-871D-48A7-4E18-E624496B8E9F}"/>
              </a:ext>
            </a:extLst>
          </p:cNvPr>
          <p:cNvGrpSpPr/>
          <p:nvPr/>
        </p:nvGrpSpPr>
        <p:grpSpPr>
          <a:xfrm>
            <a:off x="168673" y="2414724"/>
            <a:ext cx="2745731" cy="1117664"/>
            <a:chOff x="586950" y="3164500"/>
            <a:chExt cx="2385209" cy="1117664"/>
          </a:xfrm>
        </p:grpSpPr>
        <p:sp>
          <p:nvSpPr>
            <p:cNvPr id="10" name="Google Shape;244;p17">
              <a:extLst>
                <a:ext uri="{FF2B5EF4-FFF2-40B4-BE49-F238E27FC236}">
                  <a16:creationId xmlns:a16="http://schemas.microsoft.com/office/drawing/2014/main" id="{9102644D-2441-A750-AA24-60BFFBD15728}"/>
                </a:ext>
              </a:extLst>
            </p:cNvPr>
            <p:cNvSpPr/>
            <p:nvPr/>
          </p:nvSpPr>
          <p:spPr>
            <a:xfrm>
              <a:off x="1083359" y="3194664"/>
              <a:ext cx="1888800" cy="1087500"/>
            </a:xfrm>
            <a:prstGeom prst="rect">
              <a:avLst/>
            </a:prstGeom>
            <a:solidFill>
              <a:schemeClr val="l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245;p17">
              <a:extLst>
                <a:ext uri="{FF2B5EF4-FFF2-40B4-BE49-F238E27FC236}">
                  <a16:creationId xmlns:a16="http://schemas.microsoft.com/office/drawing/2014/main" id="{81E93165-8DE8-6F48-50CC-C2CF569471F0}"/>
                </a:ext>
              </a:extLst>
            </p:cNvPr>
            <p:cNvGrpSpPr/>
            <p:nvPr/>
          </p:nvGrpSpPr>
          <p:grpSpPr>
            <a:xfrm>
              <a:off x="586950" y="3164500"/>
              <a:ext cx="937950" cy="1016225"/>
              <a:chOff x="586950" y="3164500"/>
              <a:chExt cx="937950" cy="1016225"/>
            </a:xfrm>
          </p:grpSpPr>
          <p:sp>
            <p:nvSpPr>
              <p:cNvPr id="12" name="Google Shape;246;p17">
                <a:extLst>
                  <a:ext uri="{FF2B5EF4-FFF2-40B4-BE49-F238E27FC236}">
                    <a16:creationId xmlns:a16="http://schemas.microsoft.com/office/drawing/2014/main" id="{B40A61B3-11F5-4400-93E8-DA22419327C3}"/>
                  </a:ext>
                </a:extLst>
              </p:cNvPr>
              <p:cNvSpPr/>
              <p:nvPr/>
            </p:nvSpPr>
            <p:spPr>
              <a:xfrm>
                <a:off x="739050" y="3394900"/>
                <a:ext cx="774525" cy="775100"/>
              </a:xfrm>
              <a:custGeom>
                <a:avLst/>
                <a:gdLst/>
                <a:ahLst/>
                <a:cxnLst/>
                <a:rect l="l" t="t" r="r" b="b"/>
                <a:pathLst>
                  <a:path w="30981" h="31004" extrusionOk="0">
                    <a:moveTo>
                      <a:pt x="3001" y="0"/>
                    </a:moveTo>
                    <a:cubicBezTo>
                      <a:pt x="1358" y="0"/>
                      <a:pt x="1" y="1346"/>
                      <a:pt x="1" y="3012"/>
                    </a:cubicBezTo>
                    <a:lnTo>
                      <a:pt x="1" y="27992"/>
                    </a:lnTo>
                    <a:cubicBezTo>
                      <a:pt x="1" y="29647"/>
                      <a:pt x="1334" y="31004"/>
                      <a:pt x="3001" y="31004"/>
                    </a:cubicBezTo>
                    <a:lnTo>
                      <a:pt x="3001" y="30992"/>
                    </a:lnTo>
                    <a:lnTo>
                      <a:pt x="27980" y="30992"/>
                    </a:lnTo>
                    <a:cubicBezTo>
                      <a:pt x="29635" y="30992"/>
                      <a:pt x="30981" y="29647"/>
                      <a:pt x="30981" y="27980"/>
                    </a:cubicBezTo>
                    <a:lnTo>
                      <a:pt x="30981" y="3012"/>
                    </a:lnTo>
                    <a:cubicBezTo>
                      <a:pt x="30981" y="1358"/>
                      <a:pt x="29647" y="0"/>
                      <a:pt x="279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47;p17">
                <a:extLst>
                  <a:ext uri="{FF2B5EF4-FFF2-40B4-BE49-F238E27FC236}">
                    <a16:creationId xmlns:a16="http://schemas.microsoft.com/office/drawing/2014/main" id="{4B12B738-BBE0-40CA-61F7-4DE57F8E9065}"/>
                  </a:ext>
                </a:extLst>
              </p:cNvPr>
              <p:cNvSpPr/>
              <p:nvPr/>
            </p:nvSpPr>
            <p:spPr>
              <a:xfrm>
                <a:off x="727750" y="3383875"/>
                <a:ext cx="797150" cy="796850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31874" extrusionOk="0">
                    <a:moveTo>
                      <a:pt x="28432" y="894"/>
                    </a:moveTo>
                    <a:cubicBezTo>
                      <a:pt x="29849" y="894"/>
                      <a:pt x="30992" y="2037"/>
                      <a:pt x="30992" y="3453"/>
                    </a:cubicBezTo>
                    <a:lnTo>
                      <a:pt x="30992" y="28421"/>
                    </a:lnTo>
                    <a:cubicBezTo>
                      <a:pt x="30992" y="29838"/>
                      <a:pt x="29849" y="30981"/>
                      <a:pt x="28432" y="30981"/>
                    </a:cubicBezTo>
                    <a:lnTo>
                      <a:pt x="3453" y="30981"/>
                    </a:lnTo>
                    <a:cubicBezTo>
                      <a:pt x="2048" y="30981"/>
                      <a:pt x="893" y="29838"/>
                      <a:pt x="893" y="28421"/>
                    </a:cubicBezTo>
                    <a:lnTo>
                      <a:pt x="893" y="3453"/>
                    </a:lnTo>
                    <a:cubicBezTo>
                      <a:pt x="893" y="2037"/>
                      <a:pt x="2048" y="894"/>
                      <a:pt x="3453" y="894"/>
                    </a:cubicBezTo>
                    <a:close/>
                    <a:moveTo>
                      <a:pt x="3453" y="1"/>
                    </a:moveTo>
                    <a:cubicBezTo>
                      <a:pt x="1548" y="1"/>
                      <a:pt x="0" y="1548"/>
                      <a:pt x="0" y="3453"/>
                    </a:cubicBezTo>
                    <a:lnTo>
                      <a:pt x="0" y="28421"/>
                    </a:lnTo>
                    <a:cubicBezTo>
                      <a:pt x="0" y="30326"/>
                      <a:pt x="1548" y="31874"/>
                      <a:pt x="3453" y="31874"/>
                    </a:cubicBezTo>
                    <a:lnTo>
                      <a:pt x="28432" y="31874"/>
                    </a:lnTo>
                    <a:cubicBezTo>
                      <a:pt x="30337" y="31874"/>
                      <a:pt x="31885" y="30326"/>
                      <a:pt x="31885" y="28421"/>
                    </a:cubicBezTo>
                    <a:lnTo>
                      <a:pt x="31885" y="3453"/>
                    </a:lnTo>
                    <a:cubicBezTo>
                      <a:pt x="31885" y="1548"/>
                      <a:pt x="30337" y="1"/>
                      <a:pt x="284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48;p17">
                <a:extLst>
                  <a:ext uri="{FF2B5EF4-FFF2-40B4-BE49-F238E27FC236}">
                    <a16:creationId xmlns:a16="http://schemas.microsoft.com/office/drawing/2014/main" id="{E7D5E8FB-AEAB-D8C5-48E4-4526333F1884}"/>
                  </a:ext>
                </a:extLst>
              </p:cNvPr>
              <p:cNvSpPr/>
              <p:nvPr/>
            </p:nvSpPr>
            <p:spPr>
              <a:xfrm>
                <a:off x="1153100" y="3164500"/>
                <a:ext cx="322375" cy="585825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23433" extrusionOk="0">
                    <a:moveTo>
                      <a:pt x="2024" y="1"/>
                    </a:moveTo>
                    <a:cubicBezTo>
                      <a:pt x="905" y="1"/>
                      <a:pt x="0" y="918"/>
                      <a:pt x="0" y="2025"/>
                    </a:cubicBezTo>
                    <a:lnTo>
                      <a:pt x="0" y="21408"/>
                    </a:lnTo>
                    <a:cubicBezTo>
                      <a:pt x="0" y="22527"/>
                      <a:pt x="905" y="23432"/>
                      <a:pt x="2024" y="23432"/>
                    </a:cubicBezTo>
                    <a:lnTo>
                      <a:pt x="10847" y="23432"/>
                    </a:lnTo>
                    <a:cubicBezTo>
                      <a:pt x="11966" y="23432"/>
                      <a:pt x="12871" y="22527"/>
                      <a:pt x="12871" y="21408"/>
                    </a:cubicBezTo>
                    <a:lnTo>
                      <a:pt x="12871" y="2049"/>
                    </a:lnTo>
                    <a:cubicBezTo>
                      <a:pt x="12895" y="918"/>
                      <a:pt x="11978" y="1"/>
                      <a:pt x="108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49;p17">
                <a:extLst>
                  <a:ext uri="{FF2B5EF4-FFF2-40B4-BE49-F238E27FC236}">
                    <a16:creationId xmlns:a16="http://schemas.microsoft.com/office/drawing/2014/main" id="{744DAD2E-2F2A-D69F-AD2D-9AB26F20DF7A}"/>
                  </a:ext>
                </a:extLst>
              </p:cNvPr>
              <p:cNvSpPr/>
              <p:nvPr/>
            </p:nvSpPr>
            <p:spPr>
              <a:xfrm>
                <a:off x="1288225" y="3211525"/>
                <a:ext cx="521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442" extrusionOk="0">
                    <a:moveTo>
                      <a:pt x="227" y="1"/>
                    </a:moveTo>
                    <a:cubicBezTo>
                      <a:pt x="108" y="1"/>
                      <a:pt x="1" y="108"/>
                      <a:pt x="1" y="227"/>
                    </a:cubicBezTo>
                    <a:cubicBezTo>
                      <a:pt x="13" y="346"/>
                      <a:pt x="108" y="441"/>
                      <a:pt x="227" y="441"/>
                    </a:cubicBezTo>
                    <a:lnTo>
                      <a:pt x="1858" y="441"/>
                    </a:lnTo>
                    <a:cubicBezTo>
                      <a:pt x="1977" y="441"/>
                      <a:pt x="2084" y="346"/>
                      <a:pt x="2084" y="227"/>
                    </a:cubicBezTo>
                    <a:cubicBezTo>
                      <a:pt x="2084" y="108"/>
                      <a:pt x="1977" y="1"/>
                      <a:pt x="18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50;p17">
                <a:extLst>
                  <a:ext uri="{FF2B5EF4-FFF2-40B4-BE49-F238E27FC236}">
                    <a16:creationId xmlns:a16="http://schemas.microsoft.com/office/drawing/2014/main" id="{9F517CEC-D476-33D7-ADDF-B90BF0B2BB6B}"/>
                  </a:ext>
                </a:extLst>
              </p:cNvPr>
              <p:cNvSpPr/>
              <p:nvPr/>
            </p:nvSpPr>
            <p:spPr>
              <a:xfrm>
                <a:off x="1183150" y="3246075"/>
                <a:ext cx="261675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16003" extrusionOk="0">
                    <a:moveTo>
                      <a:pt x="537" y="0"/>
                    </a:moveTo>
                    <a:cubicBezTo>
                      <a:pt x="239" y="0"/>
                      <a:pt x="1" y="238"/>
                      <a:pt x="1" y="536"/>
                    </a:cubicBezTo>
                    <a:lnTo>
                      <a:pt x="1" y="15466"/>
                    </a:lnTo>
                    <a:cubicBezTo>
                      <a:pt x="1" y="15764"/>
                      <a:pt x="239" y="16002"/>
                      <a:pt x="537" y="16002"/>
                    </a:cubicBezTo>
                    <a:lnTo>
                      <a:pt x="9931" y="16002"/>
                    </a:lnTo>
                    <a:cubicBezTo>
                      <a:pt x="10228" y="16002"/>
                      <a:pt x="10466" y="15764"/>
                      <a:pt x="10466" y="15466"/>
                    </a:cubicBezTo>
                    <a:lnTo>
                      <a:pt x="10466" y="536"/>
                    </a:lnTo>
                    <a:cubicBezTo>
                      <a:pt x="10466" y="238"/>
                      <a:pt x="10228" y="0"/>
                      <a:pt x="99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51;p17">
                <a:extLst>
                  <a:ext uri="{FF2B5EF4-FFF2-40B4-BE49-F238E27FC236}">
                    <a16:creationId xmlns:a16="http://schemas.microsoft.com/office/drawing/2014/main" id="{C7DDD5E4-AC4F-09AC-6E35-9FDFB86B6DEF}"/>
                  </a:ext>
                </a:extLst>
              </p:cNvPr>
              <p:cNvSpPr/>
              <p:nvPr/>
            </p:nvSpPr>
            <p:spPr>
              <a:xfrm>
                <a:off x="1281075" y="3658625"/>
                <a:ext cx="664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6" extrusionOk="0">
                    <a:moveTo>
                      <a:pt x="1323" y="381"/>
                    </a:moveTo>
                    <a:cubicBezTo>
                      <a:pt x="1858" y="381"/>
                      <a:pt x="2275" y="810"/>
                      <a:pt x="2275" y="1334"/>
                    </a:cubicBezTo>
                    <a:cubicBezTo>
                      <a:pt x="2299" y="1869"/>
                      <a:pt x="1858" y="2286"/>
                      <a:pt x="1323" y="2286"/>
                    </a:cubicBezTo>
                    <a:cubicBezTo>
                      <a:pt x="787" y="2286"/>
                      <a:pt x="370" y="1846"/>
                      <a:pt x="370" y="1334"/>
                    </a:cubicBezTo>
                    <a:cubicBezTo>
                      <a:pt x="370" y="798"/>
                      <a:pt x="811" y="381"/>
                      <a:pt x="1323" y="381"/>
                    </a:cubicBezTo>
                    <a:close/>
                    <a:moveTo>
                      <a:pt x="1323" y="0"/>
                    </a:moveTo>
                    <a:cubicBezTo>
                      <a:pt x="596" y="0"/>
                      <a:pt x="1" y="595"/>
                      <a:pt x="1" y="1334"/>
                    </a:cubicBezTo>
                    <a:cubicBezTo>
                      <a:pt x="1" y="2060"/>
                      <a:pt x="596" y="2655"/>
                      <a:pt x="1323" y="2655"/>
                    </a:cubicBezTo>
                    <a:cubicBezTo>
                      <a:pt x="2049" y="2655"/>
                      <a:pt x="2644" y="2060"/>
                      <a:pt x="2644" y="1334"/>
                    </a:cubicBezTo>
                    <a:cubicBezTo>
                      <a:pt x="2656" y="595"/>
                      <a:pt x="2061" y="0"/>
                      <a:pt x="13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52;p17">
                <a:extLst>
                  <a:ext uri="{FF2B5EF4-FFF2-40B4-BE49-F238E27FC236}">
                    <a16:creationId xmlns:a16="http://schemas.microsoft.com/office/drawing/2014/main" id="{960ADAD4-9393-CE12-FC60-3E67BB043A83}"/>
                  </a:ext>
                </a:extLst>
              </p:cNvPr>
              <p:cNvSpPr/>
              <p:nvPr/>
            </p:nvSpPr>
            <p:spPr>
              <a:xfrm>
                <a:off x="771800" y="4009250"/>
                <a:ext cx="1342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2918" extrusionOk="0">
                    <a:moveTo>
                      <a:pt x="0" y="1"/>
                    </a:moveTo>
                    <a:lnTo>
                      <a:pt x="0" y="2918"/>
                    </a:lnTo>
                    <a:lnTo>
                      <a:pt x="5370" y="2918"/>
                    </a:lnTo>
                    <a:lnTo>
                      <a:pt x="53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53;p17">
                <a:extLst>
                  <a:ext uri="{FF2B5EF4-FFF2-40B4-BE49-F238E27FC236}">
                    <a16:creationId xmlns:a16="http://schemas.microsoft.com/office/drawing/2014/main" id="{498BBAE0-B0BE-F3F4-889A-849087C4A0D3}"/>
                  </a:ext>
                </a:extLst>
              </p:cNvPr>
              <p:cNvSpPr/>
              <p:nvPr/>
            </p:nvSpPr>
            <p:spPr>
              <a:xfrm>
                <a:off x="590525" y="3689875"/>
                <a:ext cx="4971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19884" h="14645" extrusionOk="0">
                    <a:moveTo>
                      <a:pt x="1405" y="0"/>
                    </a:moveTo>
                    <a:cubicBezTo>
                      <a:pt x="631" y="0"/>
                      <a:pt x="0" y="631"/>
                      <a:pt x="0" y="1405"/>
                    </a:cubicBezTo>
                    <a:lnTo>
                      <a:pt x="0" y="13252"/>
                    </a:lnTo>
                    <a:cubicBezTo>
                      <a:pt x="0" y="14026"/>
                      <a:pt x="631" y="14645"/>
                      <a:pt x="1405" y="14645"/>
                    </a:cubicBezTo>
                    <a:lnTo>
                      <a:pt x="18491" y="14645"/>
                    </a:lnTo>
                    <a:cubicBezTo>
                      <a:pt x="19265" y="14645"/>
                      <a:pt x="19884" y="14026"/>
                      <a:pt x="19884" y="13252"/>
                    </a:cubicBezTo>
                    <a:lnTo>
                      <a:pt x="19884" y="1405"/>
                    </a:lnTo>
                    <a:cubicBezTo>
                      <a:pt x="19884" y="631"/>
                      <a:pt x="19265" y="0"/>
                      <a:pt x="184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54;p17">
                <a:extLst>
                  <a:ext uri="{FF2B5EF4-FFF2-40B4-BE49-F238E27FC236}">
                    <a16:creationId xmlns:a16="http://schemas.microsoft.com/office/drawing/2014/main" id="{E97E0249-54A9-6494-3A42-E5EDCA4EB335}"/>
                  </a:ext>
                </a:extLst>
              </p:cNvPr>
              <p:cNvSpPr/>
              <p:nvPr/>
            </p:nvSpPr>
            <p:spPr>
              <a:xfrm>
                <a:off x="586950" y="3686600"/>
                <a:ext cx="504550" cy="373575"/>
              </a:xfrm>
              <a:custGeom>
                <a:avLst/>
                <a:gdLst/>
                <a:ahLst/>
                <a:cxnLst/>
                <a:rect l="l" t="t" r="r" b="b"/>
                <a:pathLst>
                  <a:path w="20182" h="14943" extrusionOk="0">
                    <a:moveTo>
                      <a:pt x="18634" y="298"/>
                    </a:moveTo>
                    <a:cubicBezTo>
                      <a:pt x="19312" y="298"/>
                      <a:pt x="19884" y="846"/>
                      <a:pt x="19884" y="1548"/>
                    </a:cubicBezTo>
                    <a:lnTo>
                      <a:pt x="19884" y="13395"/>
                    </a:lnTo>
                    <a:cubicBezTo>
                      <a:pt x="19884" y="14085"/>
                      <a:pt x="19324" y="14645"/>
                      <a:pt x="18634" y="14645"/>
                    </a:cubicBezTo>
                    <a:lnTo>
                      <a:pt x="1548" y="14645"/>
                    </a:lnTo>
                    <a:cubicBezTo>
                      <a:pt x="858" y="14645"/>
                      <a:pt x="298" y="14097"/>
                      <a:pt x="298" y="13395"/>
                    </a:cubicBezTo>
                    <a:lnTo>
                      <a:pt x="298" y="1548"/>
                    </a:lnTo>
                    <a:cubicBezTo>
                      <a:pt x="298" y="858"/>
                      <a:pt x="846" y="298"/>
                      <a:pt x="1548" y="298"/>
                    </a:cubicBezTo>
                    <a:close/>
                    <a:moveTo>
                      <a:pt x="1548" y="0"/>
                    </a:moveTo>
                    <a:cubicBezTo>
                      <a:pt x="691" y="0"/>
                      <a:pt x="1" y="703"/>
                      <a:pt x="1" y="1548"/>
                    </a:cubicBezTo>
                    <a:lnTo>
                      <a:pt x="1" y="13395"/>
                    </a:lnTo>
                    <a:cubicBezTo>
                      <a:pt x="1" y="14240"/>
                      <a:pt x="691" y="14943"/>
                      <a:pt x="1548" y="14943"/>
                    </a:cubicBezTo>
                    <a:lnTo>
                      <a:pt x="18634" y="14943"/>
                    </a:lnTo>
                    <a:cubicBezTo>
                      <a:pt x="19479" y="14943"/>
                      <a:pt x="20182" y="14240"/>
                      <a:pt x="20182" y="13395"/>
                    </a:cubicBezTo>
                    <a:lnTo>
                      <a:pt x="20182" y="1548"/>
                    </a:lnTo>
                    <a:cubicBezTo>
                      <a:pt x="20158" y="691"/>
                      <a:pt x="19479" y="0"/>
                      <a:pt x="186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55;p17">
                <a:extLst>
                  <a:ext uri="{FF2B5EF4-FFF2-40B4-BE49-F238E27FC236}">
                    <a16:creationId xmlns:a16="http://schemas.microsoft.com/office/drawing/2014/main" id="{0AB2CFAF-F651-767F-8B89-49C0D2AAA3B6}"/>
                  </a:ext>
                </a:extLst>
              </p:cNvPr>
              <p:cNvSpPr/>
              <p:nvPr/>
            </p:nvSpPr>
            <p:spPr>
              <a:xfrm>
                <a:off x="611050" y="3710700"/>
                <a:ext cx="455750" cy="325075"/>
              </a:xfrm>
              <a:custGeom>
                <a:avLst/>
                <a:gdLst/>
                <a:ahLst/>
                <a:cxnLst/>
                <a:rect l="l" t="t" r="r" b="b"/>
                <a:pathLst>
                  <a:path w="18230" h="13003" extrusionOk="0">
                    <a:moveTo>
                      <a:pt x="346" y="1"/>
                    </a:moveTo>
                    <a:cubicBezTo>
                      <a:pt x="156" y="1"/>
                      <a:pt x="1" y="155"/>
                      <a:pt x="1" y="346"/>
                    </a:cubicBezTo>
                    <a:lnTo>
                      <a:pt x="1" y="12657"/>
                    </a:lnTo>
                    <a:cubicBezTo>
                      <a:pt x="1" y="12836"/>
                      <a:pt x="144" y="13002"/>
                      <a:pt x="346" y="13002"/>
                    </a:cubicBezTo>
                    <a:lnTo>
                      <a:pt x="17884" y="13002"/>
                    </a:lnTo>
                    <a:cubicBezTo>
                      <a:pt x="18087" y="13002"/>
                      <a:pt x="18229" y="12848"/>
                      <a:pt x="18218" y="12657"/>
                    </a:cubicBezTo>
                    <a:lnTo>
                      <a:pt x="18218" y="346"/>
                    </a:lnTo>
                    <a:cubicBezTo>
                      <a:pt x="18218" y="167"/>
                      <a:pt x="18063" y="1"/>
                      <a:pt x="178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56;p17">
                <a:extLst>
                  <a:ext uri="{FF2B5EF4-FFF2-40B4-BE49-F238E27FC236}">
                    <a16:creationId xmlns:a16="http://schemas.microsoft.com/office/drawing/2014/main" id="{0C68F3D0-7AA6-13B1-EC9B-C66D4015A7CD}"/>
                  </a:ext>
                </a:extLst>
              </p:cNvPr>
              <p:cNvSpPr/>
              <p:nvPr/>
            </p:nvSpPr>
            <p:spPr>
              <a:xfrm>
                <a:off x="713750" y="4082475"/>
                <a:ext cx="2503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27" extrusionOk="0">
                    <a:moveTo>
                      <a:pt x="72" y="1"/>
                    </a:moveTo>
                    <a:cubicBezTo>
                      <a:pt x="24" y="1"/>
                      <a:pt x="1" y="36"/>
                      <a:pt x="1" y="72"/>
                    </a:cubicBezTo>
                    <a:lnTo>
                      <a:pt x="1" y="655"/>
                    </a:lnTo>
                    <a:cubicBezTo>
                      <a:pt x="1" y="703"/>
                      <a:pt x="24" y="727"/>
                      <a:pt x="72" y="727"/>
                    </a:cubicBezTo>
                    <a:lnTo>
                      <a:pt x="9930" y="727"/>
                    </a:lnTo>
                    <a:cubicBezTo>
                      <a:pt x="9966" y="727"/>
                      <a:pt x="10014" y="691"/>
                      <a:pt x="10002" y="655"/>
                    </a:cubicBezTo>
                    <a:lnTo>
                      <a:pt x="10002" y="72"/>
                    </a:lnTo>
                    <a:cubicBezTo>
                      <a:pt x="10002" y="36"/>
                      <a:pt x="9966" y="1"/>
                      <a:pt x="99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58;p17">
                <a:extLst>
                  <a:ext uri="{FF2B5EF4-FFF2-40B4-BE49-F238E27FC236}">
                    <a16:creationId xmlns:a16="http://schemas.microsoft.com/office/drawing/2014/main" id="{943E5F20-6002-A8C4-0D64-6D548301B3F1}"/>
                  </a:ext>
                </a:extLst>
              </p:cNvPr>
              <p:cNvSpPr/>
              <p:nvPr/>
            </p:nvSpPr>
            <p:spPr>
              <a:xfrm>
                <a:off x="1315625" y="3911025"/>
                <a:ext cx="198550" cy="144700"/>
              </a:xfrm>
              <a:custGeom>
                <a:avLst/>
                <a:gdLst/>
                <a:ahLst/>
                <a:cxnLst/>
                <a:rect l="l" t="t" r="r" b="b"/>
                <a:pathLst>
                  <a:path w="7942" h="5788" fill="none" extrusionOk="0">
                    <a:moveTo>
                      <a:pt x="0" y="3025"/>
                    </a:moveTo>
                    <a:lnTo>
                      <a:pt x="3024" y="5787"/>
                    </a:lnTo>
                    <a:lnTo>
                      <a:pt x="7942" y="1"/>
                    </a:lnTo>
                  </a:path>
                </a:pathLst>
              </a:custGeom>
              <a:noFill/>
              <a:ln w="14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397;p32">
            <a:extLst>
              <a:ext uri="{FF2B5EF4-FFF2-40B4-BE49-F238E27FC236}">
                <a16:creationId xmlns:a16="http://schemas.microsoft.com/office/drawing/2014/main" id="{3EDE8532-9751-5AF8-2B03-FA34A7929C4E}"/>
              </a:ext>
            </a:extLst>
          </p:cNvPr>
          <p:cNvSpPr/>
          <p:nvPr/>
        </p:nvSpPr>
        <p:spPr>
          <a:xfrm>
            <a:off x="769168" y="3171236"/>
            <a:ext cx="478269" cy="199810"/>
          </a:xfrm>
          <a:custGeom>
            <a:avLst/>
            <a:gdLst/>
            <a:ahLst/>
            <a:cxnLst/>
            <a:rect l="l" t="t" r="r" b="b"/>
            <a:pathLst>
              <a:path w="13883" h="5800" extrusionOk="0">
                <a:moveTo>
                  <a:pt x="0" y="1"/>
                </a:moveTo>
                <a:lnTo>
                  <a:pt x="0" y="5799"/>
                </a:lnTo>
                <a:lnTo>
                  <a:pt x="13883" y="5799"/>
                </a:lnTo>
                <a:lnTo>
                  <a:pt x="138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2401;p32">
            <a:extLst>
              <a:ext uri="{FF2B5EF4-FFF2-40B4-BE49-F238E27FC236}">
                <a16:creationId xmlns:a16="http://schemas.microsoft.com/office/drawing/2014/main" id="{70F29983-ABB0-0F2F-34CF-4BD699DEE0F2}"/>
              </a:ext>
            </a:extLst>
          </p:cNvPr>
          <p:cNvSpPr/>
          <p:nvPr/>
        </p:nvSpPr>
        <p:spPr>
          <a:xfrm>
            <a:off x="791363" y="3209645"/>
            <a:ext cx="68934" cy="72242"/>
          </a:xfrm>
          <a:custGeom>
            <a:avLst/>
            <a:gdLst/>
            <a:ahLst/>
            <a:cxnLst/>
            <a:rect l="l" t="t" r="r" b="b"/>
            <a:pathLst>
              <a:path w="2001" h="2097" extrusionOk="0">
                <a:moveTo>
                  <a:pt x="774" y="1"/>
                </a:moveTo>
                <a:lnTo>
                  <a:pt x="774" y="656"/>
                </a:lnTo>
                <a:lnTo>
                  <a:pt x="203" y="310"/>
                </a:lnTo>
                <a:lnTo>
                  <a:pt x="0" y="727"/>
                </a:lnTo>
                <a:lnTo>
                  <a:pt x="572" y="1048"/>
                </a:lnTo>
                <a:lnTo>
                  <a:pt x="0" y="1370"/>
                </a:lnTo>
                <a:lnTo>
                  <a:pt x="203" y="1775"/>
                </a:lnTo>
                <a:lnTo>
                  <a:pt x="786" y="1441"/>
                </a:lnTo>
                <a:lnTo>
                  <a:pt x="786" y="1441"/>
                </a:lnTo>
                <a:lnTo>
                  <a:pt x="774" y="2096"/>
                </a:lnTo>
                <a:lnTo>
                  <a:pt x="1215" y="2096"/>
                </a:lnTo>
                <a:lnTo>
                  <a:pt x="1203" y="1441"/>
                </a:lnTo>
                <a:lnTo>
                  <a:pt x="1203" y="1441"/>
                </a:lnTo>
                <a:lnTo>
                  <a:pt x="1786" y="1787"/>
                </a:lnTo>
                <a:lnTo>
                  <a:pt x="2000" y="1370"/>
                </a:lnTo>
                <a:lnTo>
                  <a:pt x="1429" y="1048"/>
                </a:lnTo>
                <a:lnTo>
                  <a:pt x="2000" y="727"/>
                </a:lnTo>
                <a:lnTo>
                  <a:pt x="1786" y="322"/>
                </a:lnTo>
                <a:lnTo>
                  <a:pt x="1215" y="656"/>
                </a:lnTo>
                <a:lnTo>
                  <a:pt x="121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401;p32">
            <a:extLst>
              <a:ext uri="{FF2B5EF4-FFF2-40B4-BE49-F238E27FC236}">
                <a16:creationId xmlns:a16="http://schemas.microsoft.com/office/drawing/2014/main" id="{1DBF2288-20BE-46AA-D389-2F74D3C1E46B}"/>
              </a:ext>
            </a:extLst>
          </p:cNvPr>
          <p:cNvSpPr/>
          <p:nvPr/>
        </p:nvSpPr>
        <p:spPr>
          <a:xfrm>
            <a:off x="863753" y="3209645"/>
            <a:ext cx="68934" cy="72242"/>
          </a:xfrm>
          <a:custGeom>
            <a:avLst/>
            <a:gdLst/>
            <a:ahLst/>
            <a:cxnLst/>
            <a:rect l="l" t="t" r="r" b="b"/>
            <a:pathLst>
              <a:path w="2001" h="2097" extrusionOk="0">
                <a:moveTo>
                  <a:pt x="774" y="1"/>
                </a:moveTo>
                <a:lnTo>
                  <a:pt x="774" y="656"/>
                </a:lnTo>
                <a:lnTo>
                  <a:pt x="203" y="310"/>
                </a:lnTo>
                <a:lnTo>
                  <a:pt x="0" y="727"/>
                </a:lnTo>
                <a:lnTo>
                  <a:pt x="572" y="1048"/>
                </a:lnTo>
                <a:lnTo>
                  <a:pt x="0" y="1370"/>
                </a:lnTo>
                <a:lnTo>
                  <a:pt x="203" y="1775"/>
                </a:lnTo>
                <a:lnTo>
                  <a:pt x="786" y="1441"/>
                </a:lnTo>
                <a:lnTo>
                  <a:pt x="786" y="1441"/>
                </a:lnTo>
                <a:lnTo>
                  <a:pt x="774" y="2096"/>
                </a:lnTo>
                <a:lnTo>
                  <a:pt x="1215" y="2096"/>
                </a:lnTo>
                <a:lnTo>
                  <a:pt x="1203" y="1441"/>
                </a:lnTo>
                <a:lnTo>
                  <a:pt x="1203" y="1441"/>
                </a:lnTo>
                <a:lnTo>
                  <a:pt x="1786" y="1787"/>
                </a:lnTo>
                <a:lnTo>
                  <a:pt x="2000" y="1370"/>
                </a:lnTo>
                <a:lnTo>
                  <a:pt x="1429" y="1048"/>
                </a:lnTo>
                <a:lnTo>
                  <a:pt x="2000" y="727"/>
                </a:lnTo>
                <a:lnTo>
                  <a:pt x="1786" y="322"/>
                </a:lnTo>
                <a:lnTo>
                  <a:pt x="1215" y="656"/>
                </a:lnTo>
                <a:lnTo>
                  <a:pt x="121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401;p32">
            <a:extLst>
              <a:ext uri="{FF2B5EF4-FFF2-40B4-BE49-F238E27FC236}">
                <a16:creationId xmlns:a16="http://schemas.microsoft.com/office/drawing/2014/main" id="{ABC5ADE8-DF88-AD64-CE25-9995FC267B35}"/>
              </a:ext>
            </a:extLst>
          </p:cNvPr>
          <p:cNvSpPr/>
          <p:nvPr/>
        </p:nvSpPr>
        <p:spPr>
          <a:xfrm>
            <a:off x="943763" y="3211550"/>
            <a:ext cx="68934" cy="72242"/>
          </a:xfrm>
          <a:custGeom>
            <a:avLst/>
            <a:gdLst/>
            <a:ahLst/>
            <a:cxnLst/>
            <a:rect l="l" t="t" r="r" b="b"/>
            <a:pathLst>
              <a:path w="2001" h="2097" extrusionOk="0">
                <a:moveTo>
                  <a:pt x="774" y="1"/>
                </a:moveTo>
                <a:lnTo>
                  <a:pt x="774" y="656"/>
                </a:lnTo>
                <a:lnTo>
                  <a:pt x="203" y="310"/>
                </a:lnTo>
                <a:lnTo>
                  <a:pt x="0" y="727"/>
                </a:lnTo>
                <a:lnTo>
                  <a:pt x="572" y="1048"/>
                </a:lnTo>
                <a:lnTo>
                  <a:pt x="0" y="1370"/>
                </a:lnTo>
                <a:lnTo>
                  <a:pt x="203" y="1775"/>
                </a:lnTo>
                <a:lnTo>
                  <a:pt x="786" y="1441"/>
                </a:lnTo>
                <a:lnTo>
                  <a:pt x="786" y="1441"/>
                </a:lnTo>
                <a:lnTo>
                  <a:pt x="774" y="2096"/>
                </a:lnTo>
                <a:lnTo>
                  <a:pt x="1215" y="2096"/>
                </a:lnTo>
                <a:lnTo>
                  <a:pt x="1203" y="1441"/>
                </a:lnTo>
                <a:lnTo>
                  <a:pt x="1203" y="1441"/>
                </a:lnTo>
                <a:lnTo>
                  <a:pt x="1786" y="1787"/>
                </a:lnTo>
                <a:lnTo>
                  <a:pt x="2000" y="1370"/>
                </a:lnTo>
                <a:lnTo>
                  <a:pt x="1429" y="1048"/>
                </a:lnTo>
                <a:lnTo>
                  <a:pt x="2000" y="727"/>
                </a:lnTo>
                <a:lnTo>
                  <a:pt x="1786" y="322"/>
                </a:lnTo>
                <a:lnTo>
                  <a:pt x="1215" y="656"/>
                </a:lnTo>
                <a:lnTo>
                  <a:pt x="121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401;p32">
            <a:extLst>
              <a:ext uri="{FF2B5EF4-FFF2-40B4-BE49-F238E27FC236}">
                <a16:creationId xmlns:a16="http://schemas.microsoft.com/office/drawing/2014/main" id="{3E8BC9AC-BFA3-6243-D53D-B67981EF7BFE}"/>
              </a:ext>
            </a:extLst>
          </p:cNvPr>
          <p:cNvSpPr/>
          <p:nvPr/>
        </p:nvSpPr>
        <p:spPr>
          <a:xfrm>
            <a:off x="1018058" y="3211550"/>
            <a:ext cx="68934" cy="72242"/>
          </a:xfrm>
          <a:custGeom>
            <a:avLst/>
            <a:gdLst/>
            <a:ahLst/>
            <a:cxnLst/>
            <a:rect l="l" t="t" r="r" b="b"/>
            <a:pathLst>
              <a:path w="2001" h="2097" extrusionOk="0">
                <a:moveTo>
                  <a:pt x="774" y="1"/>
                </a:moveTo>
                <a:lnTo>
                  <a:pt x="774" y="656"/>
                </a:lnTo>
                <a:lnTo>
                  <a:pt x="203" y="310"/>
                </a:lnTo>
                <a:lnTo>
                  <a:pt x="0" y="727"/>
                </a:lnTo>
                <a:lnTo>
                  <a:pt x="572" y="1048"/>
                </a:lnTo>
                <a:lnTo>
                  <a:pt x="0" y="1370"/>
                </a:lnTo>
                <a:lnTo>
                  <a:pt x="203" y="1775"/>
                </a:lnTo>
                <a:lnTo>
                  <a:pt x="786" y="1441"/>
                </a:lnTo>
                <a:lnTo>
                  <a:pt x="786" y="1441"/>
                </a:lnTo>
                <a:lnTo>
                  <a:pt x="774" y="2096"/>
                </a:lnTo>
                <a:lnTo>
                  <a:pt x="1215" y="2096"/>
                </a:lnTo>
                <a:lnTo>
                  <a:pt x="1203" y="1441"/>
                </a:lnTo>
                <a:lnTo>
                  <a:pt x="1203" y="1441"/>
                </a:lnTo>
                <a:lnTo>
                  <a:pt x="1786" y="1787"/>
                </a:lnTo>
                <a:lnTo>
                  <a:pt x="2000" y="1370"/>
                </a:lnTo>
                <a:lnTo>
                  <a:pt x="1429" y="1048"/>
                </a:lnTo>
                <a:lnTo>
                  <a:pt x="2000" y="727"/>
                </a:lnTo>
                <a:lnTo>
                  <a:pt x="1786" y="322"/>
                </a:lnTo>
                <a:lnTo>
                  <a:pt x="1215" y="656"/>
                </a:lnTo>
                <a:lnTo>
                  <a:pt x="121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401;p32">
            <a:extLst>
              <a:ext uri="{FF2B5EF4-FFF2-40B4-BE49-F238E27FC236}">
                <a16:creationId xmlns:a16="http://schemas.microsoft.com/office/drawing/2014/main" id="{2A54116B-2424-A5D5-2405-E7B58EA52691}"/>
              </a:ext>
            </a:extLst>
          </p:cNvPr>
          <p:cNvSpPr/>
          <p:nvPr/>
        </p:nvSpPr>
        <p:spPr>
          <a:xfrm>
            <a:off x="1096163" y="3211550"/>
            <a:ext cx="68934" cy="72242"/>
          </a:xfrm>
          <a:custGeom>
            <a:avLst/>
            <a:gdLst/>
            <a:ahLst/>
            <a:cxnLst/>
            <a:rect l="l" t="t" r="r" b="b"/>
            <a:pathLst>
              <a:path w="2001" h="2097" extrusionOk="0">
                <a:moveTo>
                  <a:pt x="774" y="1"/>
                </a:moveTo>
                <a:lnTo>
                  <a:pt x="774" y="656"/>
                </a:lnTo>
                <a:lnTo>
                  <a:pt x="203" y="310"/>
                </a:lnTo>
                <a:lnTo>
                  <a:pt x="0" y="727"/>
                </a:lnTo>
                <a:lnTo>
                  <a:pt x="572" y="1048"/>
                </a:lnTo>
                <a:lnTo>
                  <a:pt x="0" y="1370"/>
                </a:lnTo>
                <a:lnTo>
                  <a:pt x="203" y="1775"/>
                </a:lnTo>
                <a:lnTo>
                  <a:pt x="786" y="1441"/>
                </a:lnTo>
                <a:lnTo>
                  <a:pt x="786" y="1441"/>
                </a:lnTo>
                <a:lnTo>
                  <a:pt x="774" y="2096"/>
                </a:lnTo>
                <a:lnTo>
                  <a:pt x="1215" y="2096"/>
                </a:lnTo>
                <a:lnTo>
                  <a:pt x="1203" y="1441"/>
                </a:lnTo>
                <a:lnTo>
                  <a:pt x="1203" y="1441"/>
                </a:lnTo>
                <a:lnTo>
                  <a:pt x="1786" y="1787"/>
                </a:lnTo>
                <a:lnTo>
                  <a:pt x="2000" y="1370"/>
                </a:lnTo>
                <a:lnTo>
                  <a:pt x="1429" y="1048"/>
                </a:lnTo>
                <a:lnTo>
                  <a:pt x="2000" y="727"/>
                </a:lnTo>
                <a:lnTo>
                  <a:pt x="1786" y="322"/>
                </a:lnTo>
                <a:lnTo>
                  <a:pt x="1215" y="656"/>
                </a:lnTo>
                <a:lnTo>
                  <a:pt x="121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2445;p32">
            <a:extLst>
              <a:ext uri="{FF2B5EF4-FFF2-40B4-BE49-F238E27FC236}">
                <a16:creationId xmlns:a16="http://schemas.microsoft.com/office/drawing/2014/main" id="{25AE0C77-5454-F36A-9757-93DFF1DC4733}"/>
              </a:ext>
            </a:extLst>
          </p:cNvPr>
          <p:cNvGrpSpPr/>
          <p:nvPr/>
        </p:nvGrpSpPr>
        <p:grpSpPr>
          <a:xfrm>
            <a:off x="1374202" y="2546516"/>
            <a:ext cx="1725229" cy="923194"/>
            <a:chOff x="543522" y="1296675"/>
            <a:chExt cx="1296000" cy="598542"/>
          </a:xfrm>
        </p:grpSpPr>
        <p:sp>
          <p:nvSpPr>
            <p:cNvPr id="38" name="Google Shape;2446;p32">
              <a:extLst>
                <a:ext uri="{FF2B5EF4-FFF2-40B4-BE49-F238E27FC236}">
                  <a16:creationId xmlns:a16="http://schemas.microsoft.com/office/drawing/2014/main" id="{1265BC7D-4465-F25D-51A5-82D3E8B8BBDA}"/>
                </a:ext>
              </a:extLst>
            </p:cNvPr>
            <p:cNvSpPr txBox="1"/>
            <p:nvPr/>
          </p:nvSpPr>
          <p:spPr>
            <a:xfrm>
              <a:off x="543522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T</a:t>
              </a:r>
              <a:r>
                <a:rPr lang="en" b="1" dirty="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arget</a:t>
              </a:r>
              <a:endParaRPr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9" name="Google Shape;2447;p32">
              <a:extLst>
                <a:ext uri="{FF2B5EF4-FFF2-40B4-BE49-F238E27FC236}">
                  <a16:creationId xmlns:a16="http://schemas.microsoft.com/office/drawing/2014/main" id="{FAD19CAA-B67E-D2DC-A17D-A1CA9DE6A381}"/>
                </a:ext>
              </a:extLst>
            </p:cNvPr>
            <p:cNvSpPr txBox="1"/>
            <p:nvPr/>
          </p:nvSpPr>
          <p:spPr>
            <a:xfrm>
              <a:off x="575969" y="1453017"/>
              <a:ext cx="109089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individuals of all ages, particularly youth and women</a:t>
              </a:r>
              <a:endParaRPr sz="9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4" name="Google Shape;1600;p28">
            <a:extLst>
              <a:ext uri="{FF2B5EF4-FFF2-40B4-BE49-F238E27FC236}">
                <a16:creationId xmlns:a16="http://schemas.microsoft.com/office/drawing/2014/main" id="{0E643206-E61A-AF4D-7024-5B7CBAD03CE4}"/>
              </a:ext>
            </a:extLst>
          </p:cNvPr>
          <p:cNvGrpSpPr/>
          <p:nvPr/>
        </p:nvGrpSpPr>
        <p:grpSpPr>
          <a:xfrm>
            <a:off x="88254" y="1363015"/>
            <a:ext cx="1165950" cy="883750"/>
            <a:chOff x="1854688" y="1460575"/>
            <a:chExt cx="1165950" cy="883750"/>
          </a:xfrm>
        </p:grpSpPr>
        <p:sp>
          <p:nvSpPr>
            <p:cNvPr id="45" name="Google Shape;1601;p28">
              <a:extLst>
                <a:ext uri="{FF2B5EF4-FFF2-40B4-BE49-F238E27FC236}">
                  <a16:creationId xmlns:a16="http://schemas.microsoft.com/office/drawing/2014/main" id="{1573A44B-339B-D89C-DCAC-8C9BE04E195B}"/>
                </a:ext>
              </a:extLst>
            </p:cNvPr>
            <p:cNvSpPr/>
            <p:nvPr/>
          </p:nvSpPr>
          <p:spPr>
            <a:xfrm>
              <a:off x="1854688" y="1460575"/>
              <a:ext cx="1165950" cy="883750"/>
            </a:xfrm>
            <a:custGeom>
              <a:avLst/>
              <a:gdLst/>
              <a:ahLst/>
              <a:cxnLst/>
              <a:rect l="l" t="t" r="r" b="b"/>
              <a:pathLst>
                <a:path w="46638" h="35350" extrusionOk="0">
                  <a:moveTo>
                    <a:pt x="18222" y="1"/>
                  </a:moveTo>
                  <a:cubicBezTo>
                    <a:pt x="16562" y="1"/>
                    <a:pt x="14936" y="141"/>
                    <a:pt x="13526" y="328"/>
                  </a:cubicBezTo>
                  <a:cubicBezTo>
                    <a:pt x="11502" y="602"/>
                    <a:pt x="9359" y="1185"/>
                    <a:pt x="8061" y="2769"/>
                  </a:cubicBezTo>
                  <a:cubicBezTo>
                    <a:pt x="5120" y="6341"/>
                    <a:pt x="8395" y="11960"/>
                    <a:pt x="6704" y="16259"/>
                  </a:cubicBezTo>
                  <a:cubicBezTo>
                    <a:pt x="5978" y="18116"/>
                    <a:pt x="4406" y="19497"/>
                    <a:pt x="3382" y="21200"/>
                  </a:cubicBezTo>
                  <a:cubicBezTo>
                    <a:pt x="1" y="26796"/>
                    <a:pt x="3275" y="34035"/>
                    <a:pt x="9704" y="35189"/>
                  </a:cubicBezTo>
                  <a:cubicBezTo>
                    <a:pt x="10310" y="35300"/>
                    <a:pt x="10910" y="35350"/>
                    <a:pt x="11506" y="35350"/>
                  </a:cubicBezTo>
                  <a:cubicBezTo>
                    <a:pt x="17283" y="35350"/>
                    <a:pt x="22605" y="30625"/>
                    <a:pt x="28564" y="30117"/>
                  </a:cubicBezTo>
                  <a:cubicBezTo>
                    <a:pt x="28987" y="30081"/>
                    <a:pt x="29415" y="30065"/>
                    <a:pt x="29845" y="30065"/>
                  </a:cubicBezTo>
                  <a:cubicBezTo>
                    <a:pt x="32299" y="30065"/>
                    <a:pt x="34837" y="30574"/>
                    <a:pt x="37240" y="30574"/>
                  </a:cubicBezTo>
                  <a:cubicBezTo>
                    <a:pt x="38923" y="30574"/>
                    <a:pt x="40541" y="30324"/>
                    <a:pt x="42018" y="29474"/>
                  </a:cubicBezTo>
                  <a:cubicBezTo>
                    <a:pt x="45792" y="27296"/>
                    <a:pt x="46637" y="21890"/>
                    <a:pt x="44899" y="17878"/>
                  </a:cubicBezTo>
                  <a:cubicBezTo>
                    <a:pt x="43161" y="13877"/>
                    <a:pt x="39529" y="11056"/>
                    <a:pt x="35850" y="8698"/>
                  </a:cubicBezTo>
                  <a:cubicBezTo>
                    <a:pt x="32505" y="6555"/>
                    <a:pt x="29326" y="3602"/>
                    <a:pt x="25980" y="1626"/>
                  </a:cubicBezTo>
                  <a:cubicBezTo>
                    <a:pt x="23877" y="395"/>
                    <a:pt x="21003" y="1"/>
                    <a:pt x="182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02;p28">
              <a:extLst>
                <a:ext uri="{FF2B5EF4-FFF2-40B4-BE49-F238E27FC236}">
                  <a16:creationId xmlns:a16="http://schemas.microsoft.com/office/drawing/2014/main" id="{305A651F-922D-CDA6-EF18-3FBE6D3B6B6A}"/>
                </a:ext>
              </a:extLst>
            </p:cNvPr>
            <p:cNvSpPr/>
            <p:nvPr/>
          </p:nvSpPr>
          <p:spPr>
            <a:xfrm>
              <a:off x="1992213" y="1750950"/>
              <a:ext cx="633425" cy="410775"/>
            </a:xfrm>
            <a:custGeom>
              <a:avLst/>
              <a:gdLst/>
              <a:ahLst/>
              <a:cxnLst/>
              <a:rect l="l" t="t" r="r" b="b"/>
              <a:pathLst>
                <a:path w="25337" h="16431" extrusionOk="0">
                  <a:moveTo>
                    <a:pt x="0" y="0"/>
                  </a:moveTo>
                  <a:lnTo>
                    <a:pt x="0" y="16431"/>
                  </a:lnTo>
                  <a:lnTo>
                    <a:pt x="25337" y="16431"/>
                  </a:lnTo>
                  <a:lnTo>
                    <a:pt x="25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03;p28">
              <a:extLst>
                <a:ext uri="{FF2B5EF4-FFF2-40B4-BE49-F238E27FC236}">
                  <a16:creationId xmlns:a16="http://schemas.microsoft.com/office/drawing/2014/main" id="{BC21515E-3FE4-8B80-57DD-4EA960F47807}"/>
                </a:ext>
              </a:extLst>
            </p:cNvPr>
            <p:cNvSpPr/>
            <p:nvPr/>
          </p:nvSpPr>
          <p:spPr>
            <a:xfrm>
              <a:off x="1992213" y="1919125"/>
              <a:ext cx="633425" cy="242000"/>
            </a:xfrm>
            <a:custGeom>
              <a:avLst/>
              <a:gdLst/>
              <a:ahLst/>
              <a:cxnLst/>
              <a:rect l="l" t="t" r="r" b="b"/>
              <a:pathLst>
                <a:path w="25337" h="9680" extrusionOk="0">
                  <a:moveTo>
                    <a:pt x="12800" y="0"/>
                  </a:moveTo>
                  <a:lnTo>
                    <a:pt x="0" y="9680"/>
                  </a:lnTo>
                  <a:lnTo>
                    <a:pt x="25337" y="9680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04;p28">
              <a:extLst>
                <a:ext uri="{FF2B5EF4-FFF2-40B4-BE49-F238E27FC236}">
                  <a16:creationId xmlns:a16="http://schemas.microsoft.com/office/drawing/2014/main" id="{BBF4A0E5-D46A-2C85-2F5D-B94DFE29978B}"/>
                </a:ext>
              </a:extLst>
            </p:cNvPr>
            <p:cNvSpPr/>
            <p:nvPr/>
          </p:nvSpPr>
          <p:spPr>
            <a:xfrm>
              <a:off x="1992213" y="1751250"/>
              <a:ext cx="633425" cy="204500"/>
            </a:xfrm>
            <a:custGeom>
              <a:avLst/>
              <a:gdLst/>
              <a:ahLst/>
              <a:cxnLst/>
              <a:rect l="l" t="t" r="r" b="b"/>
              <a:pathLst>
                <a:path w="25337" h="8180" extrusionOk="0">
                  <a:moveTo>
                    <a:pt x="0" y="0"/>
                  </a:moveTo>
                  <a:lnTo>
                    <a:pt x="3358" y="2167"/>
                  </a:lnTo>
                  <a:lnTo>
                    <a:pt x="3787" y="2453"/>
                  </a:lnTo>
                  <a:lnTo>
                    <a:pt x="12216" y="7894"/>
                  </a:lnTo>
                  <a:lnTo>
                    <a:pt x="12669" y="8180"/>
                  </a:lnTo>
                  <a:lnTo>
                    <a:pt x="12681" y="8180"/>
                  </a:lnTo>
                  <a:lnTo>
                    <a:pt x="21086" y="2738"/>
                  </a:lnTo>
                  <a:lnTo>
                    <a:pt x="21551" y="2441"/>
                  </a:lnTo>
                  <a:lnTo>
                    <a:pt x="25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05;p28">
              <a:extLst>
                <a:ext uri="{FF2B5EF4-FFF2-40B4-BE49-F238E27FC236}">
                  <a16:creationId xmlns:a16="http://schemas.microsoft.com/office/drawing/2014/main" id="{C53F3CE2-6048-F44D-A2BA-60B198CEC198}"/>
                </a:ext>
              </a:extLst>
            </p:cNvPr>
            <p:cNvSpPr/>
            <p:nvPr/>
          </p:nvSpPr>
          <p:spPr>
            <a:xfrm>
              <a:off x="1992213" y="1523825"/>
              <a:ext cx="633425" cy="227450"/>
            </a:xfrm>
            <a:custGeom>
              <a:avLst/>
              <a:gdLst/>
              <a:ahLst/>
              <a:cxnLst/>
              <a:rect l="l" t="t" r="r" b="b"/>
              <a:pathLst>
                <a:path w="25337" h="9098" extrusionOk="0">
                  <a:moveTo>
                    <a:pt x="12716" y="1"/>
                  </a:moveTo>
                  <a:lnTo>
                    <a:pt x="10525" y="1572"/>
                  </a:lnTo>
                  <a:lnTo>
                    <a:pt x="3358" y="6692"/>
                  </a:lnTo>
                  <a:lnTo>
                    <a:pt x="0" y="9097"/>
                  </a:lnTo>
                  <a:lnTo>
                    <a:pt x="25337" y="9097"/>
                  </a:lnTo>
                  <a:lnTo>
                    <a:pt x="21551" y="6370"/>
                  </a:lnTo>
                  <a:lnTo>
                    <a:pt x="14895" y="1572"/>
                  </a:lnTo>
                  <a:lnTo>
                    <a:pt x="127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06;p28">
              <a:extLst>
                <a:ext uri="{FF2B5EF4-FFF2-40B4-BE49-F238E27FC236}">
                  <a16:creationId xmlns:a16="http://schemas.microsoft.com/office/drawing/2014/main" id="{02112028-5299-7C72-6D6C-8BEF2B92D244}"/>
                </a:ext>
              </a:extLst>
            </p:cNvPr>
            <p:cNvSpPr/>
            <p:nvPr/>
          </p:nvSpPr>
          <p:spPr>
            <a:xfrm>
              <a:off x="2076138" y="1563125"/>
              <a:ext cx="454850" cy="392625"/>
            </a:xfrm>
            <a:custGeom>
              <a:avLst/>
              <a:gdLst/>
              <a:ahLst/>
              <a:cxnLst/>
              <a:rect l="l" t="t" r="r" b="b"/>
              <a:pathLst>
                <a:path w="18194" h="15705" extrusionOk="0">
                  <a:moveTo>
                    <a:pt x="7168" y="0"/>
                  </a:moveTo>
                  <a:lnTo>
                    <a:pt x="1" y="5120"/>
                  </a:lnTo>
                  <a:lnTo>
                    <a:pt x="1" y="9692"/>
                  </a:lnTo>
                  <a:lnTo>
                    <a:pt x="430" y="9978"/>
                  </a:lnTo>
                  <a:lnTo>
                    <a:pt x="8859" y="15419"/>
                  </a:lnTo>
                  <a:lnTo>
                    <a:pt x="9324" y="15705"/>
                  </a:lnTo>
                  <a:lnTo>
                    <a:pt x="17729" y="10263"/>
                  </a:lnTo>
                  <a:lnTo>
                    <a:pt x="18194" y="9966"/>
                  </a:lnTo>
                  <a:lnTo>
                    <a:pt x="18194" y="4798"/>
                  </a:lnTo>
                  <a:lnTo>
                    <a:pt x="115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07;p28">
              <a:extLst>
                <a:ext uri="{FF2B5EF4-FFF2-40B4-BE49-F238E27FC236}">
                  <a16:creationId xmlns:a16="http://schemas.microsoft.com/office/drawing/2014/main" id="{8EE55BF6-7CFE-D0B4-6FAF-6967C73FE78A}"/>
                </a:ext>
              </a:extLst>
            </p:cNvPr>
            <p:cNvSpPr/>
            <p:nvPr/>
          </p:nvSpPr>
          <p:spPr>
            <a:xfrm>
              <a:off x="2086863" y="1563125"/>
              <a:ext cx="432525" cy="392625"/>
            </a:xfrm>
            <a:custGeom>
              <a:avLst/>
              <a:gdLst/>
              <a:ahLst/>
              <a:cxnLst/>
              <a:rect l="l" t="t" r="r" b="b"/>
              <a:pathLst>
                <a:path w="17301" h="15705" extrusionOk="0">
                  <a:moveTo>
                    <a:pt x="715" y="0"/>
                  </a:moveTo>
                  <a:cubicBezTo>
                    <a:pt x="322" y="0"/>
                    <a:pt x="1" y="310"/>
                    <a:pt x="1" y="703"/>
                  </a:cubicBezTo>
                  <a:lnTo>
                    <a:pt x="1" y="9978"/>
                  </a:lnTo>
                  <a:lnTo>
                    <a:pt x="8883" y="15705"/>
                  </a:lnTo>
                  <a:lnTo>
                    <a:pt x="17300" y="10263"/>
                  </a:lnTo>
                  <a:lnTo>
                    <a:pt x="17300" y="703"/>
                  </a:lnTo>
                  <a:cubicBezTo>
                    <a:pt x="17300" y="310"/>
                    <a:pt x="16991" y="0"/>
                    <a:pt x="165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08;p28">
              <a:extLst>
                <a:ext uri="{FF2B5EF4-FFF2-40B4-BE49-F238E27FC236}">
                  <a16:creationId xmlns:a16="http://schemas.microsoft.com/office/drawing/2014/main" id="{97871600-DCF3-737A-BFCE-EC8EABD8A5EB}"/>
                </a:ext>
              </a:extLst>
            </p:cNvPr>
            <p:cNvSpPr/>
            <p:nvPr/>
          </p:nvSpPr>
          <p:spPr>
            <a:xfrm>
              <a:off x="1992213" y="1934300"/>
              <a:ext cx="633425" cy="227425"/>
            </a:xfrm>
            <a:custGeom>
              <a:avLst/>
              <a:gdLst/>
              <a:ahLst/>
              <a:cxnLst/>
              <a:rect l="l" t="t" r="r" b="b"/>
              <a:pathLst>
                <a:path w="25337" h="9097" extrusionOk="0">
                  <a:moveTo>
                    <a:pt x="12716" y="0"/>
                  </a:moveTo>
                  <a:lnTo>
                    <a:pt x="12061" y="465"/>
                  </a:lnTo>
                  <a:lnTo>
                    <a:pt x="9883" y="2024"/>
                  </a:lnTo>
                  <a:lnTo>
                    <a:pt x="24" y="9073"/>
                  </a:lnTo>
                  <a:lnTo>
                    <a:pt x="0" y="9097"/>
                  </a:lnTo>
                  <a:lnTo>
                    <a:pt x="25337" y="9097"/>
                  </a:lnTo>
                  <a:lnTo>
                    <a:pt x="25313" y="9073"/>
                  </a:lnTo>
                  <a:lnTo>
                    <a:pt x="19408" y="4822"/>
                  </a:lnTo>
                  <a:lnTo>
                    <a:pt x="13323" y="441"/>
                  </a:lnTo>
                  <a:lnTo>
                    <a:pt x="127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09;p28">
              <a:extLst>
                <a:ext uri="{FF2B5EF4-FFF2-40B4-BE49-F238E27FC236}">
                  <a16:creationId xmlns:a16="http://schemas.microsoft.com/office/drawing/2014/main" id="{5FE32E83-8543-5F29-3185-D3447CCAF5B2}"/>
                </a:ext>
              </a:extLst>
            </p:cNvPr>
            <p:cNvSpPr/>
            <p:nvPr/>
          </p:nvSpPr>
          <p:spPr>
            <a:xfrm>
              <a:off x="2217238" y="1682175"/>
              <a:ext cx="61925" cy="61950"/>
            </a:xfrm>
            <a:custGeom>
              <a:avLst/>
              <a:gdLst/>
              <a:ahLst/>
              <a:cxnLst/>
              <a:rect l="l" t="t" r="r" b="b"/>
              <a:pathLst>
                <a:path w="2477" h="2478" extrusionOk="0">
                  <a:moveTo>
                    <a:pt x="1239" y="1"/>
                  </a:moveTo>
                  <a:cubicBezTo>
                    <a:pt x="560" y="1"/>
                    <a:pt x="0" y="560"/>
                    <a:pt x="0" y="1239"/>
                  </a:cubicBezTo>
                  <a:cubicBezTo>
                    <a:pt x="0" y="1930"/>
                    <a:pt x="560" y="2477"/>
                    <a:pt x="1239" y="2477"/>
                  </a:cubicBezTo>
                  <a:cubicBezTo>
                    <a:pt x="1929" y="2477"/>
                    <a:pt x="2477" y="1930"/>
                    <a:pt x="2477" y="1239"/>
                  </a:cubicBezTo>
                  <a:cubicBezTo>
                    <a:pt x="2477" y="560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10;p28">
              <a:extLst>
                <a:ext uri="{FF2B5EF4-FFF2-40B4-BE49-F238E27FC236}">
                  <a16:creationId xmlns:a16="http://schemas.microsoft.com/office/drawing/2014/main" id="{C595C155-7744-B6D9-45C4-92E80EAAD7D5}"/>
                </a:ext>
              </a:extLst>
            </p:cNvPr>
            <p:cNvSpPr/>
            <p:nvPr/>
          </p:nvSpPr>
          <p:spPr>
            <a:xfrm>
              <a:off x="2340163" y="1682175"/>
              <a:ext cx="61950" cy="61950"/>
            </a:xfrm>
            <a:custGeom>
              <a:avLst/>
              <a:gdLst/>
              <a:ahLst/>
              <a:cxnLst/>
              <a:rect l="l" t="t" r="r" b="b"/>
              <a:pathLst>
                <a:path w="2478" h="2478" extrusionOk="0">
                  <a:moveTo>
                    <a:pt x="1239" y="1"/>
                  </a:moveTo>
                  <a:cubicBezTo>
                    <a:pt x="548" y="1"/>
                    <a:pt x="1" y="560"/>
                    <a:pt x="1" y="1239"/>
                  </a:cubicBezTo>
                  <a:cubicBezTo>
                    <a:pt x="1" y="1930"/>
                    <a:pt x="548" y="2477"/>
                    <a:pt x="1239" y="2477"/>
                  </a:cubicBezTo>
                  <a:cubicBezTo>
                    <a:pt x="1918" y="2477"/>
                    <a:pt x="2477" y="1930"/>
                    <a:pt x="2477" y="1239"/>
                  </a:cubicBezTo>
                  <a:cubicBezTo>
                    <a:pt x="2477" y="560"/>
                    <a:pt x="1918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11;p28">
              <a:extLst>
                <a:ext uri="{FF2B5EF4-FFF2-40B4-BE49-F238E27FC236}">
                  <a16:creationId xmlns:a16="http://schemas.microsoft.com/office/drawing/2014/main" id="{B6C70D7C-024B-572E-00C8-264123312401}"/>
                </a:ext>
              </a:extLst>
            </p:cNvPr>
            <p:cNvSpPr/>
            <p:nvPr/>
          </p:nvSpPr>
          <p:spPr>
            <a:xfrm>
              <a:off x="2205638" y="1587525"/>
              <a:ext cx="212250" cy="128625"/>
            </a:xfrm>
            <a:custGeom>
              <a:avLst/>
              <a:gdLst/>
              <a:ahLst/>
              <a:cxnLst/>
              <a:rect l="l" t="t" r="r" b="b"/>
              <a:pathLst>
                <a:path w="8490" h="5145" extrusionOk="0">
                  <a:moveTo>
                    <a:pt x="4239" y="1"/>
                  </a:moveTo>
                  <a:cubicBezTo>
                    <a:pt x="1607" y="1"/>
                    <a:pt x="0" y="2906"/>
                    <a:pt x="1405" y="5144"/>
                  </a:cubicBezTo>
                  <a:lnTo>
                    <a:pt x="7084" y="5144"/>
                  </a:lnTo>
                  <a:cubicBezTo>
                    <a:pt x="8489" y="2906"/>
                    <a:pt x="6882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12;p28">
              <a:extLst>
                <a:ext uri="{FF2B5EF4-FFF2-40B4-BE49-F238E27FC236}">
                  <a16:creationId xmlns:a16="http://schemas.microsoft.com/office/drawing/2014/main" id="{238870DB-582F-A77F-C4AD-A9C3F1BB3862}"/>
                </a:ext>
              </a:extLst>
            </p:cNvPr>
            <p:cNvSpPr/>
            <p:nvPr/>
          </p:nvSpPr>
          <p:spPr>
            <a:xfrm>
              <a:off x="2265463" y="1703325"/>
              <a:ext cx="23525" cy="52400"/>
            </a:xfrm>
            <a:custGeom>
              <a:avLst/>
              <a:gdLst/>
              <a:ahLst/>
              <a:cxnLst/>
              <a:rect l="l" t="t" r="r" b="b"/>
              <a:pathLst>
                <a:path w="941" h="2096" extrusionOk="0">
                  <a:moveTo>
                    <a:pt x="477" y="0"/>
                  </a:moveTo>
                  <a:cubicBezTo>
                    <a:pt x="215" y="0"/>
                    <a:pt x="0" y="203"/>
                    <a:pt x="0" y="464"/>
                  </a:cubicBezTo>
                  <a:lnTo>
                    <a:pt x="0" y="1631"/>
                  </a:lnTo>
                  <a:cubicBezTo>
                    <a:pt x="0" y="1893"/>
                    <a:pt x="215" y="2096"/>
                    <a:pt x="477" y="2096"/>
                  </a:cubicBezTo>
                  <a:cubicBezTo>
                    <a:pt x="727" y="2096"/>
                    <a:pt x="941" y="1893"/>
                    <a:pt x="941" y="1631"/>
                  </a:cubicBezTo>
                  <a:lnTo>
                    <a:pt x="941" y="464"/>
                  </a:lnTo>
                  <a:cubicBezTo>
                    <a:pt x="941" y="203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13;p28">
              <a:extLst>
                <a:ext uri="{FF2B5EF4-FFF2-40B4-BE49-F238E27FC236}">
                  <a16:creationId xmlns:a16="http://schemas.microsoft.com/office/drawing/2014/main" id="{D7BC4BA3-ACF0-B644-96E0-A26A39F5EBF8}"/>
                </a:ext>
              </a:extLst>
            </p:cNvPr>
            <p:cNvSpPr/>
            <p:nvPr/>
          </p:nvSpPr>
          <p:spPr>
            <a:xfrm>
              <a:off x="2288663" y="1703325"/>
              <a:ext cx="23550" cy="52400"/>
            </a:xfrm>
            <a:custGeom>
              <a:avLst/>
              <a:gdLst/>
              <a:ahLst/>
              <a:cxnLst/>
              <a:rect l="l" t="t" r="r" b="b"/>
              <a:pathLst>
                <a:path w="942" h="2096" extrusionOk="0">
                  <a:moveTo>
                    <a:pt x="477" y="0"/>
                  </a:moveTo>
                  <a:cubicBezTo>
                    <a:pt x="215" y="0"/>
                    <a:pt x="1" y="203"/>
                    <a:pt x="1" y="464"/>
                  </a:cubicBezTo>
                  <a:lnTo>
                    <a:pt x="1" y="1631"/>
                  </a:lnTo>
                  <a:cubicBezTo>
                    <a:pt x="1" y="1893"/>
                    <a:pt x="215" y="2096"/>
                    <a:pt x="477" y="2096"/>
                  </a:cubicBezTo>
                  <a:cubicBezTo>
                    <a:pt x="727" y="2096"/>
                    <a:pt x="942" y="1893"/>
                    <a:pt x="942" y="1631"/>
                  </a:cubicBezTo>
                  <a:lnTo>
                    <a:pt x="942" y="464"/>
                  </a:lnTo>
                  <a:cubicBezTo>
                    <a:pt x="942" y="203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14;p28">
              <a:extLst>
                <a:ext uri="{FF2B5EF4-FFF2-40B4-BE49-F238E27FC236}">
                  <a16:creationId xmlns:a16="http://schemas.microsoft.com/office/drawing/2014/main" id="{48A3625B-1A57-F8A3-696B-D4332EF6E0DD}"/>
                </a:ext>
              </a:extLst>
            </p:cNvPr>
            <p:cNvSpPr/>
            <p:nvPr/>
          </p:nvSpPr>
          <p:spPr>
            <a:xfrm>
              <a:off x="2311288" y="1703325"/>
              <a:ext cx="23250" cy="52400"/>
            </a:xfrm>
            <a:custGeom>
              <a:avLst/>
              <a:gdLst/>
              <a:ahLst/>
              <a:cxnLst/>
              <a:rect l="l" t="t" r="r" b="b"/>
              <a:pathLst>
                <a:path w="930" h="2096" extrusionOk="0">
                  <a:moveTo>
                    <a:pt x="465" y="0"/>
                  </a:moveTo>
                  <a:cubicBezTo>
                    <a:pt x="215" y="0"/>
                    <a:pt x="1" y="203"/>
                    <a:pt x="1" y="464"/>
                  </a:cubicBezTo>
                  <a:lnTo>
                    <a:pt x="1" y="1631"/>
                  </a:lnTo>
                  <a:cubicBezTo>
                    <a:pt x="1" y="1893"/>
                    <a:pt x="215" y="2096"/>
                    <a:pt x="465" y="2096"/>
                  </a:cubicBezTo>
                  <a:cubicBezTo>
                    <a:pt x="727" y="2096"/>
                    <a:pt x="930" y="1893"/>
                    <a:pt x="930" y="1631"/>
                  </a:cubicBezTo>
                  <a:lnTo>
                    <a:pt x="930" y="464"/>
                  </a:lnTo>
                  <a:cubicBezTo>
                    <a:pt x="930" y="203"/>
                    <a:pt x="727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15;p28">
              <a:extLst>
                <a:ext uri="{FF2B5EF4-FFF2-40B4-BE49-F238E27FC236}">
                  <a16:creationId xmlns:a16="http://schemas.microsoft.com/office/drawing/2014/main" id="{893531DD-2C59-72C7-F090-04CDCC2D12A6}"/>
                </a:ext>
              </a:extLst>
            </p:cNvPr>
            <p:cNvSpPr/>
            <p:nvPr/>
          </p:nvSpPr>
          <p:spPr>
            <a:xfrm>
              <a:off x="2334513" y="1703325"/>
              <a:ext cx="23550" cy="52400"/>
            </a:xfrm>
            <a:custGeom>
              <a:avLst/>
              <a:gdLst/>
              <a:ahLst/>
              <a:cxnLst/>
              <a:rect l="l" t="t" r="r" b="b"/>
              <a:pathLst>
                <a:path w="942" h="2096" extrusionOk="0">
                  <a:moveTo>
                    <a:pt x="465" y="0"/>
                  </a:moveTo>
                  <a:cubicBezTo>
                    <a:pt x="215" y="0"/>
                    <a:pt x="1" y="203"/>
                    <a:pt x="1" y="464"/>
                  </a:cubicBezTo>
                  <a:lnTo>
                    <a:pt x="1" y="1631"/>
                  </a:lnTo>
                  <a:cubicBezTo>
                    <a:pt x="1" y="1893"/>
                    <a:pt x="215" y="2096"/>
                    <a:pt x="465" y="2096"/>
                  </a:cubicBezTo>
                  <a:cubicBezTo>
                    <a:pt x="727" y="2096"/>
                    <a:pt x="929" y="1893"/>
                    <a:pt x="941" y="1631"/>
                  </a:cubicBezTo>
                  <a:lnTo>
                    <a:pt x="941" y="464"/>
                  </a:lnTo>
                  <a:cubicBezTo>
                    <a:pt x="929" y="203"/>
                    <a:pt x="727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16;p28">
              <a:extLst>
                <a:ext uri="{FF2B5EF4-FFF2-40B4-BE49-F238E27FC236}">
                  <a16:creationId xmlns:a16="http://schemas.microsoft.com/office/drawing/2014/main" id="{A74331CD-2354-8A48-9246-492D5CB6C93F}"/>
                </a:ext>
              </a:extLst>
            </p:cNvPr>
            <p:cNvSpPr/>
            <p:nvPr/>
          </p:nvSpPr>
          <p:spPr>
            <a:xfrm>
              <a:off x="2245813" y="1630350"/>
              <a:ext cx="55100" cy="47625"/>
            </a:xfrm>
            <a:custGeom>
              <a:avLst/>
              <a:gdLst/>
              <a:ahLst/>
              <a:cxnLst/>
              <a:rect l="l" t="t" r="r" b="b"/>
              <a:pathLst>
                <a:path w="2204" h="1905" extrusionOk="0">
                  <a:moveTo>
                    <a:pt x="1248" y="1"/>
                  </a:moveTo>
                  <a:cubicBezTo>
                    <a:pt x="1002" y="1"/>
                    <a:pt x="743" y="93"/>
                    <a:pt x="524" y="276"/>
                  </a:cubicBezTo>
                  <a:cubicBezTo>
                    <a:pt x="96" y="645"/>
                    <a:pt x="0" y="1252"/>
                    <a:pt x="310" y="1621"/>
                  </a:cubicBezTo>
                  <a:cubicBezTo>
                    <a:pt x="473" y="1809"/>
                    <a:pt x="710" y="1904"/>
                    <a:pt x="962" y="1904"/>
                  </a:cubicBezTo>
                  <a:cubicBezTo>
                    <a:pt x="1205" y="1904"/>
                    <a:pt x="1463" y="1815"/>
                    <a:pt x="1679" y="1633"/>
                  </a:cubicBezTo>
                  <a:cubicBezTo>
                    <a:pt x="2108" y="1252"/>
                    <a:pt x="2203" y="657"/>
                    <a:pt x="1894" y="288"/>
                  </a:cubicBezTo>
                  <a:cubicBezTo>
                    <a:pt x="1732" y="96"/>
                    <a:pt x="1497" y="1"/>
                    <a:pt x="12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17;p28">
              <a:extLst>
                <a:ext uri="{FF2B5EF4-FFF2-40B4-BE49-F238E27FC236}">
                  <a16:creationId xmlns:a16="http://schemas.microsoft.com/office/drawing/2014/main" id="{A943DED4-32B8-BF7D-05D2-2156154132DB}"/>
                </a:ext>
              </a:extLst>
            </p:cNvPr>
            <p:cNvSpPr/>
            <p:nvPr/>
          </p:nvSpPr>
          <p:spPr>
            <a:xfrm>
              <a:off x="2318438" y="1630325"/>
              <a:ext cx="55400" cy="47500"/>
            </a:xfrm>
            <a:custGeom>
              <a:avLst/>
              <a:gdLst/>
              <a:ahLst/>
              <a:cxnLst/>
              <a:rect l="l" t="t" r="r" b="b"/>
              <a:pathLst>
                <a:path w="2216" h="1900" extrusionOk="0">
                  <a:moveTo>
                    <a:pt x="952" y="0"/>
                  </a:moveTo>
                  <a:cubicBezTo>
                    <a:pt x="706" y="0"/>
                    <a:pt x="477" y="92"/>
                    <a:pt x="322" y="277"/>
                  </a:cubicBezTo>
                  <a:cubicBezTo>
                    <a:pt x="1" y="658"/>
                    <a:pt x="96" y="1253"/>
                    <a:pt x="536" y="1622"/>
                  </a:cubicBezTo>
                  <a:cubicBezTo>
                    <a:pt x="751" y="1807"/>
                    <a:pt x="1013" y="1899"/>
                    <a:pt x="1260" y="1899"/>
                  </a:cubicBezTo>
                  <a:cubicBezTo>
                    <a:pt x="1507" y="1899"/>
                    <a:pt x="1739" y="1807"/>
                    <a:pt x="1894" y="1622"/>
                  </a:cubicBezTo>
                  <a:cubicBezTo>
                    <a:pt x="2215" y="1253"/>
                    <a:pt x="2120" y="646"/>
                    <a:pt x="1679" y="277"/>
                  </a:cubicBezTo>
                  <a:cubicBezTo>
                    <a:pt x="1459" y="92"/>
                    <a:pt x="1197" y="0"/>
                    <a:pt x="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18;p28">
              <a:extLst>
                <a:ext uri="{FF2B5EF4-FFF2-40B4-BE49-F238E27FC236}">
                  <a16:creationId xmlns:a16="http://schemas.microsoft.com/office/drawing/2014/main" id="{F729ED02-9F9C-9CE3-7089-78C7A99A055F}"/>
                </a:ext>
              </a:extLst>
            </p:cNvPr>
            <p:cNvSpPr/>
            <p:nvPr/>
          </p:nvSpPr>
          <p:spPr>
            <a:xfrm>
              <a:off x="2288963" y="1675625"/>
              <a:ext cx="41400" cy="35150"/>
            </a:xfrm>
            <a:custGeom>
              <a:avLst/>
              <a:gdLst/>
              <a:ahLst/>
              <a:cxnLst/>
              <a:rect l="l" t="t" r="r" b="b"/>
              <a:pathLst>
                <a:path w="1656" h="1406" extrusionOk="0">
                  <a:moveTo>
                    <a:pt x="833" y="1"/>
                  </a:moveTo>
                  <a:cubicBezTo>
                    <a:pt x="784" y="1"/>
                    <a:pt x="733" y="25"/>
                    <a:pt x="703" y="72"/>
                  </a:cubicBezTo>
                  <a:lnTo>
                    <a:pt x="60" y="1191"/>
                  </a:lnTo>
                  <a:cubicBezTo>
                    <a:pt x="1" y="1287"/>
                    <a:pt x="72" y="1406"/>
                    <a:pt x="179" y="1406"/>
                  </a:cubicBezTo>
                  <a:lnTo>
                    <a:pt x="1477" y="1406"/>
                  </a:lnTo>
                  <a:cubicBezTo>
                    <a:pt x="1584" y="1406"/>
                    <a:pt x="1656" y="1287"/>
                    <a:pt x="1608" y="1191"/>
                  </a:cubicBezTo>
                  <a:lnTo>
                    <a:pt x="953" y="72"/>
                  </a:lnTo>
                  <a:cubicBezTo>
                    <a:pt x="930" y="25"/>
                    <a:pt x="882" y="1"/>
                    <a:pt x="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19;p28">
              <a:extLst>
                <a:ext uri="{FF2B5EF4-FFF2-40B4-BE49-F238E27FC236}">
                  <a16:creationId xmlns:a16="http://schemas.microsoft.com/office/drawing/2014/main" id="{72F6BDA4-0130-9AC7-3C83-D7B12BA7EA21}"/>
                </a:ext>
              </a:extLst>
            </p:cNvPr>
            <p:cNvSpPr/>
            <p:nvPr/>
          </p:nvSpPr>
          <p:spPr>
            <a:xfrm>
              <a:off x="2259213" y="1765525"/>
              <a:ext cx="133975" cy="102125"/>
            </a:xfrm>
            <a:custGeom>
              <a:avLst/>
              <a:gdLst/>
              <a:ahLst/>
              <a:cxnLst/>
              <a:rect l="l" t="t" r="r" b="b"/>
              <a:pathLst>
                <a:path w="5359" h="4085" extrusionOk="0">
                  <a:moveTo>
                    <a:pt x="4918" y="1"/>
                  </a:moveTo>
                  <a:lnTo>
                    <a:pt x="0" y="3477"/>
                  </a:lnTo>
                  <a:lnTo>
                    <a:pt x="441" y="4084"/>
                  </a:lnTo>
                  <a:lnTo>
                    <a:pt x="5358" y="608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1620;p28">
              <a:extLst>
                <a:ext uri="{FF2B5EF4-FFF2-40B4-BE49-F238E27FC236}">
                  <a16:creationId xmlns:a16="http://schemas.microsoft.com/office/drawing/2014/main" id="{7C903087-26D3-C3B3-55B0-90BDED86E474}"/>
                </a:ext>
              </a:extLst>
            </p:cNvPr>
            <p:cNvSpPr/>
            <p:nvPr/>
          </p:nvSpPr>
          <p:spPr>
            <a:xfrm>
              <a:off x="2359213" y="1751350"/>
              <a:ext cx="31275" cy="27575"/>
            </a:xfrm>
            <a:custGeom>
              <a:avLst/>
              <a:gdLst/>
              <a:ahLst/>
              <a:cxnLst/>
              <a:rect l="l" t="t" r="r" b="b"/>
              <a:pathLst>
                <a:path w="1251" h="1103" extrusionOk="0">
                  <a:moveTo>
                    <a:pt x="630" y="0"/>
                  </a:moveTo>
                  <a:cubicBezTo>
                    <a:pt x="520" y="0"/>
                    <a:pt x="408" y="33"/>
                    <a:pt x="310" y="103"/>
                  </a:cubicBezTo>
                  <a:cubicBezTo>
                    <a:pt x="60" y="282"/>
                    <a:pt x="1" y="627"/>
                    <a:pt x="179" y="865"/>
                  </a:cubicBezTo>
                  <a:cubicBezTo>
                    <a:pt x="290" y="1020"/>
                    <a:pt x="465" y="1102"/>
                    <a:pt x="639" y="1102"/>
                  </a:cubicBezTo>
                  <a:cubicBezTo>
                    <a:pt x="745" y="1102"/>
                    <a:pt x="851" y="1071"/>
                    <a:pt x="941" y="1008"/>
                  </a:cubicBezTo>
                  <a:cubicBezTo>
                    <a:pt x="1191" y="829"/>
                    <a:pt x="1251" y="484"/>
                    <a:pt x="1072" y="234"/>
                  </a:cubicBezTo>
                  <a:cubicBezTo>
                    <a:pt x="971" y="82"/>
                    <a:pt x="803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1621;p28">
              <a:extLst>
                <a:ext uri="{FF2B5EF4-FFF2-40B4-BE49-F238E27FC236}">
                  <a16:creationId xmlns:a16="http://schemas.microsoft.com/office/drawing/2014/main" id="{401DB76F-3D30-3BF8-F40B-275BCE1B57D9}"/>
                </a:ext>
              </a:extLst>
            </p:cNvPr>
            <p:cNvSpPr/>
            <p:nvPr/>
          </p:nvSpPr>
          <p:spPr>
            <a:xfrm>
              <a:off x="2366963" y="1762050"/>
              <a:ext cx="31275" cy="27500"/>
            </a:xfrm>
            <a:custGeom>
              <a:avLst/>
              <a:gdLst/>
              <a:ahLst/>
              <a:cxnLst/>
              <a:rect l="l" t="t" r="r" b="b"/>
              <a:pathLst>
                <a:path w="1251" h="1100" extrusionOk="0">
                  <a:moveTo>
                    <a:pt x="619" y="1"/>
                  </a:moveTo>
                  <a:cubicBezTo>
                    <a:pt x="508" y="1"/>
                    <a:pt x="396" y="34"/>
                    <a:pt x="298" y="104"/>
                  </a:cubicBezTo>
                  <a:cubicBezTo>
                    <a:pt x="48" y="282"/>
                    <a:pt x="0" y="616"/>
                    <a:pt x="167" y="866"/>
                  </a:cubicBezTo>
                  <a:cubicBezTo>
                    <a:pt x="276" y="1018"/>
                    <a:pt x="447" y="1100"/>
                    <a:pt x="620" y="1100"/>
                  </a:cubicBezTo>
                  <a:cubicBezTo>
                    <a:pt x="731" y="1100"/>
                    <a:pt x="843" y="1066"/>
                    <a:pt x="941" y="997"/>
                  </a:cubicBezTo>
                  <a:cubicBezTo>
                    <a:pt x="1191" y="830"/>
                    <a:pt x="1250" y="485"/>
                    <a:pt x="1072" y="235"/>
                  </a:cubicBezTo>
                  <a:cubicBezTo>
                    <a:pt x="963" y="82"/>
                    <a:pt x="792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1622;p28">
              <a:extLst>
                <a:ext uri="{FF2B5EF4-FFF2-40B4-BE49-F238E27FC236}">
                  <a16:creationId xmlns:a16="http://schemas.microsoft.com/office/drawing/2014/main" id="{3209BE3E-7C05-4BEC-8237-AE2CB7E45C91}"/>
                </a:ext>
              </a:extLst>
            </p:cNvPr>
            <p:cNvSpPr/>
            <p:nvPr/>
          </p:nvSpPr>
          <p:spPr>
            <a:xfrm>
              <a:off x="2233613" y="1840350"/>
              <a:ext cx="31275" cy="27575"/>
            </a:xfrm>
            <a:custGeom>
              <a:avLst/>
              <a:gdLst/>
              <a:ahLst/>
              <a:cxnLst/>
              <a:rect l="l" t="t" r="r" b="b"/>
              <a:pathLst>
                <a:path w="1251" h="1103" extrusionOk="0">
                  <a:moveTo>
                    <a:pt x="621" y="0"/>
                  </a:moveTo>
                  <a:cubicBezTo>
                    <a:pt x="512" y="0"/>
                    <a:pt x="403" y="33"/>
                    <a:pt x="310" y="103"/>
                  </a:cubicBezTo>
                  <a:cubicBezTo>
                    <a:pt x="60" y="282"/>
                    <a:pt x="0" y="627"/>
                    <a:pt x="179" y="877"/>
                  </a:cubicBezTo>
                  <a:cubicBezTo>
                    <a:pt x="282" y="1024"/>
                    <a:pt x="452" y="1103"/>
                    <a:pt x="626" y="1103"/>
                  </a:cubicBezTo>
                  <a:cubicBezTo>
                    <a:pt x="735" y="1103"/>
                    <a:pt x="845" y="1072"/>
                    <a:pt x="941" y="1008"/>
                  </a:cubicBezTo>
                  <a:cubicBezTo>
                    <a:pt x="1191" y="829"/>
                    <a:pt x="1250" y="484"/>
                    <a:pt x="1072" y="234"/>
                  </a:cubicBezTo>
                  <a:cubicBezTo>
                    <a:pt x="963" y="82"/>
                    <a:pt x="792" y="0"/>
                    <a:pt x="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1623;p28">
              <a:extLst>
                <a:ext uri="{FF2B5EF4-FFF2-40B4-BE49-F238E27FC236}">
                  <a16:creationId xmlns:a16="http://schemas.microsoft.com/office/drawing/2014/main" id="{C30AD654-BE48-BA3E-DA6B-EC6342ED40F4}"/>
                </a:ext>
              </a:extLst>
            </p:cNvPr>
            <p:cNvSpPr/>
            <p:nvPr/>
          </p:nvSpPr>
          <p:spPr>
            <a:xfrm>
              <a:off x="2241038" y="1851050"/>
              <a:ext cx="31300" cy="27500"/>
            </a:xfrm>
            <a:custGeom>
              <a:avLst/>
              <a:gdLst/>
              <a:ahLst/>
              <a:cxnLst/>
              <a:rect l="l" t="t" r="r" b="b"/>
              <a:pathLst>
                <a:path w="1252" h="1100" extrusionOk="0">
                  <a:moveTo>
                    <a:pt x="630" y="1"/>
                  </a:moveTo>
                  <a:cubicBezTo>
                    <a:pt x="520" y="1"/>
                    <a:pt x="408" y="34"/>
                    <a:pt x="311" y="104"/>
                  </a:cubicBezTo>
                  <a:cubicBezTo>
                    <a:pt x="61" y="282"/>
                    <a:pt x="1" y="616"/>
                    <a:pt x="180" y="866"/>
                  </a:cubicBezTo>
                  <a:cubicBezTo>
                    <a:pt x="288" y="1018"/>
                    <a:pt x="455" y="1100"/>
                    <a:pt x="625" y="1100"/>
                  </a:cubicBezTo>
                  <a:cubicBezTo>
                    <a:pt x="734" y="1100"/>
                    <a:pt x="844" y="1066"/>
                    <a:pt x="942" y="997"/>
                  </a:cubicBezTo>
                  <a:cubicBezTo>
                    <a:pt x="1192" y="830"/>
                    <a:pt x="1251" y="485"/>
                    <a:pt x="1073" y="235"/>
                  </a:cubicBezTo>
                  <a:cubicBezTo>
                    <a:pt x="971" y="82"/>
                    <a:pt x="803" y="1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1624;p28">
              <a:extLst>
                <a:ext uri="{FF2B5EF4-FFF2-40B4-BE49-F238E27FC236}">
                  <a16:creationId xmlns:a16="http://schemas.microsoft.com/office/drawing/2014/main" id="{21D2337C-2DE8-FFF5-A07A-0D7EE29F6F0F}"/>
                </a:ext>
              </a:extLst>
            </p:cNvPr>
            <p:cNvSpPr/>
            <p:nvPr/>
          </p:nvSpPr>
          <p:spPr>
            <a:xfrm>
              <a:off x="2234788" y="1776550"/>
              <a:ext cx="137250" cy="95275"/>
            </a:xfrm>
            <a:custGeom>
              <a:avLst/>
              <a:gdLst/>
              <a:ahLst/>
              <a:cxnLst/>
              <a:rect l="l" t="t" r="r" b="b"/>
              <a:pathLst>
                <a:path w="5490" h="3811" extrusionOk="0">
                  <a:moveTo>
                    <a:pt x="394" y="0"/>
                  </a:moveTo>
                  <a:lnTo>
                    <a:pt x="1" y="643"/>
                  </a:lnTo>
                  <a:lnTo>
                    <a:pt x="5097" y="3810"/>
                  </a:lnTo>
                  <a:lnTo>
                    <a:pt x="5490" y="317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1625;p28">
              <a:extLst>
                <a:ext uri="{FF2B5EF4-FFF2-40B4-BE49-F238E27FC236}">
                  <a16:creationId xmlns:a16="http://schemas.microsoft.com/office/drawing/2014/main" id="{A5E39AC7-58A2-FF1E-B4FD-BC9FF7BDC12D}"/>
                </a:ext>
              </a:extLst>
            </p:cNvPr>
            <p:cNvSpPr/>
            <p:nvPr/>
          </p:nvSpPr>
          <p:spPr>
            <a:xfrm>
              <a:off x="2359513" y="1838225"/>
              <a:ext cx="31575" cy="27500"/>
            </a:xfrm>
            <a:custGeom>
              <a:avLst/>
              <a:gdLst/>
              <a:ahLst/>
              <a:cxnLst/>
              <a:rect l="l" t="t" r="r" b="b"/>
              <a:pathLst>
                <a:path w="1263" h="1100" extrusionOk="0">
                  <a:moveTo>
                    <a:pt x="631" y="0"/>
                  </a:moveTo>
                  <a:cubicBezTo>
                    <a:pt x="448" y="0"/>
                    <a:pt x="268" y="90"/>
                    <a:pt x="167" y="260"/>
                  </a:cubicBezTo>
                  <a:cubicBezTo>
                    <a:pt x="1" y="522"/>
                    <a:pt x="84" y="855"/>
                    <a:pt x="334" y="1022"/>
                  </a:cubicBezTo>
                  <a:cubicBezTo>
                    <a:pt x="424" y="1075"/>
                    <a:pt x="523" y="1100"/>
                    <a:pt x="622" y="1100"/>
                  </a:cubicBezTo>
                  <a:cubicBezTo>
                    <a:pt x="810" y="1100"/>
                    <a:pt x="994" y="1007"/>
                    <a:pt x="1096" y="843"/>
                  </a:cubicBezTo>
                  <a:cubicBezTo>
                    <a:pt x="1263" y="581"/>
                    <a:pt x="1179" y="248"/>
                    <a:pt x="917" y="81"/>
                  </a:cubicBezTo>
                  <a:cubicBezTo>
                    <a:pt x="829" y="27"/>
                    <a:pt x="730" y="0"/>
                    <a:pt x="631" y="0"/>
                  </a:cubicBez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1626;p28">
              <a:extLst>
                <a:ext uri="{FF2B5EF4-FFF2-40B4-BE49-F238E27FC236}">
                  <a16:creationId xmlns:a16="http://schemas.microsoft.com/office/drawing/2014/main" id="{0F1C0B8E-AEFF-7552-EEB1-A149300D530C}"/>
                </a:ext>
              </a:extLst>
            </p:cNvPr>
            <p:cNvSpPr/>
            <p:nvPr/>
          </p:nvSpPr>
          <p:spPr>
            <a:xfrm>
              <a:off x="2352663" y="1849225"/>
              <a:ext cx="31575" cy="27600"/>
            </a:xfrm>
            <a:custGeom>
              <a:avLst/>
              <a:gdLst/>
              <a:ahLst/>
              <a:cxnLst/>
              <a:rect l="l" t="t" r="r" b="b"/>
              <a:pathLst>
                <a:path w="1263" h="1104" extrusionOk="0">
                  <a:moveTo>
                    <a:pt x="631" y="1"/>
                  </a:moveTo>
                  <a:cubicBezTo>
                    <a:pt x="448" y="1"/>
                    <a:pt x="268" y="90"/>
                    <a:pt x="168" y="260"/>
                  </a:cubicBezTo>
                  <a:cubicBezTo>
                    <a:pt x="1" y="522"/>
                    <a:pt x="84" y="855"/>
                    <a:pt x="334" y="1022"/>
                  </a:cubicBezTo>
                  <a:cubicBezTo>
                    <a:pt x="426" y="1077"/>
                    <a:pt x="529" y="1103"/>
                    <a:pt x="630" y="1103"/>
                  </a:cubicBezTo>
                  <a:cubicBezTo>
                    <a:pt x="816" y="1103"/>
                    <a:pt x="996" y="1013"/>
                    <a:pt x="1096" y="844"/>
                  </a:cubicBezTo>
                  <a:cubicBezTo>
                    <a:pt x="1263" y="582"/>
                    <a:pt x="1180" y="248"/>
                    <a:pt x="918" y="82"/>
                  </a:cubicBezTo>
                  <a:cubicBezTo>
                    <a:pt x="830" y="27"/>
                    <a:pt x="730" y="1"/>
                    <a:pt x="631" y="1"/>
                  </a:cubicBez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1627;p28">
              <a:extLst>
                <a:ext uri="{FF2B5EF4-FFF2-40B4-BE49-F238E27FC236}">
                  <a16:creationId xmlns:a16="http://schemas.microsoft.com/office/drawing/2014/main" id="{B3D6BF0F-E306-9716-457C-6B0B3E7D13D9}"/>
                </a:ext>
              </a:extLst>
            </p:cNvPr>
            <p:cNvSpPr/>
            <p:nvPr/>
          </p:nvSpPr>
          <p:spPr>
            <a:xfrm>
              <a:off x="2228538" y="1756950"/>
              <a:ext cx="31575" cy="27600"/>
            </a:xfrm>
            <a:custGeom>
              <a:avLst/>
              <a:gdLst/>
              <a:ahLst/>
              <a:cxnLst/>
              <a:rect l="l" t="t" r="r" b="b"/>
              <a:pathLst>
                <a:path w="1263" h="1104" extrusionOk="0">
                  <a:moveTo>
                    <a:pt x="631" y="1"/>
                  </a:moveTo>
                  <a:cubicBezTo>
                    <a:pt x="448" y="1"/>
                    <a:pt x="268" y="90"/>
                    <a:pt x="168" y="260"/>
                  </a:cubicBezTo>
                  <a:cubicBezTo>
                    <a:pt x="1" y="522"/>
                    <a:pt x="84" y="855"/>
                    <a:pt x="346" y="1022"/>
                  </a:cubicBezTo>
                  <a:cubicBezTo>
                    <a:pt x="434" y="1077"/>
                    <a:pt x="534" y="1103"/>
                    <a:pt x="633" y="1103"/>
                  </a:cubicBezTo>
                  <a:cubicBezTo>
                    <a:pt x="816" y="1103"/>
                    <a:pt x="996" y="1013"/>
                    <a:pt x="1096" y="844"/>
                  </a:cubicBezTo>
                  <a:cubicBezTo>
                    <a:pt x="1263" y="582"/>
                    <a:pt x="1180" y="248"/>
                    <a:pt x="918" y="82"/>
                  </a:cubicBezTo>
                  <a:cubicBezTo>
                    <a:pt x="830" y="27"/>
                    <a:pt x="730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1628;p28">
              <a:extLst>
                <a:ext uri="{FF2B5EF4-FFF2-40B4-BE49-F238E27FC236}">
                  <a16:creationId xmlns:a16="http://schemas.microsoft.com/office/drawing/2014/main" id="{B6DA96DC-ECB0-3A74-3A70-73FA6E5DD527}"/>
                </a:ext>
              </a:extLst>
            </p:cNvPr>
            <p:cNvSpPr/>
            <p:nvPr/>
          </p:nvSpPr>
          <p:spPr>
            <a:xfrm>
              <a:off x="2221713" y="1768050"/>
              <a:ext cx="31575" cy="27500"/>
            </a:xfrm>
            <a:custGeom>
              <a:avLst/>
              <a:gdLst/>
              <a:ahLst/>
              <a:cxnLst/>
              <a:rect l="l" t="t" r="r" b="b"/>
              <a:pathLst>
                <a:path w="1263" h="1100" extrusionOk="0">
                  <a:moveTo>
                    <a:pt x="638" y="0"/>
                  </a:moveTo>
                  <a:cubicBezTo>
                    <a:pt x="453" y="0"/>
                    <a:pt x="269" y="92"/>
                    <a:pt x="167" y="257"/>
                  </a:cubicBezTo>
                  <a:cubicBezTo>
                    <a:pt x="0" y="519"/>
                    <a:pt x="83" y="852"/>
                    <a:pt x="345" y="1019"/>
                  </a:cubicBezTo>
                  <a:cubicBezTo>
                    <a:pt x="433" y="1073"/>
                    <a:pt x="533" y="1100"/>
                    <a:pt x="632" y="1100"/>
                  </a:cubicBezTo>
                  <a:cubicBezTo>
                    <a:pt x="815" y="1100"/>
                    <a:pt x="995" y="1010"/>
                    <a:pt x="1095" y="840"/>
                  </a:cubicBezTo>
                  <a:cubicBezTo>
                    <a:pt x="1262" y="578"/>
                    <a:pt x="1179" y="245"/>
                    <a:pt x="917" y="78"/>
                  </a:cubicBezTo>
                  <a:cubicBezTo>
                    <a:pt x="831" y="25"/>
                    <a:pt x="734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1629;p28">
              <a:extLst>
                <a:ext uri="{FF2B5EF4-FFF2-40B4-BE49-F238E27FC236}">
                  <a16:creationId xmlns:a16="http://schemas.microsoft.com/office/drawing/2014/main" id="{7FA88DF5-23C8-94C7-F416-0F4FBCF9E5AD}"/>
                </a:ext>
              </a:extLst>
            </p:cNvPr>
            <p:cNvSpPr/>
            <p:nvPr/>
          </p:nvSpPr>
          <p:spPr>
            <a:xfrm>
              <a:off x="2395838" y="1842025"/>
              <a:ext cx="436375" cy="372975"/>
            </a:xfrm>
            <a:custGeom>
              <a:avLst/>
              <a:gdLst/>
              <a:ahLst/>
              <a:cxnLst/>
              <a:rect l="l" t="t" r="r" b="b"/>
              <a:pathLst>
                <a:path w="17455" h="14919" extrusionOk="0">
                  <a:moveTo>
                    <a:pt x="8733" y="0"/>
                  </a:moveTo>
                  <a:cubicBezTo>
                    <a:pt x="8347" y="0"/>
                    <a:pt x="7960" y="191"/>
                    <a:pt x="7739" y="572"/>
                  </a:cubicBezTo>
                  <a:lnTo>
                    <a:pt x="453" y="13204"/>
                  </a:lnTo>
                  <a:cubicBezTo>
                    <a:pt x="0" y="13966"/>
                    <a:pt x="560" y="14919"/>
                    <a:pt x="1441" y="14919"/>
                  </a:cubicBezTo>
                  <a:lnTo>
                    <a:pt x="16026" y="14919"/>
                  </a:lnTo>
                  <a:cubicBezTo>
                    <a:pt x="16907" y="14919"/>
                    <a:pt x="17455" y="13966"/>
                    <a:pt x="17014" y="13204"/>
                  </a:cubicBezTo>
                  <a:lnTo>
                    <a:pt x="9728" y="572"/>
                  </a:lnTo>
                  <a:cubicBezTo>
                    <a:pt x="9507" y="191"/>
                    <a:pt x="9120" y="0"/>
                    <a:pt x="8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1630;p28">
              <a:extLst>
                <a:ext uri="{FF2B5EF4-FFF2-40B4-BE49-F238E27FC236}">
                  <a16:creationId xmlns:a16="http://schemas.microsoft.com/office/drawing/2014/main" id="{8E168A88-BEEC-1A3E-6A87-C9FB9135555C}"/>
                </a:ext>
              </a:extLst>
            </p:cNvPr>
            <p:cNvSpPr/>
            <p:nvPr/>
          </p:nvSpPr>
          <p:spPr>
            <a:xfrm>
              <a:off x="2438988" y="1882725"/>
              <a:ext cx="365850" cy="314125"/>
            </a:xfrm>
            <a:custGeom>
              <a:avLst/>
              <a:gdLst/>
              <a:ahLst/>
              <a:cxnLst/>
              <a:rect l="l" t="t" r="r" b="b"/>
              <a:pathLst>
                <a:path w="14634" h="12565" extrusionOk="0">
                  <a:moveTo>
                    <a:pt x="7317" y="1"/>
                  </a:moveTo>
                  <a:cubicBezTo>
                    <a:pt x="7106" y="1"/>
                    <a:pt x="6894" y="105"/>
                    <a:pt x="6775" y="313"/>
                  </a:cubicBezTo>
                  <a:lnTo>
                    <a:pt x="251" y="11624"/>
                  </a:lnTo>
                  <a:cubicBezTo>
                    <a:pt x="1" y="12041"/>
                    <a:pt x="310" y="12565"/>
                    <a:pt x="786" y="12565"/>
                  </a:cubicBezTo>
                  <a:lnTo>
                    <a:pt x="13848" y="12565"/>
                  </a:lnTo>
                  <a:cubicBezTo>
                    <a:pt x="14336" y="12565"/>
                    <a:pt x="14633" y="12041"/>
                    <a:pt x="14395" y="11624"/>
                  </a:cubicBezTo>
                  <a:lnTo>
                    <a:pt x="7859" y="313"/>
                  </a:lnTo>
                  <a:cubicBezTo>
                    <a:pt x="7740" y="105"/>
                    <a:pt x="7528" y="1"/>
                    <a:pt x="7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1631;p28">
              <a:extLst>
                <a:ext uri="{FF2B5EF4-FFF2-40B4-BE49-F238E27FC236}">
                  <a16:creationId xmlns:a16="http://schemas.microsoft.com/office/drawing/2014/main" id="{8D57AC0C-392B-E9B8-53D0-668FC2F4D032}"/>
                </a:ext>
              </a:extLst>
            </p:cNvPr>
            <p:cNvSpPr/>
            <p:nvPr/>
          </p:nvSpPr>
          <p:spPr>
            <a:xfrm>
              <a:off x="2430963" y="1878850"/>
              <a:ext cx="365825" cy="314425"/>
            </a:xfrm>
            <a:custGeom>
              <a:avLst/>
              <a:gdLst/>
              <a:ahLst/>
              <a:cxnLst/>
              <a:rect l="l" t="t" r="r" b="b"/>
              <a:pathLst>
                <a:path w="14633" h="12577" extrusionOk="0">
                  <a:moveTo>
                    <a:pt x="7317" y="1"/>
                  </a:moveTo>
                  <a:cubicBezTo>
                    <a:pt x="7105" y="1"/>
                    <a:pt x="6894" y="105"/>
                    <a:pt x="6775" y="313"/>
                  </a:cubicBezTo>
                  <a:lnTo>
                    <a:pt x="238" y="11624"/>
                  </a:lnTo>
                  <a:cubicBezTo>
                    <a:pt x="0" y="12053"/>
                    <a:pt x="298" y="12565"/>
                    <a:pt x="786" y="12577"/>
                  </a:cubicBezTo>
                  <a:lnTo>
                    <a:pt x="13847" y="12577"/>
                  </a:lnTo>
                  <a:cubicBezTo>
                    <a:pt x="14323" y="12565"/>
                    <a:pt x="14633" y="12053"/>
                    <a:pt x="14383" y="11624"/>
                  </a:cubicBezTo>
                  <a:lnTo>
                    <a:pt x="7858" y="313"/>
                  </a:lnTo>
                  <a:cubicBezTo>
                    <a:pt x="7739" y="105"/>
                    <a:pt x="7528" y="1"/>
                    <a:pt x="7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1632;p28">
              <a:extLst>
                <a:ext uri="{FF2B5EF4-FFF2-40B4-BE49-F238E27FC236}">
                  <a16:creationId xmlns:a16="http://schemas.microsoft.com/office/drawing/2014/main" id="{610F5AAB-41D2-1B5A-BB11-2B963D23DC88}"/>
                </a:ext>
              </a:extLst>
            </p:cNvPr>
            <p:cNvSpPr/>
            <p:nvPr/>
          </p:nvSpPr>
          <p:spPr>
            <a:xfrm>
              <a:off x="2588438" y="1961375"/>
              <a:ext cx="53850" cy="198600"/>
            </a:xfrm>
            <a:custGeom>
              <a:avLst/>
              <a:gdLst/>
              <a:ahLst/>
              <a:cxnLst/>
              <a:rect l="l" t="t" r="r" b="b"/>
              <a:pathLst>
                <a:path w="2154" h="7944" extrusionOk="0">
                  <a:moveTo>
                    <a:pt x="1083" y="1"/>
                  </a:moveTo>
                  <a:cubicBezTo>
                    <a:pt x="571" y="1"/>
                    <a:pt x="178" y="429"/>
                    <a:pt x="202" y="930"/>
                  </a:cubicBezTo>
                  <a:lnTo>
                    <a:pt x="428" y="5251"/>
                  </a:lnTo>
                  <a:lnTo>
                    <a:pt x="1738" y="5251"/>
                  </a:lnTo>
                  <a:lnTo>
                    <a:pt x="1952" y="918"/>
                  </a:lnTo>
                  <a:cubicBezTo>
                    <a:pt x="1976" y="418"/>
                    <a:pt x="1583" y="1"/>
                    <a:pt x="1083" y="1"/>
                  </a:cubicBezTo>
                  <a:close/>
                  <a:moveTo>
                    <a:pt x="1096" y="5835"/>
                  </a:moveTo>
                  <a:cubicBezTo>
                    <a:pt x="523" y="5835"/>
                    <a:pt x="59" y="6283"/>
                    <a:pt x="47" y="6859"/>
                  </a:cubicBezTo>
                  <a:cubicBezTo>
                    <a:pt x="1" y="7441"/>
                    <a:pt x="466" y="7943"/>
                    <a:pt x="1043" y="7943"/>
                  </a:cubicBezTo>
                  <a:cubicBezTo>
                    <a:pt x="1056" y="7943"/>
                    <a:pt x="1070" y="7943"/>
                    <a:pt x="1083" y="7942"/>
                  </a:cubicBezTo>
                  <a:cubicBezTo>
                    <a:pt x="1097" y="7943"/>
                    <a:pt x="1110" y="7943"/>
                    <a:pt x="1124" y="7943"/>
                  </a:cubicBezTo>
                  <a:cubicBezTo>
                    <a:pt x="1689" y="7943"/>
                    <a:pt x="2154" y="7464"/>
                    <a:pt x="2119" y="6883"/>
                  </a:cubicBezTo>
                  <a:cubicBezTo>
                    <a:pt x="2107" y="6275"/>
                    <a:pt x="1714" y="5847"/>
                    <a:pt x="1119" y="5835"/>
                  </a:cubicBezTo>
                  <a:cubicBezTo>
                    <a:pt x="1111" y="5835"/>
                    <a:pt x="1104" y="5835"/>
                    <a:pt x="1096" y="5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3" name="Google Shape;2430;p32">
            <a:extLst>
              <a:ext uri="{FF2B5EF4-FFF2-40B4-BE49-F238E27FC236}">
                <a16:creationId xmlns:a16="http://schemas.microsoft.com/office/drawing/2014/main" id="{401046BF-8856-E7C0-FE25-E73AF6E8AE33}"/>
              </a:ext>
            </a:extLst>
          </p:cNvPr>
          <p:cNvGrpSpPr/>
          <p:nvPr/>
        </p:nvGrpSpPr>
        <p:grpSpPr>
          <a:xfrm>
            <a:off x="6567676" y="1143724"/>
            <a:ext cx="2274964" cy="1108532"/>
            <a:chOff x="6693861" y="2681650"/>
            <a:chExt cx="1950510" cy="844576"/>
          </a:xfrm>
        </p:grpSpPr>
        <p:sp>
          <p:nvSpPr>
            <p:cNvPr id="2254" name="Google Shape;2431;p32">
              <a:extLst>
                <a:ext uri="{FF2B5EF4-FFF2-40B4-BE49-F238E27FC236}">
                  <a16:creationId xmlns:a16="http://schemas.microsoft.com/office/drawing/2014/main" id="{44E43BAE-4AE8-2E18-41E0-4B172F4EDF1A}"/>
                </a:ext>
              </a:extLst>
            </p:cNvPr>
            <p:cNvSpPr/>
            <p:nvPr/>
          </p:nvSpPr>
          <p:spPr>
            <a:xfrm>
              <a:off x="6693861" y="2681650"/>
              <a:ext cx="1688859" cy="844576"/>
            </a:xfrm>
            <a:custGeom>
              <a:avLst/>
              <a:gdLst/>
              <a:ahLst/>
              <a:cxnLst/>
              <a:rect l="l" t="t" r="r" b="b"/>
              <a:pathLst>
                <a:path w="39137" h="24516" extrusionOk="0">
                  <a:moveTo>
                    <a:pt x="0" y="1"/>
                  </a:moveTo>
                  <a:lnTo>
                    <a:pt x="0" y="24516"/>
                  </a:lnTo>
                  <a:lnTo>
                    <a:pt x="39136" y="24516"/>
                  </a:lnTo>
                  <a:lnTo>
                    <a:pt x="391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5" name="Google Shape;2432;p32">
              <a:extLst>
                <a:ext uri="{FF2B5EF4-FFF2-40B4-BE49-F238E27FC236}">
                  <a16:creationId xmlns:a16="http://schemas.microsoft.com/office/drawing/2014/main" id="{4EBC457A-7E40-B976-12C2-495A75607E4B}"/>
                </a:ext>
              </a:extLst>
            </p:cNvPr>
            <p:cNvGrpSpPr/>
            <p:nvPr/>
          </p:nvGrpSpPr>
          <p:grpSpPr>
            <a:xfrm>
              <a:off x="8046319" y="2771898"/>
              <a:ext cx="598052" cy="590680"/>
              <a:chOff x="8046319" y="2771898"/>
              <a:chExt cx="598052" cy="590680"/>
            </a:xfrm>
          </p:grpSpPr>
          <p:sp>
            <p:nvSpPr>
              <p:cNvPr id="2256" name="Google Shape;2433;p32">
                <a:extLst>
                  <a:ext uri="{FF2B5EF4-FFF2-40B4-BE49-F238E27FC236}">
                    <a16:creationId xmlns:a16="http://schemas.microsoft.com/office/drawing/2014/main" id="{3B74FCDE-9FC9-3EE4-3C67-2C1C186AD200}"/>
                  </a:ext>
                </a:extLst>
              </p:cNvPr>
              <p:cNvSpPr/>
              <p:nvPr/>
            </p:nvSpPr>
            <p:spPr>
              <a:xfrm>
                <a:off x="8046319" y="2771898"/>
                <a:ext cx="588613" cy="588613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17086" extrusionOk="0">
                    <a:moveTo>
                      <a:pt x="17085" y="8549"/>
                    </a:moveTo>
                    <a:cubicBezTo>
                      <a:pt x="17085" y="13264"/>
                      <a:pt x="13264" y="17086"/>
                      <a:pt x="8549" y="17086"/>
                    </a:cubicBezTo>
                    <a:cubicBezTo>
                      <a:pt x="3822" y="17086"/>
                      <a:pt x="0" y="13264"/>
                      <a:pt x="0" y="8549"/>
                    </a:cubicBezTo>
                    <a:cubicBezTo>
                      <a:pt x="0" y="3822"/>
                      <a:pt x="3822" y="0"/>
                      <a:pt x="8549" y="0"/>
                    </a:cubicBezTo>
                    <a:cubicBezTo>
                      <a:pt x="13264" y="0"/>
                      <a:pt x="17085" y="3822"/>
                      <a:pt x="17085" y="85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434;p32">
                <a:extLst>
                  <a:ext uri="{FF2B5EF4-FFF2-40B4-BE49-F238E27FC236}">
                    <a16:creationId xmlns:a16="http://schemas.microsoft.com/office/drawing/2014/main" id="{9FEF79FA-C984-8A42-B2BE-A0DCA3E6240E}"/>
                  </a:ext>
                </a:extLst>
              </p:cNvPr>
              <p:cNvSpPr/>
              <p:nvPr/>
            </p:nvSpPr>
            <p:spPr>
              <a:xfrm>
                <a:off x="8139816" y="2922031"/>
                <a:ext cx="401997" cy="288794"/>
              </a:xfrm>
              <a:custGeom>
                <a:avLst/>
                <a:gdLst/>
                <a:ahLst/>
                <a:cxnLst/>
                <a:rect l="l" t="t" r="r" b="b"/>
                <a:pathLst>
                  <a:path w="11669" h="8383" extrusionOk="0">
                    <a:moveTo>
                      <a:pt x="11169" y="8382"/>
                    </a:moveTo>
                    <a:lnTo>
                      <a:pt x="489" y="8382"/>
                    </a:lnTo>
                    <a:cubicBezTo>
                      <a:pt x="215" y="8382"/>
                      <a:pt x="1" y="8156"/>
                      <a:pt x="1" y="7894"/>
                    </a:cubicBezTo>
                    <a:lnTo>
                      <a:pt x="1" y="500"/>
                    </a:lnTo>
                    <a:cubicBezTo>
                      <a:pt x="1" y="226"/>
                      <a:pt x="215" y="0"/>
                      <a:pt x="489" y="0"/>
                    </a:cubicBezTo>
                    <a:lnTo>
                      <a:pt x="11169" y="0"/>
                    </a:lnTo>
                    <a:cubicBezTo>
                      <a:pt x="11443" y="0"/>
                      <a:pt x="11669" y="226"/>
                      <a:pt x="11669" y="500"/>
                    </a:cubicBezTo>
                    <a:lnTo>
                      <a:pt x="11669" y="7894"/>
                    </a:lnTo>
                    <a:cubicBezTo>
                      <a:pt x="11669" y="8156"/>
                      <a:pt x="11443" y="8382"/>
                      <a:pt x="11169" y="8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435;p32">
                <a:extLst>
                  <a:ext uri="{FF2B5EF4-FFF2-40B4-BE49-F238E27FC236}">
                    <a16:creationId xmlns:a16="http://schemas.microsoft.com/office/drawing/2014/main" id="{A3F7B958-235B-CBCF-3B34-9004DD7087DE}"/>
                  </a:ext>
                </a:extLst>
              </p:cNvPr>
              <p:cNvSpPr/>
              <p:nvPr/>
            </p:nvSpPr>
            <p:spPr>
              <a:xfrm>
                <a:off x="8139816" y="2921618"/>
                <a:ext cx="402410" cy="61941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98" extrusionOk="0">
                    <a:moveTo>
                      <a:pt x="10835" y="0"/>
                    </a:moveTo>
                    <a:lnTo>
                      <a:pt x="846" y="0"/>
                    </a:lnTo>
                    <a:cubicBezTo>
                      <a:pt x="382" y="0"/>
                      <a:pt x="1" y="369"/>
                      <a:pt x="1" y="845"/>
                    </a:cubicBezTo>
                    <a:lnTo>
                      <a:pt x="1" y="1798"/>
                    </a:lnTo>
                    <a:lnTo>
                      <a:pt x="11681" y="1798"/>
                    </a:lnTo>
                    <a:lnTo>
                      <a:pt x="11681" y="845"/>
                    </a:lnTo>
                    <a:cubicBezTo>
                      <a:pt x="11669" y="393"/>
                      <a:pt x="11288" y="0"/>
                      <a:pt x="108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436;p32">
                <a:extLst>
                  <a:ext uri="{FF2B5EF4-FFF2-40B4-BE49-F238E27FC236}">
                    <a16:creationId xmlns:a16="http://schemas.microsoft.com/office/drawing/2014/main" id="{4146F9EE-01F5-1D15-743F-5EED00AD0948}"/>
                  </a:ext>
                </a:extLst>
              </p:cNvPr>
              <p:cNvSpPr/>
              <p:nvPr/>
            </p:nvSpPr>
            <p:spPr>
              <a:xfrm>
                <a:off x="8444186" y="2938016"/>
                <a:ext cx="28766" cy="28731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4" extrusionOk="0">
                    <a:moveTo>
                      <a:pt x="418" y="0"/>
                    </a:moveTo>
                    <a:cubicBezTo>
                      <a:pt x="191" y="0"/>
                      <a:pt x="1" y="191"/>
                      <a:pt x="1" y="417"/>
                    </a:cubicBezTo>
                    <a:cubicBezTo>
                      <a:pt x="1" y="643"/>
                      <a:pt x="191" y="834"/>
                      <a:pt x="418" y="834"/>
                    </a:cubicBezTo>
                    <a:cubicBezTo>
                      <a:pt x="656" y="834"/>
                      <a:pt x="834" y="643"/>
                      <a:pt x="834" y="417"/>
                    </a:cubicBezTo>
                    <a:cubicBezTo>
                      <a:pt x="834" y="191"/>
                      <a:pt x="656" y="0"/>
                      <a:pt x="4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437;p32">
                <a:extLst>
                  <a:ext uri="{FF2B5EF4-FFF2-40B4-BE49-F238E27FC236}">
                    <a16:creationId xmlns:a16="http://schemas.microsoft.com/office/drawing/2014/main" id="{49771D69-94B4-8F24-E6E6-F1F6ECAE5998}"/>
                  </a:ext>
                </a:extLst>
              </p:cNvPr>
              <p:cNvSpPr/>
              <p:nvPr/>
            </p:nvSpPr>
            <p:spPr>
              <a:xfrm>
                <a:off x="8491796" y="2938016"/>
                <a:ext cx="28731" cy="28731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417" y="0"/>
                    </a:moveTo>
                    <a:cubicBezTo>
                      <a:pt x="191" y="0"/>
                      <a:pt x="0" y="191"/>
                      <a:pt x="0" y="417"/>
                    </a:cubicBezTo>
                    <a:cubicBezTo>
                      <a:pt x="0" y="643"/>
                      <a:pt x="191" y="834"/>
                      <a:pt x="417" y="834"/>
                    </a:cubicBezTo>
                    <a:cubicBezTo>
                      <a:pt x="655" y="834"/>
                      <a:pt x="834" y="643"/>
                      <a:pt x="834" y="417"/>
                    </a:cubicBezTo>
                    <a:cubicBezTo>
                      <a:pt x="834" y="191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438;p32">
                <a:extLst>
                  <a:ext uri="{FF2B5EF4-FFF2-40B4-BE49-F238E27FC236}">
                    <a16:creationId xmlns:a16="http://schemas.microsoft.com/office/drawing/2014/main" id="{BB90CD64-675C-9C53-E3B1-552BE92261C8}"/>
                  </a:ext>
                </a:extLst>
              </p:cNvPr>
              <p:cNvSpPr/>
              <p:nvPr/>
            </p:nvSpPr>
            <p:spPr>
              <a:xfrm>
                <a:off x="8182879" y="3009775"/>
                <a:ext cx="101765" cy="163706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4752" extrusionOk="0">
                    <a:moveTo>
                      <a:pt x="1" y="1"/>
                    </a:moveTo>
                    <a:lnTo>
                      <a:pt x="1" y="4752"/>
                    </a:lnTo>
                    <a:lnTo>
                      <a:pt x="2954" y="4752"/>
                    </a:lnTo>
                    <a:lnTo>
                      <a:pt x="29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439;p32">
                <a:extLst>
                  <a:ext uri="{FF2B5EF4-FFF2-40B4-BE49-F238E27FC236}">
                    <a16:creationId xmlns:a16="http://schemas.microsoft.com/office/drawing/2014/main" id="{7D6F9A4D-3A6D-248A-2656-C7629A9C1931}"/>
                  </a:ext>
                </a:extLst>
              </p:cNvPr>
              <p:cNvSpPr/>
              <p:nvPr/>
            </p:nvSpPr>
            <p:spPr>
              <a:xfrm>
                <a:off x="8318646" y="3009775"/>
                <a:ext cx="187477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013" extrusionOk="0">
                    <a:moveTo>
                      <a:pt x="1" y="1"/>
                    </a:moveTo>
                    <a:lnTo>
                      <a:pt x="1" y="1013"/>
                    </a:lnTo>
                    <a:lnTo>
                      <a:pt x="5442" y="1013"/>
                    </a:lnTo>
                    <a:lnTo>
                      <a:pt x="54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440;p32">
                <a:extLst>
                  <a:ext uri="{FF2B5EF4-FFF2-40B4-BE49-F238E27FC236}">
                    <a16:creationId xmlns:a16="http://schemas.microsoft.com/office/drawing/2014/main" id="{F149310B-F57A-6D5C-BCD6-E7067CD90722}"/>
                  </a:ext>
                </a:extLst>
              </p:cNvPr>
              <p:cNvSpPr/>
              <p:nvPr/>
            </p:nvSpPr>
            <p:spPr>
              <a:xfrm>
                <a:off x="8318646" y="3074197"/>
                <a:ext cx="187477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013" extrusionOk="0">
                    <a:moveTo>
                      <a:pt x="1" y="0"/>
                    </a:moveTo>
                    <a:lnTo>
                      <a:pt x="1" y="1012"/>
                    </a:lnTo>
                    <a:lnTo>
                      <a:pt x="5442" y="1012"/>
                    </a:lnTo>
                    <a:lnTo>
                      <a:pt x="54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441;p32">
                <a:extLst>
                  <a:ext uri="{FF2B5EF4-FFF2-40B4-BE49-F238E27FC236}">
                    <a16:creationId xmlns:a16="http://schemas.microsoft.com/office/drawing/2014/main" id="{D60D6923-EEF1-6247-162C-211BE65C222D}"/>
                  </a:ext>
                </a:extLst>
              </p:cNvPr>
              <p:cNvSpPr/>
              <p:nvPr/>
            </p:nvSpPr>
            <p:spPr>
              <a:xfrm>
                <a:off x="8318646" y="3138584"/>
                <a:ext cx="187477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013" extrusionOk="0">
                    <a:moveTo>
                      <a:pt x="1" y="1"/>
                    </a:moveTo>
                    <a:lnTo>
                      <a:pt x="1" y="1013"/>
                    </a:lnTo>
                    <a:lnTo>
                      <a:pt x="5442" y="1013"/>
                    </a:lnTo>
                    <a:lnTo>
                      <a:pt x="54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442;p32">
                <a:extLst>
                  <a:ext uri="{FF2B5EF4-FFF2-40B4-BE49-F238E27FC236}">
                    <a16:creationId xmlns:a16="http://schemas.microsoft.com/office/drawing/2014/main" id="{04A4BA40-1EB7-A85F-7E66-F501B8E9290B}"/>
                  </a:ext>
                </a:extLst>
              </p:cNvPr>
              <p:cNvSpPr/>
              <p:nvPr/>
            </p:nvSpPr>
            <p:spPr>
              <a:xfrm>
                <a:off x="8411351" y="3104134"/>
                <a:ext cx="233020" cy="258444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7502" extrusionOk="0">
                    <a:moveTo>
                      <a:pt x="4644" y="6775"/>
                    </a:moveTo>
                    <a:lnTo>
                      <a:pt x="3382" y="7501"/>
                    </a:lnTo>
                    <a:lnTo>
                      <a:pt x="2120" y="6775"/>
                    </a:lnTo>
                    <a:cubicBezTo>
                      <a:pt x="810" y="6025"/>
                      <a:pt x="1" y="4632"/>
                      <a:pt x="1" y="3132"/>
                    </a:cubicBezTo>
                    <a:lnTo>
                      <a:pt x="1" y="1167"/>
                    </a:lnTo>
                    <a:lnTo>
                      <a:pt x="3382" y="0"/>
                    </a:lnTo>
                    <a:lnTo>
                      <a:pt x="6763" y="1167"/>
                    </a:lnTo>
                    <a:lnTo>
                      <a:pt x="6763" y="3132"/>
                    </a:lnTo>
                    <a:cubicBezTo>
                      <a:pt x="6763" y="4632"/>
                      <a:pt x="5954" y="6013"/>
                      <a:pt x="4644" y="6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443;p32">
                <a:extLst>
                  <a:ext uri="{FF2B5EF4-FFF2-40B4-BE49-F238E27FC236}">
                    <a16:creationId xmlns:a16="http://schemas.microsoft.com/office/drawing/2014/main" id="{8490B036-52DE-1B9A-2E73-26A5785A2E64}"/>
                  </a:ext>
                </a:extLst>
              </p:cNvPr>
              <p:cNvSpPr/>
              <p:nvPr/>
            </p:nvSpPr>
            <p:spPr>
              <a:xfrm>
                <a:off x="8431061" y="3126285"/>
                <a:ext cx="191611" cy="212074"/>
              </a:xfrm>
              <a:custGeom>
                <a:avLst/>
                <a:gdLst/>
                <a:ahLst/>
                <a:cxnLst/>
                <a:rect l="l" t="t" r="r" b="b"/>
                <a:pathLst>
                  <a:path w="5562" h="6156" fill="none" extrusionOk="0">
                    <a:moveTo>
                      <a:pt x="2799" y="0"/>
                    </a:moveTo>
                    <a:lnTo>
                      <a:pt x="5561" y="953"/>
                    </a:lnTo>
                    <a:lnTo>
                      <a:pt x="5561" y="2477"/>
                    </a:lnTo>
                    <a:cubicBezTo>
                      <a:pt x="5561" y="3763"/>
                      <a:pt x="4859" y="4965"/>
                      <a:pt x="3751" y="5608"/>
                    </a:cubicBezTo>
                    <a:lnTo>
                      <a:pt x="2775" y="6156"/>
                    </a:lnTo>
                    <a:lnTo>
                      <a:pt x="1811" y="5608"/>
                    </a:lnTo>
                    <a:cubicBezTo>
                      <a:pt x="692" y="4965"/>
                      <a:pt x="1" y="3775"/>
                      <a:pt x="1" y="2477"/>
                    </a:cubicBezTo>
                    <a:lnTo>
                      <a:pt x="1" y="953"/>
                    </a:lnTo>
                    <a:close/>
                  </a:path>
                </a:pathLst>
              </a:custGeom>
              <a:noFill/>
              <a:ln w="38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444;p32">
                <a:extLst>
                  <a:ext uri="{FF2B5EF4-FFF2-40B4-BE49-F238E27FC236}">
                    <a16:creationId xmlns:a16="http://schemas.microsoft.com/office/drawing/2014/main" id="{ED208DCA-DFFC-7220-F16F-A9E8C1949674}"/>
                  </a:ext>
                </a:extLst>
              </p:cNvPr>
              <p:cNvSpPr/>
              <p:nvPr/>
            </p:nvSpPr>
            <p:spPr>
              <a:xfrm>
                <a:off x="8461825" y="3173447"/>
                <a:ext cx="140315" cy="84127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2442" fill="none" extrusionOk="0">
                    <a:moveTo>
                      <a:pt x="1" y="798"/>
                    </a:moveTo>
                    <a:lnTo>
                      <a:pt x="1632" y="2441"/>
                    </a:lnTo>
                    <a:lnTo>
                      <a:pt x="4073" y="1"/>
                    </a:lnTo>
                  </a:path>
                </a:pathLst>
              </a:custGeom>
              <a:noFill/>
              <a:ln w="11300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8" name="Google Shape;2454;p32">
            <a:extLst>
              <a:ext uri="{FF2B5EF4-FFF2-40B4-BE49-F238E27FC236}">
                <a16:creationId xmlns:a16="http://schemas.microsoft.com/office/drawing/2014/main" id="{1007B129-72AF-2394-0762-83906152FC84}"/>
              </a:ext>
            </a:extLst>
          </p:cNvPr>
          <p:cNvGrpSpPr/>
          <p:nvPr/>
        </p:nvGrpSpPr>
        <p:grpSpPr>
          <a:xfrm>
            <a:off x="6738102" y="1223943"/>
            <a:ext cx="1365377" cy="891872"/>
            <a:chOff x="7405297" y="2651772"/>
            <a:chExt cx="1296003" cy="666255"/>
          </a:xfrm>
        </p:grpSpPr>
        <p:sp>
          <p:nvSpPr>
            <p:cNvPr id="2269" name="Google Shape;2455;p32">
              <a:extLst>
                <a:ext uri="{FF2B5EF4-FFF2-40B4-BE49-F238E27FC236}">
                  <a16:creationId xmlns:a16="http://schemas.microsoft.com/office/drawing/2014/main" id="{A1EBBEF2-22DC-2E74-995C-E3B790E981D7}"/>
                </a:ext>
              </a:extLst>
            </p:cNvPr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impacts</a:t>
              </a:r>
              <a:endParaRPr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270" name="Google Shape;2456;p32">
              <a:extLst>
                <a:ext uri="{FF2B5EF4-FFF2-40B4-BE49-F238E27FC236}">
                  <a16:creationId xmlns:a16="http://schemas.microsoft.com/office/drawing/2014/main" id="{683D1AC5-3A56-7D99-2F55-A22078E739DE}"/>
                </a:ext>
              </a:extLst>
            </p:cNvPr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/>
                <a:t>devastating impacts on mental health, self-esteem, and           inter-personal relationships.</a:t>
              </a:r>
              <a:endParaRPr sz="9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274" name="Google Shape;1728;p28">
            <a:extLst>
              <a:ext uri="{FF2B5EF4-FFF2-40B4-BE49-F238E27FC236}">
                <a16:creationId xmlns:a16="http://schemas.microsoft.com/office/drawing/2014/main" id="{F6D63D1D-3BDD-DFB2-69B0-E12157FE8B0E}"/>
              </a:ext>
            </a:extLst>
          </p:cNvPr>
          <p:cNvGrpSpPr/>
          <p:nvPr/>
        </p:nvGrpSpPr>
        <p:grpSpPr>
          <a:xfrm>
            <a:off x="7978375" y="2509835"/>
            <a:ext cx="1165625" cy="883750"/>
            <a:chOff x="6123688" y="3809975"/>
            <a:chExt cx="1165625" cy="883750"/>
          </a:xfrm>
        </p:grpSpPr>
        <p:sp>
          <p:nvSpPr>
            <p:cNvPr id="2275" name="Google Shape;1729;p28">
              <a:extLst>
                <a:ext uri="{FF2B5EF4-FFF2-40B4-BE49-F238E27FC236}">
                  <a16:creationId xmlns:a16="http://schemas.microsoft.com/office/drawing/2014/main" id="{D83DD99D-51E9-D60E-83EE-9EA9D01F0265}"/>
                </a:ext>
              </a:extLst>
            </p:cNvPr>
            <p:cNvSpPr/>
            <p:nvPr/>
          </p:nvSpPr>
          <p:spPr>
            <a:xfrm>
              <a:off x="6123688" y="3809975"/>
              <a:ext cx="1165625" cy="883750"/>
            </a:xfrm>
            <a:custGeom>
              <a:avLst/>
              <a:gdLst/>
              <a:ahLst/>
              <a:cxnLst/>
              <a:rect l="l" t="t" r="r" b="b"/>
              <a:pathLst>
                <a:path w="46625" h="35350" extrusionOk="0">
                  <a:moveTo>
                    <a:pt x="35132" y="1"/>
                  </a:moveTo>
                  <a:cubicBezTo>
                    <a:pt x="29354" y="1"/>
                    <a:pt x="24032" y="4727"/>
                    <a:pt x="18074" y="5245"/>
                  </a:cubicBezTo>
                  <a:cubicBezTo>
                    <a:pt x="17663" y="5280"/>
                    <a:pt x="17248" y="5294"/>
                    <a:pt x="16830" y="5294"/>
                  </a:cubicBezTo>
                  <a:cubicBezTo>
                    <a:pt x="14361" y="5294"/>
                    <a:pt x="11804" y="4778"/>
                    <a:pt x="9386" y="4778"/>
                  </a:cubicBezTo>
                  <a:cubicBezTo>
                    <a:pt x="7704" y="4778"/>
                    <a:pt x="6090" y="5028"/>
                    <a:pt x="4620" y="5876"/>
                  </a:cubicBezTo>
                  <a:cubicBezTo>
                    <a:pt x="845" y="8055"/>
                    <a:pt x="0" y="13460"/>
                    <a:pt x="1738" y="17473"/>
                  </a:cubicBezTo>
                  <a:cubicBezTo>
                    <a:pt x="3477" y="21473"/>
                    <a:pt x="7108" y="24295"/>
                    <a:pt x="10775" y="26641"/>
                  </a:cubicBezTo>
                  <a:cubicBezTo>
                    <a:pt x="14133" y="28784"/>
                    <a:pt x="17300" y="31748"/>
                    <a:pt x="20657" y="33713"/>
                  </a:cubicBezTo>
                  <a:cubicBezTo>
                    <a:pt x="22763" y="34953"/>
                    <a:pt x="25637" y="35349"/>
                    <a:pt x="28419" y="35349"/>
                  </a:cubicBezTo>
                  <a:cubicBezTo>
                    <a:pt x="30072" y="35349"/>
                    <a:pt x="31692" y="35209"/>
                    <a:pt x="33099" y="35023"/>
                  </a:cubicBezTo>
                  <a:cubicBezTo>
                    <a:pt x="35124" y="34749"/>
                    <a:pt x="37267" y="34165"/>
                    <a:pt x="38564" y="32594"/>
                  </a:cubicBezTo>
                  <a:cubicBezTo>
                    <a:pt x="41505" y="29022"/>
                    <a:pt x="38231" y="23402"/>
                    <a:pt x="39922" y="19092"/>
                  </a:cubicBezTo>
                  <a:cubicBezTo>
                    <a:pt x="40660" y="17235"/>
                    <a:pt x="42232" y="15854"/>
                    <a:pt x="43256" y="14151"/>
                  </a:cubicBezTo>
                  <a:cubicBezTo>
                    <a:pt x="46625" y="8555"/>
                    <a:pt x="43351" y="1328"/>
                    <a:pt x="36933" y="161"/>
                  </a:cubicBezTo>
                  <a:cubicBezTo>
                    <a:pt x="36327" y="51"/>
                    <a:pt x="35727" y="1"/>
                    <a:pt x="35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1730;p28">
              <a:extLst>
                <a:ext uri="{FF2B5EF4-FFF2-40B4-BE49-F238E27FC236}">
                  <a16:creationId xmlns:a16="http://schemas.microsoft.com/office/drawing/2014/main" id="{EA2FB753-E3F9-7FD4-1FAB-7E5E75D71DFC}"/>
                </a:ext>
              </a:extLst>
            </p:cNvPr>
            <p:cNvSpPr/>
            <p:nvPr/>
          </p:nvSpPr>
          <p:spPr>
            <a:xfrm>
              <a:off x="6582963" y="4431025"/>
              <a:ext cx="197975" cy="133375"/>
            </a:xfrm>
            <a:custGeom>
              <a:avLst/>
              <a:gdLst/>
              <a:ahLst/>
              <a:cxnLst/>
              <a:rect l="l" t="t" r="r" b="b"/>
              <a:pathLst>
                <a:path w="7919" h="5335" extrusionOk="0">
                  <a:moveTo>
                    <a:pt x="691" y="1"/>
                  </a:moveTo>
                  <a:cubicBezTo>
                    <a:pt x="703" y="13"/>
                    <a:pt x="703" y="36"/>
                    <a:pt x="703" y="60"/>
                  </a:cubicBezTo>
                  <a:cubicBezTo>
                    <a:pt x="810" y="465"/>
                    <a:pt x="858" y="882"/>
                    <a:pt x="858" y="1299"/>
                  </a:cubicBezTo>
                  <a:cubicBezTo>
                    <a:pt x="858" y="2406"/>
                    <a:pt x="536" y="3501"/>
                    <a:pt x="215" y="4573"/>
                  </a:cubicBezTo>
                  <a:cubicBezTo>
                    <a:pt x="155" y="4787"/>
                    <a:pt x="96" y="5013"/>
                    <a:pt x="36" y="5228"/>
                  </a:cubicBezTo>
                  <a:cubicBezTo>
                    <a:pt x="24" y="5263"/>
                    <a:pt x="12" y="5299"/>
                    <a:pt x="0" y="5335"/>
                  </a:cubicBezTo>
                  <a:lnTo>
                    <a:pt x="7918" y="5335"/>
                  </a:lnTo>
                  <a:cubicBezTo>
                    <a:pt x="7918" y="5299"/>
                    <a:pt x="7906" y="5263"/>
                    <a:pt x="7906" y="5228"/>
                  </a:cubicBezTo>
                  <a:cubicBezTo>
                    <a:pt x="7870" y="5013"/>
                    <a:pt x="7823" y="4787"/>
                    <a:pt x="7775" y="4573"/>
                  </a:cubicBezTo>
                  <a:cubicBezTo>
                    <a:pt x="7525" y="3477"/>
                    <a:pt x="7216" y="2394"/>
                    <a:pt x="7156" y="1299"/>
                  </a:cubicBezTo>
                  <a:cubicBezTo>
                    <a:pt x="7132" y="882"/>
                    <a:pt x="7156" y="465"/>
                    <a:pt x="7228" y="60"/>
                  </a:cubicBezTo>
                  <a:cubicBezTo>
                    <a:pt x="7239" y="36"/>
                    <a:pt x="7239" y="25"/>
                    <a:pt x="7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1731;p28">
              <a:extLst>
                <a:ext uri="{FF2B5EF4-FFF2-40B4-BE49-F238E27FC236}">
                  <a16:creationId xmlns:a16="http://schemas.microsoft.com/office/drawing/2014/main" id="{7ADBC5C7-5D85-B4F4-B313-B74AF158EA52}"/>
                </a:ext>
              </a:extLst>
            </p:cNvPr>
            <p:cNvSpPr/>
            <p:nvPr/>
          </p:nvSpPr>
          <p:spPr>
            <a:xfrm>
              <a:off x="6583863" y="4545325"/>
              <a:ext cx="196775" cy="16400"/>
            </a:xfrm>
            <a:custGeom>
              <a:avLst/>
              <a:gdLst/>
              <a:ahLst/>
              <a:cxnLst/>
              <a:rect l="l" t="t" r="r" b="b"/>
              <a:pathLst>
                <a:path w="7871" h="656" extrusionOk="0">
                  <a:moveTo>
                    <a:pt x="179" y="1"/>
                  </a:moveTo>
                  <a:cubicBezTo>
                    <a:pt x="119" y="215"/>
                    <a:pt x="60" y="441"/>
                    <a:pt x="0" y="656"/>
                  </a:cubicBezTo>
                  <a:lnTo>
                    <a:pt x="7870" y="656"/>
                  </a:lnTo>
                  <a:cubicBezTo>
                    <a:pt x="7823" y="429"/>
                    <a:pt x="7775" y="215"/>
                    <a:pt x="77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1732;p28">
              <a:extLst>
                <a:ext uri="{FF2B5EF4-FFF2-40B4-BE49-F238E27FC236}">
                  <a16:creationId xmlns:a16="http://schemas.microsoft.com/office/drawing/2014/main" id="{49F5AF2B-5494-F4AF-333C-BDB671853DA9}"/>
                </a:ext>
              </a:extLst>
            </p:cNvPr>
            <p:cNvSpPr/>
            <p:nvPr/>
          </p:nvSpPr>
          <p:spPr>
            <a:xfrm>
              <a:off x="6600513" y="4432525"/>
              <a:ext cx="163150" cy="30975"/>
            </a:xfrm>
            <a:custGeom>
              <a:avLst/>
              <a:gdLst/>
              <a:ahLst/>
              <a:cxnLst/>
              <a:rect l="l" t="t" r="r" b="b"/>
              <a:pathLst>
                <a:path w="6526" h="1239" extrusionOk="0">
                  <a:moveTo>
                    <a:pt x="1" y="0"/>
                  </a:moveTo>
                  <a:cubicBezTo>
                    <a:pt x="108" y="405"/>
                    <a:pt x="156" y="822"/>
                    <a:pt x="156" y="1239"/>
                  </a:cubicBezTo>
                  <a:lnTo>
                    <a:pt x="6454" y="1239"/>
                  </a:lnTo>
                  <a:cubicBezTo>
                    <a:pt x="6430" y="822"/>
                    <a:pt x="6454" y="405"/>
                    <a:pt x="6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1733;p28">
              <a:extLst>
                <a:ext uri="{FF2B5EF4-FFF2-40B4-BE49-F238E27FC236}">
                  <a16:creationId xmlns:a16="http://schemas.microsoft.com/office/drawing/2014/main" id="{B6964A7A-4715-5FD4-970E-988A1245BFB7}"/>
                </a:ext>
              </a:extLst>
            </p:cNvPr>
            <p:cNvSpPr/>
            <p:nvPr/>
          </p:nvSpPr>
          <p:spPr>
            <a:xfrm>
              <a:off x="6283513" y="3854775"/>
              <a:ext cx="799250" cy="585500"/>
            </a:xfrm>
            <a:custGeom>
              <a:avLst/>
              <a:gdLst/>
              <a:ahLst/>
              <a:cxnLst/>
              <a:rect l="l" t="t" r="r" b="b"/>
              <a:pathLst>
                <a:path w="31970" h="23420" extrusionOk="0">
                  <a:moveTo>
                    <a:pt x="1418" y="0"/>
                  </a:moveTo>
                  <a:cubicBezTo>
                    <a:pt x="644" y="0"/>
                    <a:pt x="1" y="643"/>
                    <a:pt x="1" y="1429"/>
                  </a:cubicBezTo>
                  <a:lnTo>
                    <a:pt x="1" y="22229"/>
                  </a:lnTo>
                  <a:cubicBezTo>
                    <a:pt x="1" y="22884"/>
                    <a:pt x="537" y="23420"/>
                    <a:pt x="1191" y="23420"/>
                  </a:cubicBezTo>
                  <a:lnTo>
                    <a:pt x="30778" y="23420"/>
                  </a:lnTo>
                  <a:cubicBezTo>
                    <a:pt x="31433" y="23420"/>
                    <a:pt x="31969" y="22884"/>
                    <a:pt x="31969" y="22229"/>
                  </a:cubicBezTo>
                  <a:lnTo>
                    <a:pt x="31969" y="1429"/>
                  </a:lnTo>
                  <a:cubicBezTo>
                    <a:pt x="31969" y="643"/>
                    <a:pt x="31326" y="0"/>
                    <a:pt x="30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1734;p28">
              <a:extLst>
                <a:ext uri="{FF2B5EF4-FFF2-40B4-BE49-F238E27FC236}">
                  <a16:creationId xmlns:a16="http://schemas.microsoft.com/office/drawing/2014/main" id="{30178A04-82A6-5702-1130-09237FC08720}"/>
                </a:ext>
              </a:extLst>
            </p:cNvPr>
            <p:cNvSpPr/>
            <p:nvPr/>
          </p:nvSpPr>
          <p:spPr>
            <a:xfrm>
              <a:off x="6324888" y="3905075"/>
              <a:ext cx="725125" cy="495925"/>
            </a:xfrm>
            <a:custGeom>
              <a:avLst/>
              <a:gdLst/>
              <a:ahLst/>
              <a:cxnLst/>
              <a:rect l="l" t="t" r="r" b="b"/>
              <a:pathLst>
                <a:path w="29005" h="19837" extrusionOk="0">
                  <a:moveTo>
                    <a:pt x="1" y="0"/>
                  </a:moveTo>
                  <a:lnTo>
                    <a:pt x="1" y="19836"/>
                  </a:lnTo>
                  <a:lnTo>
                    <a:pt x="29004" y="19836"/>
                  </a:lnTo>
                  <a:lnTo>
                    <a:pt x="29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1735;p28">
              <a:extLst>
                <a:ext uri="{FF2B5EF4-FFF2-40B4-BE49-F238E27FC236}">
                  <a16:creationId xmlns:a16="http://schemas.microsoft.com/office/drawing/2014/main" id="{7ABE4D6B-CCAD-686C-4CBE-B1C8A8108CF2}"/>
                </a:ext>
              </a:extLst>
            </p:cNvPr>
            <p:cNvSpPr/>
            <p:nvPr/>
          </p:nvSpPr>
          <p:spPr>
            <a:xfrm>
              <a:off x="6548738" y="4548300"/>
              <a:ext cx="260475" cy="16100"/>
            </a:xfrm>
            <a:custGeom>
              <a:avLst/>
              <a:gdLst/>
              <a:ahLst/>
              <a:cxnLst/>
              <a:rect l="l" t="t" r="r" b="b"/>
              <a:pathLst>
                <a:path w="10419" h="644" extrusionOk="0">
                  <a:moveTo>
                    <a:pt x="634" y="0"/>
                  </a:moveTo>
                  <a:cubicBezTo>
                    <a:pt x="286" y="0"/>
                    <a:pt x="0" y="294"/>
                    <a:pt x="0" y="644"/>
                  </a:cubicBezTo>
                  <a:lnTo>
                    <a:pt x="10418" y="644"/>
                  </a:lnTo>
                  <a:cubicBezTo>
                    <a:pt x="10418" y="287"/>
                    <a:pt x="10132" y="1"/>
                    <a:pt x="9775" y="1"/>
                  </a:cubicBezTo>
                  <a:lnTo>
                    <a:pt x="655" y="1"/>
                  </a:lnTo>
                  <a:cubicBezTo>
                    <a:pt x="648" y="1"/>
                    <a:pt x="641" y="0"/>
                    <a:pt x="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1736;p28">
              <a:extLst>
                <a:ext uri="{FF2B5EF4-FFF2-40B4-BE49-F238E27FC236}">
                  <a16:creationId xmlns:a16="http://schemas.microsoft.com/office/drawing/2014/main" id="{FE565E2B-CF12-7497-3281-9E29E720B646}"/>
                </a:ext>
              </a:extLst>
            </p:cNvPr>
            <p:cNvSpPr/>
            <p:nvPr/>
          </p:nvSpPr>
          <p:spPr>
            <a:xfrm>
              <a:off x="6283513" y="3864300"/>
              <a:ext cx="581950" cy="506925"/>
            </a:xfrm>
            <a:custGeom>
              <a:avLst/>
              <a:gdLst/>
              <a:ahLst/>
              <a:cxnLst/>
              <a:rect l="l" t="t" r="r" b="b"/>
              <a:pathLst>
                <a:path w="23278" h="20277" extrusionOk="0">
                  <a:moveTo>
                    <a:pt x="453" y="0"/>
                  </a:moveTo>
                  <a:cubicBezTo>
                    <a:pt x="167" y="274"/>
                    <a:pt x="1" y="643"/>
                    <a:pt x="1" y="1048"/>
                  </a:cubicBezTo>
                  <a:lnTo>
                    <a:pt x="1" y="15717"/>
                  </a:lnTo>
                  <a:lnTo>
                    <a:pt x="15372" y="15717"/>
                  </a:lnTo>
                  <a:lnTo>
                    <a:pt x="19206" y="20277"/>
                  </a:lnTo>
                  <a:lnTo>
                    <a:pt x="19206" y="15717"/>
                  </a:lnTo>
                  <a:lnTo>
                    <a:pt x="20956" y="15717"/>
                  </a:lnTo>
                  <a:cubicBezTo>
                    <a:pt x="22242" y="15705"/>
                    <a:pt x="23277" y="14669"/>
                    <a:pt x="23277" y="13383"/>
                  </a:cubicBezTo>
                  <a:lnTo>
                    <a:pt x="23277" y="2334"/>
                  </a:lnTo>
                  <a:cubicBezTo>
                    <a:pt x="23277" y="2096"/>
                    <a:pt x="23242" y="1846"/>
                    <a:pt x="23170" y="1620"/>
                  </a:cubicBezTo>
                  <a:cubicBezTo>
                    <a:pt x="22861" y="655"/>
                    <a:pt x="21956" y="0"/>
                    <a:pt x="20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1737;p28">
              <a:extLst>
                <a:ext uri="{FF2B5EF4-FFF2-40B4-BE49-F238E27FC236}">
                  <a16:creationId xmlns:a16="http://schemas.microsoft.com/office/drawing/2014/main" id="{694C9264-1815-643B-BF8B-D8B504756DF4}"/>
                </a:ext>
              </a:extLst>
            </p:cNvPr>
            <p:cNvSpPr/>
            <p:nvPr/>
          </p:nvSpPr>
          <p:spPr>
            <a:xfrm>
              <a:off x="6160288" y="3840475"/>
              <a:ext cx="693275" cy="392650"/>
            </a:xfrm>
            <a:custGeom>
              <a:avLst/>
              <a:gdLst/>
              <a:ahLst/>
              <a:cxnLst/>
              <a:rect l="l" t="t" r="r" b="b"/>
              <a:pathLst>
                <a:path w="27731" h="15706" extrusionOk="0">
                  <a:moveTo>
                    <a:pt x="1251" y="1"/>
                  </a:moveTo>
                  <a:cubicBezTo>
                    <a:pt x="548" y="1"/>
                    <a:pt x="1" y="560"/>
                    <a:pt x="1" y="1251"/>
                  </a:cubicBezTo>
                  <a:lnTo>
                    <a:pt x="1" y="14455"/>
                  </a:lnTo>
                  <a:cubicBezTo>
                    <a:pt x="1" y="15146"/>
                    <a:pt x="548" y="15705"/>
                    <a:pt x="1251" y="15705"/>
                  </a:cubicBezTo>
                  <a:lnTo>
                    <a:pt x="26480" y="15705"/>
                  </a:lnTo>
                  <a:cubicBezTo>
                    <a:pt x="27171" y="15705"/>
                    <a:pt x="27730" y="15146"/>
                    <a:pt x="27730" y="14455"/>
                  </a:cubicBezTo>
                  <a:lnTo>
                    <a:pt x="27730" y="1251"/>
                  </a:lnTo>
                  <a:cubicBezTo>
                    <a:pt x="27730" y="560"/>
                    <a:pt x="27171" y="1"/>
                    <a:pt x="26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1738;p28">
              <a:extLst>
                <a:ext uri="{FF2B5EF4-FFF2-40B4-BE49-F238E27FC236}">
                  <a16:creationId xmlns:a16="http://schemas.microsoft.com/office/drawing/2014/main" id="{6B39B81A-03B0-E603-9A12-69435EA3C740}"/>
                </a:ext>
              </a:extLst>
            </p:cNvPr>
            <p:cNvSpPr/>
            <p:nvPr/>
          </p:nvSpPr>
          <p:spPr>
            <a:xfrm>
              <a:off x="6616588" y="4171725"/>
              <a:ext cx="135175" cy="175700"/>
            </a:xfrm>
            <a:custGeom>
              <a:avLst/>
              <a:gdLst/>
              <a:ahLst/>
              <a:cxnLst/>
              <a:rect l="l" t="t" r="r" b="b"/>
              <a:pathLst>
                <a:path w="5407" h="7028" extrusionOk="0">
                  <a:moveTo>
                    <a:pt x="5286" y="1"/>
                  </a:moveTo>
                  <a:cubicBezTo>
                    <a:pt x="4481" y="1"/>
                    <a:pt x="1" y="586"/>
                    <a:pt x="1" y="586"/>
                  </a:cubicBezTo>
                  <a:lnTo>
                    <a:pt x="5406" y="7027"/>
                  </a:lnTo>
                  <a:lnTo>
                    <a:pt x="5406" y="14"/>
                  </a:lnTo>
                  <a:cubicBezTo>
                    <a:pt x="5397" y="5"/>
                    <a:pt x="5355" y="1"/>
                    <a:pt x="5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1739;p28">
              <a:extLst>
                <a:ext uri="{FF2B5EF4-FFF2-40B4-BE49-F238E27FC236}">
                  <a16:creationId xmlns:a16="http://schemas.microsoft.com/office/drawing/2014/main" id="{39638C7B-B836-5553-9CD1-F0DB7C2778E9}"/>
                </a:ext>
              </a:extLst>
            </p:cNvPr>
            <p:cNvSpPr/>
            <p:nvPr/>
          </p:nvSpPr>
          <p:spPr>
            <a:xfrm>
              <a:off x="6232013" y="3894950"/>
              <a:ext cx="169400" cy="280725"/>
            </a:xfrm>
            <a:custGeom>
              <a:avLst/>
              <a:gdLst/>
              <a:ahLst/>
              <a:cxnLst/>
              <a:rect l="l" t="t" r="r" b="b"/>
              <a:pathLst>
                <a:path w="6776" h="11229" extrusionOk="0">
                  <a:moveTo>
                    <a:pt x="3382" y="596"/>
                  </a:moveTo>
                  <a:cubicBezTo>
                    <a:pt x="4573" y="596"/>
                    <a:pt x="5549" y="1572"/>
                    <a:pt x="5549" y="2763"/>
                  </a:cubicBezTo>
                  <a:lnTo>
                    <a:pt x="5549" y="4466"/>
                  </a:lnTo>
                  <a:lnTo>
                    <a:pt x="1215" y="4466"/>
                  </a:lnTo>
                  <a:lnTo>
                    <a:pt x="1215" y="2763"/>
                  </a:lnTo>
                  <a:cubicBezTo>
                    <a:pt x="1215" y="1572"/>
                    <a:pt x="2192" y="596"/>
                    <a:pt x="3382" y="596"/>
                  </a:cubicBezTo>
                  <a:close/>
                  <a:moveTo>
                    <a:pt x="3382" y="1"/>
                  </a:moveTo>
                  <a:cubicBezTo>
                    <a:pt x="1858" y="1"/>
                    <a:pt x="620" y="1239"/>
                    <a:pt x="620" y="2763"/>
                  </a:cubicBezTo>
                  <a:lnTo>
                    <a:pt x="620" y="4466"/>
                  </a:lnTo>
                  <a:lnTo>
                    <a:pt x="406" y="4466"/>
                  </a:lnTo>
                  <a:cubicBezTo>
                    <a:pt x="180" y="4466"/>
                    <a:pt x="1" y="4644"/>
                    <a:pt x="1" y="4858"/>
                  </a:cubicBezTo>
                  <a:lnTo>
                    <a:pt x="1" y="8776"/>
                  </a:lnTo>
                  <a:cubicBezTo>
                    <a:pt x="1" y="10133"/>
                    <a:pt x="1108" y="11228"/>
                    <a:pt x="2466" y="11228"/>
                  </a:cubicBezTo>
                  <a:lnTo>
                    <a:pt x="4323" y="11228"/>
                  </a:lnTo>
                  <a:cubicBezTo>
                    <a:pt x="5668" y="11228"/>
                    <a:pt x="6776" y="10133"/>
                    <a:pt x="6776" y="8776"/>
                  </a:cubicBezTo>
                  <a:lnTo>
                    <a:pt x="6776" y="4870"/>
                  </a:lnTo>
                  <a:cubicBezTo>
                    <a:pt x="6776" y="4644"/>
                    <a:pt x="6597" y="4466"/>
                    <a:pt x="6371" y="4466"/>
                  </a:cubicBezTo>
                  <a:lnTo>
                    <a:pt x="6145" y="4466"/>
                  </a:lnTo>
                  <a:lnTo>
                    <a:pt x="6145" y="2763"/>
                  </a:lnTo>
                  <a:cubicBezTo>
                    <a:pt x="6145" y="1239"/>
                    <a:pt x="4906" y="1"/>
                    <a:pt x="3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1740;p28">
              <a:extLst>
                <a:ext uri="{FF2B5EF4-FFF2-40B4-BE49-F238E27FC236}">
                  <a16:creationId xmlns:a16="http://schemas.microsoft.com/office/drawing/2014/main" id="{FD3E39BB-D6FC-1210-E5C3-A23CC00E18D0}"/>
                </a:ext>
              </a:extLst>
            </p:cNvPr>
            <p:cNvSpPr/>
            <p:nvPr/>
          </p:nvSpPr>
          <p:spPr>
            <a:xfrm>
              <a:off x="6240063" y="3888400"/>
              <a:ext cx="138425" cy="204225"/>
            </a:xfrm>
            <a:custGeom>
              <a:avLst/>
              <a:gdLst/>
              <a:ahLst/>
              <a:cxnLst/>
              <a:rect l="l" t="t" r="r" b="b"/>
              <a:pathLst>
                <a:path w="5537" h="8169" extrusionOk="0">
                  <a:moveTo>
                    <a:pt x="2775" y="608"/>
                  </a:moveTo>
                  <a:cubicBezTo>
                    <a:pt x="3965" y="608"/>
                    <a:pt x="4930" y="1572"/>
                    <a:pt x="4942" y="2763"/>
                  </a:cubicBezTo>
                  <a:lnTo>
                    <a:pt x="4942" y="5406"/>
                  </a:lnTo>
                  <a:cubicBezTo>
                    <a:pt x="4942" y="6597"/>
                    <a:pt x="3965" y="7561"/>
                    <a:pt x="2775" y="7561"/>
                  </a:cubicBezTo>
                  <a:cubicBezTo>
                    <a:pt x="1572" y="7561"/>
                    <a:pt x="608" y="6597"/>
                    <a:pt x="608" y="5406"/>
                  </a:cubicBezTo>
                  <a:lnTo>
                    <a:pt x="608" y="2763"/>
                  </a:lnTo>
                  <a:cubicBezTo>
                    <a:pt x="608" y="1572"/>
                    <a:pt x="1572" y="608"/>
                    <a:pt x="2775" y="608"/>
                  </a:cubicBezTo>
                  <a:close/>
                  <a:moveTo>
                    <a:pt x="2775" y="1"/>
                  </a:moveTo>
                  <a:cubicBezTo>
                    <a:pt x="1239" y="1"/>
                    <a:pt x="12" y="1239"/>
                    <a:pt x="0" y="2763"/>
                  </a:cubicBezTo>
                  <a:lnTo>
                    <a:pt x="0" y="5406"/>
                  </a:lnTo>
                  <a:cubicBezTo>
                    <a:pt x="0" y="6930"/>
                    <a:pt x="1239" y="8168"/>
                    <a:pt x="2775" y="8168"/>
                  </a:cubicBezTo>
                  <a:cubicBezTo>
                    <a:pt x="4299" y="8168"/>
                    <a:pt x="5537" y="6930"/>
                    <a:pt x="5537" y="5406"/>
                  </a:cubicBezTo>
                  <a:lnTo>
                    <a:pt x="5537" y="2763"/>
                  </a:lnTo>
                  <a:cubicBezTo>
                    <a:pt x="5537" y="1239"/>
                    <a:pt x="4299" y="1"/>
                    <a:pt x="2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1741;p28">
              <a:extLst>
                <a:ext uri="{FF2B5EF4-FFF2-40B4-BE49-F238E27FC236}">
                  <a16:creationId xmlns:a16="http://schemas.microsoft.com/office/drawing/2014/main" id="{D9CE812B-C10D-6733-0485-5ABF6EC45980}"/>
                </a:ext>
              </a:extLst>
            </p:cNvPr>
            <p:cNvSpPr/>
            <p:nvPr/>
          </p:nvSpPr>
          <p:spPr>
            <a:xfrm>
              <a:off x="6224888" y="4000025"/>
              <a:ext cx="169075" cy="169100"/>
            </a:xfrm>
            <a:custGeom>
              <a:avLst/>
              <a:gdLst/>
              <a:ahLst/>
              <a:cxnLst/>
              <a:rect l="l" t="t" r="r" b="b"/>
              <a:pathLst>
                <a:path w="6763" h="6764" extrusionOk="0">
                  <a:moveTo>
                    <a:pt x="405" y="1"/>
                  </a:moveTo>
                  <a:cubicBezTo>
                    <a:pt x="179" y="1"/>
                    <a:pt x="0" y="179"/>
                    <a:pt x="0" y="405"/>
                  </a:cubicBezTo>
                  <a:lnTo>
                    <a:pt x="0" y="4311"/>
                  </a:lnTo>
                  <a:cubicBezTo>
                    <a:pt x="0" y="5668"/>
                    <a:pt x="1096" y="6763"/>
                    <a:pt x="2453" y="6763"/>
                  </a:cubicBezTo>
                  <a:lnTo>
                    <a:pt x="4310" y="6763"/>
                  </a:lnTo>
                  <a:cubicBezTo>
                    <a:pt x="5668" y="6763"/>
                    <a:pt x="6763" y="5668"/>
                    <a:pt x="6763" y="4311"/>
                  </a:cubicBezTo>
                  <a:lnTo>
                    <a:pt x="6763" y="405"/>
                  </a:lnTo>
                  <a:cubicBezTo>
                    <a:pt x="6763" y="179"/>
                    <a:pt x="6596" y="12"/>
                    <a:pt x="6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1742;p28">
              <a:extLst>
                <a:ext uri="{FF2B5EF4-FFF2-40B4-BE49-F238E27FC236}">
                  <a16:creationId xmlns:a16="http://schemas.microsoft.com/office/drawing/2014/main" id="{EB8D7989-B0CD-E660-6C7E-9BEFD5BD8A69}"/>
                </a:ext>
              </a:extLst>
            </p:cNvPr>
            <p:cNvSpPr/>
            <p:nvPr/>
          </p:nvSpPr>
          <p:spPr>
            <a:xfrm>
              <a:off x="6240063" y="3994375"/>
              <a:ext cx="15200" cy="5675"/>
            </a:xfrm>
            <a:custGeom>
              <a:avLst/>
              <a:gdLst/>
              <a:ahLst/>
              <a:cxnLst/>
              <a:rect l="l" t="t" r="r" b="b"/>
              <a:pathLst>
                <a:path w="608" h="227" extrusionOk="0">
                  <a:moveTo>
                    <a:pt x="0" y="0"/>
                  </a:moveTo>
                  <a:lnTo>
                    <a:pt x="0" y="227"/>
                  </a:lnTo>
                  <a:lnTo>
                    <a:pt x="608" y="22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1743;p28">
              <a:extLst>
                <a:ext uri="{FF2B5EF4-FFF2-40B4-BE49-F238E27FC236}">
                  <a16:creationId xmlns:a16="http://schemas.microsoft.com/office/drawing/2014/main" id="{5033A159-1063-4845-89B3-F2B8D569749A}"/>
                </a:ext>
              </a:extLst>
            </p:cNvPr>
            <p:cNvSpPr/>
            <p:nvPr/>
          </p:nvSpPr>
          <p:spPr>
            <a:xfrm>
              <a:off x="6363588" y="3994375"/>
              <a:ext cx="14900" cy="5675"/>
            </a:xfrm>
            <a:custGeom>
              <a:avLst/>
              <a:gdLst/>
              <a:ahLst/>
              <a:cxnLst/>
              <a:rect l="l" t="t" r="r" b="b"/>
              <a:pathLst>
                <a:path w="596" h="227" extrusionOk="0">
                  <a:moveTo>
                    <a:pt x="1" y="0"/>
                  </a:moveTo>
                  <a:lnTo>
                    <a:pt x="1" y="227"/>
                  </a:lnTo>
                  <a:lnTo>
                    <a:pt x="596" y="227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1744;p28">
              <a:extLst>
                <a:ext uri="{FF2B5EF4-FFF2-40B4-BE49-F238E27FC236}">
                  <a16:creationId xmlns:a16="http://schemas.microsoft.com/office/drawing/2014/main" id="{B1831B49-31A7-456E-8F63-7160D5704BBA}"/>
                </a:ext>
              </a:extLst>
            </p:cNvPr>
            <p:cNvSpPr/>
            <p:nvPr/>
          </p:nvSpPr>
          <p:spPr>
            <a:xfrm>
              <a:off x="6279938" y="4039450"/>
              <a:ext cx="55700" cy="90675"/>
            </a:xfrm>
            <a:custGeom>
              <a:avLst/>
              <a:gdLst/>
              <a:ahLst/>
              <a:cxnLst/>
              <a:rect l="l" t="t" r="r" b="b"/>
              <a:pathLst>
                <a:path w="2228" h="3627" extrusionOk="0">
                  <a:moveTo>
                    <a:pt x="1203" y="1"/>
                  </a:moveTo>
                  <a:cubicBezTo>
                    <a:pt x="1041" y="1"/>
                    <a:pt x="874" y="40"/>
                    <a:pt x="715" y="126"/>
                  </a:cubicBezTo>
                  <a:cubicBezTo>
                    <a:pt x="37" y="495"/>
                    <a:pt x="1" y="1460"/>
                    <a:pt x="656" y="1876"/>
                  </a:cubicBezTo>
                  <a:lnTo>
                    <a:pt x="560" y="3627"/>
                  </a:lnTo>
                  <a:lnTo>
                    <a:pt x="1858" y="3627"/>
                  </a:lnTo>
                  <a:lnTo>
                    <a:pt x="1763" y="1876"/>
                  </a:lnTo>
                  <a:cubicBezTo>
                    <a:pt x="2049" y="1698"/>
                    <a:pt x="2227" y="1364"/>
                    <a:pt x="2227" y="1019"/>
                  </a:cubicBezTo>
                  <a:cubicBezTo>
                    <a:pt x="2227" y="426"/>
                    <a:pt x="1738" y="1"/>
                    <a:pt x="1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1745;p28">
              <a:extLst>
                <a:ext uri="{FF2B5EF4-FFF2-40B4-BE49-F238E27FC236}">
                  <a16:creationId xmlns:a16="http://schemas.microsoft.com/office/drawing/2014/main" id="{51741DB6-CF4D-909F-CF88-DC7FDC95FB7F}"/>
                </a:ext>
              </a:extLst>
            </p:cNvPr>
            <p:cNvSpPr/>
            <p:nvPr/>
          </p:nvSpPr>
          <p:spPr>
            <a:xfrm>
              <a:off x="6274588" y="4039325"/>
              <a:ext cx="36925" cy="90800"/>
            </a:xfrm>
            <a:custGeom>
              <a:avLst/>
              <a:gdLst/>
              <a:ahLst/>
              <a:cxnLst/>
              <a:rect l="l" t="t" r="r" b="b"/>
              <a:pathLst>
                <a:path w="1477" h="3632" extrusionOk="0">
                  <a:moveTo>
                    <a:pt x="1417" y="0"/>
                  </a:moveTo>
                  <a:cubicBezTo>
                    <a:pt x="393" y="0"/>
                    <a:pt x="1" y="1334"/>
                    <a:pt x="858" y="1893"/>
                  </a:cubicBezTo>
                  <a:lnTo>
                    <a:pt x="763" y="3632"/>
                  </a:lnTo>
                  <a:lnTo>
                    <a:pt x="882" y="3632"/>
                  </a:lnTo>
                  <a:lnTo>
                    <a:pt x="989" y="1893"/>
                  </a:lnTo>
                  <a:cubicBezTo>
                    <a:pt x="691" y="1703"/>
                    <a:pt x="513" y="1369"/>
                    <a:pt x="524" y="1024"/>
                  </a:cubicBezTo>
                  <a:cubicBezTo>
                    <a:pt x="513" y="488"/>
                    <a:pt x="941" y="36"/>
                    <a:pt x="14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1746;p28">
              <a:extLst>
                <a:ext uri="{FF2B5EF4-FFF2-40B4-BE49-F238E27FC236}">
                  <a16:creationId xmlns:a16="http://schemas.microsoft.com/office/drawing/2014/main" id="{6F9657CA-66AA-0EEC-FA06-6F35DA0DEAC5}"/>
                </a:ext>
              </a:extLst>
            </p:cNvPr>
            <p:cNvSpPr/>
            <p:nvPr/>
          </p:nvSpPr>
          <p:spPr>
            <a:xfrm>
              <a:off x="6436813" y="4019075"/>
              <a:ext cx="388475" cy="105400"/>
            </a:xfrm>
            <a:custGeom>
              <a:avLst/>
              <a:gdLst/>
              <a:ahLst/>
              <a:cxnLst/>
              <a:rect l="l" t="t" r="r" b="b"/>
              <a:pathLst>
                <a:path w="15539" h="4216" extrusionOk="0">
                  <a:moveTo>
                    <a:pt x="2108" y="1"/>
                  </a:moveTo>
                  <a:cubicBezTo>
                    <a:pt x="941" y="1"/>
                    <a:pt x="0" y="941"/>
                    <a:pt x="0" y="2108"/>
                  </a:cubicBezTo>
                  <a:cubicBezTo>
                    <a:pt x="0" y="3275"/>
                    <a:pt x="941" y="4215"/>
                    <a:pt x="2108" y="4215"/>
                  </a:cubicBezTo>
                  <a:lnTo>
                    <a:pt x="13431" y="4215"/>
                  </a:lnTo>
                  <a:cubicBezTo>
                    <a:pt x="14598" y="4215"/>
                    <a:pt x="15538" y="3275"/>
                    <a:pt x="15538" y="2108"/>
                  </a:cubicBezTo>
                  <a:cubicBezTo>
                    <a:pt x="15538" y="941"/>
                    <a:pt x="14598" y="1"/>
                    <a:pt x="134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1747;p28">
              <a:extLst>
                <a:ext uri="{FF2B5EF4-FFF2-40B4-BE49-F238E27FC236}">
                  <a16:creationId xmlns:a16="http://schemas.microsoft.com/office/drawing/2014/main" id="{E734FFA8-E2DE-8B19-CB31-87A5E3C6E42E}"/>
                </a:ext>
              </a:extLst>
            </p:cNvPr>
            <p:cNvSpPr/>
            <p:nvPr/>
          </p:nvSpPr>
          <p:spPr>
            <a:xfrm>
              <a:off x="6428188" y="4008650"/>
              <a:ext cx="388450" cy="105100"/>
            </a:xfrm>
            <a:custGeom>
              <a:avLst/>
              <a:gdLst/>
              <a:ahLst/>
              <a:cxnLst/>
              <a:rect l="l" t="t" r="r" b="b"/>
              <a:pathLst>
                <a:path w="15538" h="4204" extrusionOk="0">
                  <a:moveTo>
                    <a:pt x="2108" y="1"/>
                  </a:moveTo>
                  <a:cubicBezTo>
                    <a:pt x="941" y="1"/>
                    <a:pt x="0" y="941"/>
                    <a:pt x="0" y="2108"/>
                  </a:cubicBezTo>
                  <a:cubicBezTo>
                    <a:pt x="0" y="3263"/>
                    <a:pt x="941" y="4204"/>
                    <a:pt x="2096" y="4204"/>
                  </a:cubicBezTo>
                  <a:lnTo>
                    <a:pt x="13430" y="4204"/>
                  </a:lnTo>
                  <a:cubicBezTo>
                    <a:pt x="14597" y="4204"/>
                    <a:pt x="15538" y="3263"/>
                    <a:pt x="15538" y="2108"/>
                  </a:cubicBezTo>
                  <a:cubicBezTo>
                    <a:pt x="15538" y="941"/>
                    <a:pt x="14597" y="1"/>
                    <a:pt x="13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1748;p28">
              <a:extLst>
                <a:ext uri="{FF2B5EF4-FFF2-40B4-BE49-F238E27FC236}">
                  <a16:creationId xmlns:a16="http://schemas.microsoft.com/office/drawing/2014/main" id="{CF976867-A4D7-09DE-C411-98004C6075CD}"/>
                </a:ext>
              </a:extLst>
            </p:cNvPr>
            <p:cNvSpPr/>
            <p:nvPr/>
          </p:nvSpPr>
          <p:spPr>
            <a:xfrm>
              <a:off x="6473413" y="4046175"/>
              <a:ext cx="28900" cy="27700"/>
            </a:xfrm>
            <a:custGeom>
              <a:avLst/>
              <a:gdLst/>
              <a:ahLst/>
              <a:cxnLst/>
              <a:rect l="l" t="t" r="r" b="b"/>
              <a:pathLst>
                <a:path w="1156" h="1108" extrusionOk="0">
                  <a:moveTo>
                    <a:pt x="406" y="0"/>
                  </a:moveTo>
                  <a:lnTo>
                    <a:pt x="477" y="381"/>
                  </a:lnTo>
                  <a:lnTo>
                    <a:pt x="168" y="131"/>
                  </a:lnTo>
                  <a:lnTo>
                    <a:pt x="1" y="429"/>
                  </a:lnTo>
                  <a:lnTo>
                    <a:pt x="358" y="548"/>
                  </a:lnTo>
                  <a:lnTo>
                    <a:pt x="1" y="667"/>
                  </a:lnTo>
                  <a:lnTo>
                    <a:pt x="180" y="988"/>
                  </a:lnTo>
                  <a:lnTo>
                    <a:pt x="477" y="726"/>
                  </a:lnTo>
                  <a:lnTo>
                    <a:pt x="406" y="1107"/>
                  </a:lnTo>
                  <a:lnTo>
                    <a:pt x="751" y="1107"/>
                  </a:lnTo>
                  <a:lnTo>
                    <a:pt x="680" y="726"/>
                  </a:lnTo>
                  <a:lnTo>
                    <a:pt x="977" y="988"/>
                  </a:lnTo>
                  <a:lnTo>
                    <a:pt x="1156" y="679"/>
                  </a:lnTo>
                  <a:lnTo>
                    <a:pt x="787" y="548"/>
                  </a:lnTo>
                  <a:lnTo>
                    <a:pt x="1156" y="429"/>
                  </a:lnTo>
                  <a:lnTo>
                    <a:pt x="989" y="131"/>
                  </a:lnTo>
                  <a:lnTo>
                    <a:pt x="692" y="38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1749;p28">
              <a:extLst>
                <a:ext uri="{FF2B5EF4-FFF2-40B4-BE49-F238E27FC236}">
                  <a16:creationId xmlns:a16="http://schemas.microsoft.com/office/drawing/2014/main" id="{BE97DE43-8002-271A-36C6-4DA37A677686}"/>
                </a:ext>
              </a:extLst>
            </p:cNvPr>
            <p:cNvSpPr/>
            <p:nvPr/>
          </p:nvSpPr>
          <p:spPr>
            <a:xfrm>
              <a:off x="6512713" y="4046175"/>
              <a:ext cx="28600" cy="27700"/>
            </a:xfrm>
            <a:custGeom>
              <a:avLst/>
              <a:gdLst/>
              <a:ahLst/>
              <a:cxnLst/>
              <a:rect l="l" t="t" r="r" b="b"/>
              <a:pathLst>
                <a:path w="1144" h="1108" extrusionOk="0">
                  <a:moveTo>
                    <a:pt x="393" y="0"/>
                  </a:moveTo>
                  <a:lnTo>
                    <a:pt x="477" y="381"/>
                  </a:lnTo>
                  <a:lnTo>
                    <a:pt x="167" y="131"/>
                  </a:lnTo>
                  <a:lnTo>
                    <a:pt x="1" y="429"/>
                  </a:lnTo>
                  <a:lnTo>
                    <a:pt x="358" y="548"/>
                  </a:lnTo>
                  <a:lnTo>
                    <a:pt x="1" y="667"/>
                  </a:lnTo>
                  <a:lnTo>
                    <a:pt x="179" y="988"/>
                  </a:lnTo>
                  <a:lnTo>
                    <a:pt x="477" y="726"/>
                  </a:lnTo>
                  <a:lnTo>
                    <a:pt x="405" y="1107"/>
                  </a:lnTo>
                  <a:lnTo>
                    <a:pt x="751" y="1107"/>
                  </a:lnTo>
                  <a:lnTo>
                    <a:pt x="679" y="726"/>
                  </a:lnTo>
                  <a:lnTo>
                    <a:pt x="977" y="988"/>
                  </a:lnTo>
                  <a:lnTo>
                    <a:pt x="1144" y="679"/>
                  </a:lnTo>
                  <a:lnTo>
                    <a:pt x="786" y="548"/>
                  </a:lnTo>
                  <a:lnTo>
                    <a:pt x="1144" y="429"/>
                  </a:lnTo>
                  <a:lnTo>
                    <a:pt x="989" y="131"/>
                  </a:lnTo>
                  <a:lnTo>
                    <a:pt x="679" y="38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1750;p28">
              <a:extLst>
                <a:ext uri="{FF2B5EF4-FFF2-40B4-BE49-F238E27FC236}">
                  <a16:creationId xmlns:a16="http://schemas.microsoft.com/office/drawing/2014/main" id="{815FA08C-F1DC-B8EB-1C5A-961A8996226E}"/>
                </a:ext>
              </a:extLst>
            </p:cNvPr>
            <p:cNvSpPr/>
            <p:nvPr/>
          </p:nvSpPr>
          <p:spPr>
            <a:xfrm>
              <a:off x="6551713" y="4046175"/>
              <a:ext cx="28900" cy="27700"/>
            </a:xfrm>
            <a:custGeom>
              <a:avLst/>
              <a:gdLst/>
              <a:ahLst/>
              <a:cxnLst/>
              <a:rect l="l" t="t" r="r" b="b"/>
              <a:pathLst>
                <a:path w="1156" h="1108" extrusionOk="0">
                  <a:moveTo>
                    <a:pt x="405" y="0"/>
                  </a:moveTo>
                  <a:lnTo>
                    <a:pt x="477" y="381"/>
                  </a:lnTo>
                  <a:lnTo>
                    <a:pt x="179" y="131"/>
                  </a:lnTo>
                  <a:lnTo>
                    <a:pt x="12" y="429"/>
                  </a:lnTo>
                  <a:lnTo>
                    <a:pt x="369" y="548"/>
                  </a:lnTo>
                  <a:lnTo>
                    <a:pt x="0" y="667"/>
                  </a:lnTo>
                  <a:lnTo>
                    <a:pt x="191" y="988"/>
                  </a:lnTo>
                  <a:lnTo>
                    <a:pt x="488" y="726"/>
                  </a:lnTo>
                  <a:lnTo>
                    <a:pt x="417" y="1107"/>
                  </a:lnTo>
                  <a:lnTo>
                    <a:pt x="762" y="1107"/>
                  </a:lnTo>
                  <a:lnTo>
                    <a:pt x="691" y="726"/>
                  </a:lnTo>
                  <a:lnTo>
                    <a:pt x="989" y="988"/>
                  </a:lnTo>
                  <a:lnTo>
                    <a:pt x="1155" y="679"/>
                  </a:lnTo>
                  <a:lnTo>
                    <a:pt x="798" y="548"/>
                  </a:lnTo>
                  <a:lnTo>
                    <a:pt x="1155" y="429"/>
                  </a:lnTo>
                  <a:lnTo>
                    <a:pt x="1000" y="131"/>
                  </a:lnTo>
                  <a:lnTo>
                    <a:pt x="691" y="38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1751;p28">
              <a:extLst>
                <a:ext uri="{FF2B5EF4-FFF2-40B4-BE49-F238E27FC236}">
                  <a16:creationId xmlns:a16="http://schemas.microsoft.com/office/drawing/2014/main" id="{95A8D7C8-582C-2B3F-DE7C-E09091C14BAF}"/>
                </a:ext>
              </a:extLst>
            </p:cNvPr>
            <p:cNvSpPr/>
            <p:nvPr/>
          </p:nvSpPr>
          <p:spPr>
            <a:xfrm>
              <a:off x="6590988" y="4046175"/>
              <a:ext cx="28900" cy="27700"/>
            </a:xfrm>
            <a:custGeom>
              <a:avLst/>
              <a:gdLst/>
              <a:ahLst/>
              <a:cxnLst/>
              <a:rect l="l" t="t" r="r" b="b"/>
              <a:pathLst>
                <a:path w="1156" h="1108" extrusionOk="0">
                  <a:moveTo>
                    <a:pt x="406" y="0"/>
                  </a:moveTo>
                  <a:lnTo>
                    <a:pt x="477" y="381"/>
                  </a:lnTo>
                  <a:lnTo>
                    <a:pt x="168" y="131"/>
                  </a:lnTo>
                  <a:lnTo>
                    <a:pt x="1" y="429"/>
                  </a:lnTo>
                  <a:lnTo>
                    <a:pt x="358" y="548"/>
                  </a:lnTo>
                  <a:lnTo>
                    <a:pt x="1" y="667"/>
                  </a:lnTo>
                  <a:lnTo>
                    <a:pt x="180" y="988"/>
                  </a:lnTo>
                  <a:lnTo>
                    <a:pt x="477" y="726"/>
                  </a:lnTo>
                  <a:lnTo>
                    <a:pt x="406" y="1107"/>
                  </a:lnTo>
                  <a:lnTo>
                    <a:pt x="751" y="1107"/>
                  </a:lnTo>
                  <a:lnTo>
                    <a:pt x="680" y="726"/>
                  </a:lnTo>
                  <a:lnTo>
                    <a:pt x="977" y="988"/>
                  </a:lnTo>
                  <a:lnTo>
                    <a:pt x="1156" y="679"/>
                  </a:lnTo>
                  <a:lnTo>
                    <a:pt x="799" y="548"/>
                  </a:lnTo>
                  <a:lnTo>
                    <a:pt x="1156" y="429"/>
                  </a:lnTo>
                  <a:lnTo>
                    <a:pt x="989" y="131"/>
                  </a:lnTo>
                  <a:lnTo>
                    <a:pt x="691" y="38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1752;p28">
              <a:extLst>
                <a:ext uri="{FF2B5EF4-FFF2-40B4-BE49-F238E27FC236}">
                  <a16:creationId xmlns:a16="http://schemas.microsoft.com/office/drawing/2014/main" id="{64ED566F-6F67-1C1D-F691-186DE2AA08FA}"/>
                </a:ext>
              </a:extLst>
            </p:cNvPr>
            <p:cNvSpPr/>
            <p:nvPr/>
          </p:nvSpPr>
          <p:spPr>
            <a:xfrm>
              <a:off x="6630288" y="4046175"/>
              <a:ext cx="28900" cy="27700"/>
            </a:xfrm>
            <a:custGeom>
              <a:avLst/>
              <a:gdLst/>
              <a:ahLst/>
              <a:cxnLst/>
              <a:rect l="l" t="t" r="r" b="b"/>
              <a:pathLst>
                <a:path w="1156" h="1108" extrusionOk="0">
                  <a:moveTo>
                    <a:pt x="393" y="0"/>
                  </a:moveTo>
                  <a:lnTo>
                    <a:pt x="477" y="381"/>
                  </a:lnTo>
                  <a:lnTo>
                    <a:pt x="167" y="131"/>
                  </a:lnTo>
                  <a:lnTo>
                    <a:pt x="1" y="429"/>
                  </a:lnTo>
                  <a:lnTo>
                    <a:pt x="358" y="548"/>
                  </a:lnTo>
                  <a:lnTo>
                    <a:pt x="1" y="667"/>
                  </a:lnTo>
                  <a:lnTo>
                    <a:pt x="179" y="988"/>
                  </a:lnTo>
                  <a:lnTo>
                    <a:pt x="477" y="726"/>
                  </a:lnTo>
                  <a:lnTo>
                    <a:pt x="405" y="1107"/>
                  </a:lnTo>
                  <a:lnTo>
                    <a:pt x="751" y="1107"/>
                  </a:lnTo>
                  <a:lnTo>
                    <a:pt x="679" y="726"/>
                  </a:lnTo>
                  <a:lnTo>
                    <a:pt x="977" y="988"/>
                  </a:lnTo>
                  <a:lnTo>
                    <a:pt x="1155" y="679"/>
                  </a:lnTo>
                  <a:lnTo>
                    <a:pt x="786" y="548"/>
                  </a:lnTo>
                  <a:lnTo>
                    <a:pt x="1155" y="429"/>
                  </a:lnTo>
                  <a:lnTo>
                    <a:pt x="989" y="131"/>
                  </a:lnTo>
                  <a:lnTo>
                    <a:pt x="679" y="38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1753;p28">
              <a:extLst>
                <a:ext uri="{FF2B5EF4-FFF2-40B4-BE49-F238E27FC236}">
                  <a16:creationId xmlns:a16="http://schemas.microsoft.com/office/drawing/2014/main" id="{EC4565E9-2275-4B45-F6E2-7CE4815B0E3C}"/>
                </a:ext>
              </a:extLst>
            </p:cNvPr>
            <p:cNvSpPr/>
            <p:nvPr/>
          </p:nvSpPr>
          <p:spPr>
            <a:xfrm>
              <a:off x="6669288" y="4046175"/>
              <a:ext cx="28900" cy="27700"/>
            </a:xfrm>
            <a:custGeom>
              <a:avLst/>
              <a:gdLst/>
              <a:ahLst/>
              <a:cxnLst/>
              <a:rect l="l" t="t" r="r" b="b"/>
              <a:pathLst>
                <a:path w="1156" h="1108" extrusionOk="0">
                  <a:moveTo>
                    <a:pt x="405" y="0"/>
                  </a:moveTo>
                  <a:lnTo>
                    <a:pt x="477" y="381"/>
                  </a:lnTo>
                  <a:lnTo>
                    <a:pt x="179" y="131"/>
                  </a:lnTo>
                  <a:lnTo>
                    <a:pt x="12" y="429"/>
                  </a:lnTo>
                  <a:lnTo>
                    <a:pt x="369" y="548"/>
                  </a:lnTo>
                  <a:lnTo>
                    <a:pt x="0" y="667"/>
                  </a:lnTo>
                  <a:lnTo>
                    <a:pt x="191" y="988"/>
                  </a:lnTo>
                  <a:lnTo>
                    <a:pt x="488" y="726"/>
                  </a:lnTo>
                  <a:lnTo>
                    <a:pt x="417" y="1107"/>
                  </a:lnTo>
                  <a:lnTo>
                    <a:pt x="750" y="1107"/>
                  </a:lnTo>
                  <a:lnTo>
                    <a:pt x="679" y="726"/>
                  </a:lnTo>
                  <a:lnTo>
                    <a:pt x="977" y="988"/>
                  </a:lnTo>
                  <a:lnTo>
                    <a:pt x="1155" y="679"/>
                  </a:lnTo>
                  <a:lnTo>
                    <a:pt x="798" y="548"/>
                  </a:lnTo>
                  <a:lnTo>
                    <a:pt x="1155" y="429"/>
                  </a:lnTo>
                  <a:lnTo>
                    <a:pt x="988" y="131"/>
                  </a:lnTo>
                  <a:lnTo>
                    <a:pt x="691" y="38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1754;p28">
              <a:extLst>
                <a:ext uri="{FF2B5EF4-FFF2-40B4-BE49-F238E27FC236}">
                  <a16:creationId xmlns:a16="http://schemas.microsoft.com/office/drawing/2014/main" id="{45ADDAD5-3513-DD4B-DEBE-31583438B8F9}"/>
                </a:ext>
              </a:extLst>
            </p:cNvPr>
            <p:cNvSpPr/>
            <p:nvPr/>
          </p:nvSpPr>
          <p:spPr>
            <a:xfrm>
              <a:off x="6708563" y="4046175"/>
              <a:ext cx="28900" cy="27700"/>
            </a:xfrm>
            <a:custGeom>
              <a:avLst/>
              <a:gdLst/>
              <a:ahLst/>
              <a:cxnLst/>
              <a:rect l="l" t="t" r="r" b="b"/>
              <a:pathLst>
                <a:path w="1156" h="1108" extrusionOk="0">
                  <a:moveTo>
                    <a:pt x="406" y="0"/>
                  </a:moveTo>
                  <a:lnTo>
                    <a:pt x="477" y="381"/>
                  </a:lnTo>
                  <a:lnTo>
                    <a:pt x="168" y="131"/>
                  </a:lnTo>
                  <a:lnTo>
                    <a:pt x="1" y="429"/>
                  </a:lnTo>
                  <a:lnTo>
                    <a:pt x="358" y="548"/>
                  </a:lnTo>
                  <a:lnTo>
                    <a:pt x="1" y="667"/>
                  </a:lnTo>
                  <a:lnTo>
                    <a:pt x="179" y="988"/>
                  </a:lnTo>
                  <a:lnTo>
                    <a:pt x="477" y="726"/>
                  </a:lnTo>
                  <a:lnTo>
                    <a:pt x="406" y="1107"/>
                  </a:lnTo>
                  <a:lnTo>
                    <a:pt x="751" y="1107"/>
                  </a:lnTo>
                  <a:lnTo>
                    <a:pt x="680" y="726"/>
                  </a:lnTo>
                  <a:lnTo>
                    <a:pt x="977" y="988"/>
                  </a:lnTo>
                  <a:lnTo>
                    <a:pt x="1156" y="679"/>
                  </a:lnTo>
                  <a:lnTo>
                    <a:pt x="787" y="548"/>
                  </a:lnTo>
                  <a:lnTo>
                    <a:pt x="1156" y="429"/>
                  </a:lnTo>
                  <a:lnTo>
                    <a:pt x="989" y="131"/>
                  </a:lnTo>
                  <a:lnTo>
                    <a:pt x="691" y="38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1755;p28">
              <a:extLst>
                <a:ext uri="{FF2B5EF4-FFF2-40B4-BE49-F238E27FC236}">
                  <a16:creationId xmlns:a16="http://schemas.microsoft.com/office/drawing/2014/main" id="{C6B4CB36-DB5A-4BEE-D900-6A50BE497E29}"/>
                </a:ext>
              </a:extLst>
            </p:cNvPr>
            <p:cNvSpPr/>
            <p:nvPr/>
          </p:nvSpPr>
          <p:spPr>
            <a:xfrm>
              <a:off x="6747863" y="4046175"/>
              <a:ext cx="28600" cy="27700"/>
            </a:xfrm>
            <a:custGeom>
              <a:avLst/>
              <a:gdLst/>
              <a:ahLst/>
              <a:cxnLst/>
              <a:rect l="l" t="t" r="r" b="b"/>
              <a:pathLst>
                <a:path w="1144" h="1108" extrusionOk="0">
                  <a:moveTo>
                    <a:pt x="393" y="0"/>
                  </a:moveTo>
                  <a:lnTo>
                    <a:pt x="477" y="381"/>
                  </a:lnTo>
                  <a:lnTo>
                    <a:pt x="167" y="131"/>
                  </a:lnTo>
                  <a:lnTo>
                    <a:pt x="1" y="429"/>
                  </a:lnTo>
                  <a:lnTo>
                    <a:pt x="358" y="548"/>
                  </a:lnTo>
                  <a:lnTo>
                    <a:pt x="1" y="667"/>
                  </a:lnTo>
                  <a:lnTo>
                    <a:pt x="179" y="988"/>
                  </a:lnTo>
                  <a:lnTo>
                    <a:pt x="477" y="726"/>
                  </a:lnTo>
                  <a:lnTo>
                    <a:pt x="405" y="1107"/>
                  </a:lnTo>
                  <a:lnTo>
                    <a:pt x="751" y="1107"/>
                  </a:lnTo>
                  <a:lnTo>
                    <a:pt x="679" y="726"/>
                  </a:lnTo>
                  <a:lnTo>
                    <a:pt x="977" y="988"/>
                  </a:lnTo>
                  <a:lnTo>
                    <a:pt x="1144" y="679"/>
                  </a:lnTo>
                  <a:lnTo>
                    <a:pt x="786" y="548"/>
                  </a:lnTo>
                  <a:lnTo>
                    <a:pt x="1144" y="429"/>
                  </a:lnTo>
                  <a:lnTo>
                    <a:pt x="989" y="131"/>
                  </a:lnTo>
                  <a:lnTo>
                    <a:pt x="679" y="38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7" name="ZoneTexte 2456">
            <a:extLst>
              <a:ext uri="{FF2B5EF4-FFF2-40B4-BE49-F238E27FC236}">
                <a16:creationId xmlns:a16="http://schemas.microsoft.com/office/drawing/2014/main" id="{8A334D02-7B99-E504-D4A9-5F134D536593}"/>
              </a:ext>
            </a:extLst>
          </p:cNvPr>
          <p:cNvSpPr txBox="1"/>
          <p:nvPr/>
        </p:nvSpPr>
        <p:spPr>
          <a:xfrm>
            <a:off x="6524743" y="2696253"/>
            <a:ext cx="1236332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-</a:t>
            </a:r>
            <a:r>
              <a:rPr lang="fr-FR" sz="1100" dirty="0" err="1"/>
              <a:t>Harassment</a:t>
            </a:r>
            <a:endParaRPr lang="fr-FR" sz="1100" dirty="0"/>
          </a:p>
          <a:p>
            <a:r>
              <a:rPr lang="fr-FR" sz="1100" dirty="0"/>
              <a:t>-</a:t>
            </a:r>
            <a:r>
              <a:rPr lang="fr-FR" sz="1100" dirty="0" err="1"/>
              <a:t>Shaming</a:t>
            </a:r>
            <a:endParaRPr lang="fr-FR" sz="1100" dirty="0"/>
          </a:p>
          <a:p>
            <a:r>
              <a:rPr lang="fr-FR" sz="1100" dirty="0"/>
              <a:t>-</a:t>
            </a:r>
            <a:r>
              <a:rPr lang="fr-FR" sz="1100" dirty="0" err="1"/>
              <a:t>Spreading</a:t>
            </a:r>
            <a:r>
              <a:rPr lang="fr-FR" sz="1100" dirty="0"/>
              <a:t> </a:t>
            </a:r>
            <a:r>
              <a:rPr lang="fr-FR" sz="1100" dirty="0" err="1"/>
              <a:t>Rumors</a:t>
            </a:r>
            <a:endParaRPr lang="fr-FR" sz="1100" dirty="0"/>
          </a:p>
        </p:txBody>
      </p:sp>
      <p:grpSp>
        <p:nvGrpSpPr>
          <p:cNvPr id="2458" name="Google Shape;1549;p27">
            <a:extLst>
              <a:ext uri="{FF2B5EF4-FFF2-40B4-BE49-F238E27FC236}">
                <a16:creationId xmlns:a16="http://schemas.microsoft.com/office/drawing/2014/main" id="{020BD570-0253-3E22-6192-D94103207163}"/>
              </a:ext>
            </a:extLst>
          </p:cNvPr>
          <p:cNvGrpSpPr/>
          <p:nvPr/>
        </p:nvGrpSpPr>
        <p:grpSpPr>
          <a:xfrm>
            <a:off x="8135316" y="3748740"/>
            <a:ext cx="877345" cy="877681"/>
            <a:chOff x="2711084" y="2680974"/>
            <a:chExt cx="877345" cy="877681"/>
          </a:xfrm>
        </p:grpSpPr>
        <p:sp>
          <p:nvSpPr>
            <p:cNvPr id="2459" name="Google Shape;1550;p27">
              <a:extLst>
                <a:ext uri="{FF2B5EF4-FFF2-40B4-BE49-F238E27FC236}">
                  <a16:creationId xmlns:a16="http://schemas.microsoft.com/office/drawing/2014/main" id="{4C60FC37-7A26-E641-CCC8-B7D72CAE33DA}"/>
                </a:ext>
              </a:extLst>
            </p:cNvPr>
            <p:cNvSpPr/>
            <p:nvPr/>
          </p:nvSpPr>
          <p:spPr>
            <a:xfrm>
              <a:off x="2711084" y="2680974"/>
              <a:ext cx="877345" cy="877681"/>
            </a:xfrm>
            <a:custGeom>
              <a:avLst/>
              <a:gdLst/>
              <a:ahLst/>
              <a:cxnLst/>
              <a:rect l="l" t="t" r="r" b="b"/>
              <a:pathLst>
                <a:path w="31303" h="31315" extrusionOk="0">
                  <a:moveTo>
                    <a:pt x="15658" y="1"/>
                  </a:moveTo>
                  <a:cubicBezTo>
                    <a:pt x="7002" y="1"/>
                    <a:pt x="1" y="7013"/>
                    <a:pt x="1" y="15657"/>
                  </a:cubicBezTo>
                  <a:cubicBezTo>
                    <a:pt x="1" y="24313"/>
                    <a:pt x="7002" y="31314"/>
                    <a:pt x="15658" y="31314"/>
                  </a:cubicBezTo>
                  <a:cubicBezTo>
                    <a:pt x="24302" y="31314"/>
                    <a:pt x="31302" y="24313"/>
                    <a:pt x="31302" y="15657"/>
                  </a:cubicBezTo>
                  <a:cubicBezTo>
                    <a:pt x="31302" y="7013"/>
                    <a:pt x="24302" y="1"/>
                    <a:pt x="15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0" name="Google Shape;1551;p27">
              <a:extLst>
                <a:ext uri="{FF2B5EF4-FFF2-40B4-BE49-F238E27FC236}">
                  <a16:creationId xmlns:a16="http://schemas.microsoft.com/office/drawing/2014/main" id="{7B62D4B5-DF49-F4DE-0ECA-AD93F6090721}"/>
                </a:ext>
              </a:extLst>
            </p:cNvPr>
            <p:cNvGrpSpPr/>
            <p:nvPr/>
          </p:nvGrpSpPr>
          <p:grpSpPr>
            <a:xfrm>
              <a:off x="2885611" y="2843813"/>
              <a:ext cx="528963" cy="388125"/>
              <a:chOff x="2885611" y="2843813"/>
              <a:chExt cx="528963" cy="388125"/>
            </a:xfrm>
          </p:grpSpPr>
          <p:sp>
            <p:nvSpPr>
              <p:cNvPr id="2461" name="Google Shape;1552;p27">
                <a:extLst>
                  <a:ext uri="{FF2B5EF4-FFF2-40B4-BE49-F238E27FC236}">
                    <a16:creationId xmlns:a16="http://schemas.microsoft.com/office/drawing/2014/main" id="{3F713609-AA37-5736-82B5-A62CA734D999}"/>
                  </a:ext>
                </a:extLst>
              </p:cNvPr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7562" extrusionOk="0">
                    <a:moveTo>
                      <a:pt x="3786" y="1"/>
                    </a:moveTo>
                    <a:cubicBezTo>
                      <a:pt x="1691" y="1"/>
                      <a:pt x="0" y="1692"/>
                      <a:pt x="0" y="3787"/>
                    </a:cubicBezTo>
                    <a:cubicBezTo>
                      <a:pt x="0" y="5871"/>
                      <a:pt x="1691" y="7561"/>
                      <a:pt x="3786" y="7561"/>
                    </a:cubicBezTo>
                    <a:cubicBezTo>
                      <a:pt x="5870" y="7561"/>
                      <a:pt x="7561" y="5871"/>
                      <a:pt x="7561" y="3787"/>
                    </a:cubicBezTo>
                    <a:cubicBezTo>
                      <a:pt x="7561" y="1692"/>
                      <a:pt x="5870" y="1"/>
                      <a:pt x="37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1553;p27">
                <a:extLst>
                  <a:ext uri="{FF2B5EF4-FFF2-40B4-BE49-F238E27FC236}">
                    <a16:creationId xmlns:a16="http://schemas.microsoft.com/office/drawing/2014/main" id="{C578F093-458D-7E89-20AC-91BEA63E9E66}"/>
                  </a:ext>
                </a:extLst>
              </p:cNvPr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extrusionOk="0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lnTo>
                      <a:pt x="10062" y="5037"/>
                    </a:lnTo>
                    <a:cubicBezTo>
                      <a:pt x="10062" y="2251"/>
                      <a:pt x="7811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1554;p27">
                <a:extLst>
                  <a:ext uri="{FF2B5EF4-FFF2-40B4-BE49-F238E27FC236}">
                    <a16:creationId xmlns:a16="http://schemas.microsoft.com/office/drawing/2014/main" id="{DA5A40D1-2531-A8CB-1C8E-7D9C70777E87}"/>
                  </a:ext>
                </a:extLst>
              </p:cNvPr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7562" extrusionOk="0">
                    <a:moveTo>
                      <a:pt x="3786" y="1"/>
                    </a:moveTo>
                    <a:cubicBezTo>
                      <a:pt x="1691" y="1"/>
                      <a:pt x="0" y="1692"/>
                      <a:pt x="0" y="3787"/>
                    </a:cubicBezTo>
                    <a:cubicBezTo>
                      <a:pt x="0" y="5871"/>
                      <a:pt x="1691" y="7561"/>
                      <a:pt x="3786" y="7561"/>
                    </a:cubicBezTo>
                    <a:cubicBezTo>
                      <a:pt x="5870" y="7561"/>
                      <a:pt x="7561" y="5871"/>
                      <a:pt x="7561" y="3787"/>
                    </a:cubicBezTo>
                    <a:cubicBezTo>
                      <a:pt x="7561" y="1692"/>
                      <a:pt x="5870" y="1"/>
                      <a:pt x="37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1555;p27">
                <a:extLst>
                  <a:ext uri="{FF2B5EF4-FFF2-40B4-BE49-F238E27FC236}">
                    <a16:creationId xmlns:a16="http://schemas.microsoft.com/office/drawing/2014/main" id="{14CA1178-6182-BA46-8AD4-37433CDA68EB}"/>
                  </a:ext>
                </a:extLst>
              </p:cNvPr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extrusionOk="0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lnTo>
                      <a:pt x="10062" y="5037"/>
                    </a:lnTo>
                    <a:cubicBezTo>
                      <a:pt x="10062" y="2251"/>
                      <a:pt x="7811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1556;p27">
                <a:extLst>
                  <a:ext uri="{FF2B5EF4-FFF2-40B4-BE49-F238E27FC236}">
                    <a16:creationId xmlns:a16="http://schemas.microsoft.com/office/drawing/2014/main" id="{3B6D54D4-1705-A522-8724-2BBEA3AAE69D}"/>
                  </a:ext>
                </a:extLst>
              </p:cNvPr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7562" fill="none" extrusionOk="0">
                    <a:moveTo>
                      <a:pt x="7561" y="3787"/>
                    </a:moveTo>
                    <a:cubicBezTo>
                      <a:pt x="7561" y="5871"/>
                      <a:pt x="5870" y="7561"/>
                      <a:pt x="3786" y="7561"/>
                    </a:cubicBezTo>
                    <a:cubicBezTo>
                      <a:pt x="1691" y="7561"/>
                      <a:pt x="0" y="5871"/>
                      <a:pt x="0" y="3787"/>
                    </a:cubicBezTo>
                    <a:cubicBezTo>
                      <a:pt x="0" y="1692"/>
                      <a:pt x="1691" y="1"/>
                      <a:pt x="3786" y="1"/>
                    </a:cubicBezTo>
                    <a:cubicBezTo>
                      <a:pt x="5870" y="1"/>
                      <a:pt x="7561" y="1692"/>
                      <a:pt x="7561" y="3787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1557;p27">
                <a:extLst>
                  <a:ext uri="{FF2B5EF4-FFF2-40B4-BE49-F238E27FC236}">
                    <a16:creationId xmlns:a16="http://schemas.microsoft.com/office/drawing/2014/main" id="{B368CF65-0C59-E88B-6940-8386B6C3819D}"/>
                  </a:ext>
                </a:extLst>
              </p:cNvPr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fill="none" extrusionOk="0">
                    <a:moveTo>
                      <a:pt x="10062" y="5037"/>
                    </a:moveTo>
                    <a:cubicBezTo>
                      <a:pt x="10062" y="2251"/>
                      <a:pt x="7811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1558;p27">
                <a:extLst>
                  <a:ext uri="{FF2B5EF4-FFF2-40B4-BE49-F238E27FC236}">
                    <a16:creationId xmlns:a16="http://schemas.microsoft.com/office/drawing/2014/main" id="{18F57D32-6961-0041-D99E-F51776E8FE9C}"/>
                  </a:ext>
                </a:extLst>
              </p:cNvPr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7562" fill="none" extrusionOk="0">
                    <a:moveTo>
                      <a:pt x="7561" y="3787"/>
                    </a:moveTo>
                    <a:cubicBezTo>
                      <a:pt x="7561" y="5871"/>
                      <a:pt x="5870" y="7561"/>
                      <a:pt x="3786" y="7561"/>
                    </a:cubicBezTo>
                    <a:cubicBezTo>
                      <a:pt x="1691" y="7561"/>
                      <a:pt x="0" y="5871"/>
                      <a:pt x="0" y="3787"/>
                    </a:cubicBezTo>
                    <a:cubicBezTo>
                      <a:pt x="0" y="1692"/>
                      <a:pt x="1691" y="1"/>
                      <a:pt x="3786" y="1"/>
                    </a:cubicBezTo>
                    <a:cubicBezTo>
                      <a:pt x="5870" y="1"/>
                      <a:pt x="7561" y="1692"/>
                      <a:pt x="7561" y="3787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1559;p27">
                <a:extLst>
                  <a:ext uri="{FF2B5EF4-FFF2-40B4-BE49-F238E27FC236}">
                    <a16:creationId xmlns:a16="http://schemas.microsoft.com/office/drawing/2014/main" id="{EF832159-101E-3AAD-E934-EB7FB20C9F19}"/>
                  </a:ext>
                </a:extLst>
              </p:cNvPr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fill="none" extrusionOk="0">
                    <a:moveTo>
                      <a:pt x="10062" y="5037"/>
                    </a:moveTo>
                    <a:cubicBezTo>
                      <a:pt x="10062" y="2251"/>
                      <a:pt x="7811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1560;p27">
                <a:extLst>
                  <a:ext uri="{FF2B5EF4-FFF2-40B4-BE49-F238E27FC236}">
                    <a16:creationId xmlns:a16="http://schemas.microsoft.com/office/drawing/2014/main" id="{A1730975-5A05-6E19-429A-59EC5D1C7935}"/>
                  </a:ext>
                </a:extLst>
              </p:cNvPr>
              <p:cNvSpPr/>
              <p:nvPr/>
            </p:nvSpPr>
            <p:spPr>
              <a:xfrm>
                <a:off x="3167260" y="2843813"/>
                <a:ext cx="211944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3775" y="1"/>
                    </a:moveTo>
                    <a:cubicBezTo>
                      <a:pt x="1691" y="1"/>
                      <a:pt x="1" y="1692"/>
                      <a:pt x="1" y="3787"/>
                    </a:cubicBezTo>
                    <a:cubicBezTo>
                      <a:pt x="1" y="5871"/>
                      <a:pt x="1691" y="7561"/>
                      <a:pt x="3775" y="7561"/>
                    </a:cubicBezTo>
                    <a:cubicBezTo>
                      <a:pt x="5871" y="7561"/>
                      <a:pt x="7561" y="5871"/>
                      <a:pt x="7561" y="3787"/>
                    </a:cubicBezTo>
                    <a:cubicBezTo>
                      <a:pt x="7561" y="1692"/>
                      <a:pt x="5871" y="1"/>
                      <a:pt x="37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1561;p27">
                <a:extLst>
                  <a:ext uri="{FF2B5EF4-FFF2-40B4-BE49-F238E27FC236}">
                    <a16:creationId xmlns:a16="http://schemas.microsoft.com/office/drawing/2014/main" id="{203DF0D2-3B97-EF2E-31AE-176BE31E332E}"/>
                  </a:ext>
                </a:extLst>
              </p:cNvPr>
              <p:cNvSpPr/>
              <p:nvPr/>
            </p:nvSpPr>
            <p:spPr>
              <a:xfrm>
                <a:off x="3132562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extrusionOk="0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1" y="6287"/>
                    </a:lnTo>
                    <a:lnTo>
                      <a:pt x="10061" y="5037"/>
                    </a:lnTo>
                    <a:cubicBezTo>
                      <a:pt x="10061" y="2251"/>
                      <a:pt x="7823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1562;p27">
                <a:extLst>
                  <a:ext uri="{FF2B5EF4-FFF2-40B4-BE49-F238E27FC236}">
                    <a16:creationId xmlns:a16="http://schemas.microsoft.com/office/drawing/2014/main" id="{F02C1F34-B3D7-A908-37DE-8BC8C0E8D00E}"/>
                  </a:ext>
                </a:extLst>
              </p:cNvPr>
              <p:cNvSpPr/>
              <p:nvPr/>
            </p:nvSpPr>
            <p:spPr>
              <a:xfrm>
                <a:off x="3177938" y="2903568"/>
                <a:ext cx="190923" cy="28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1" fill="none" extrusionOk="0">
                    <a:moveTo>
                      <a:pt x="1" y="0"/>
                    </a:moveTo>
                    <a:lnTo>
                      <a:pt x="6811" y="0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1563;p27">
                <a:extLst>
                  <a:ext uri="{FF2B5EF4-FFF2-40B4-BE49-F238E27FC236}">
                    <a16:creationId xmlns:a16="http://schemas.microsoft.com/office/drawing/2014/main" id="{4872BD53-132B-EF68-13DC-8A26956E0CB4}"/>
                  </a:ext>
                </a:extLst>
              </p:cNvPr>
              <p:cNvSpPr/>
              <p:nvPr/>
            </p:nvSpPr>
            <p:spPr>
              <a:xfrm>
                <a:off x="3177938" y="2954270"/>
                <a:ext cx="190923" cy="28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1" fill="none" extrusionOk="0">
                    <a:moveTo>
                      <a:pt x="1" y="1"/>
                    </a:moveTo>
                    <a:lnTo>
                      <a:pt x="6811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1564;p27">
                <a:extLst>
                  <a:ext uri="{FF2B5EF4-FFF2-40B4-BE49-F238E27FC236}">
                    <a16:creationId xmlns:a16="http://schemas.microsoft.com/office/drawing/2014/main" id="{68531FD4-7B88-49C6-D1E5-4E062B84A9B4}"/>
                  </a:ext>
                </a:extLst>
              </p:cNvPr>
              <p:cNvSpPr/>
              <p:nvPr/>
            </p:nvSpPr>
            <p:spPr>
              <a:xfrm>
                <a:off x="3133234" y="3184207"/>
                <a:ext cx="280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" fill="none" extrusionOk="0">
                    <a:moveTo>
                      <a:pt x="0" y="0"/>
                    </a:moveTo>
                    <a:lnTo>
                      <a:pt x="10013" y="0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1565;p27">
                <a:extLst>
                  <a:ext uri="{FF2B5EF4-FFF2-40B4-BE49-F238E27FC236}">
                    <a16:creationId xmlns:a16="http://schemas.microsoft.com/office/drawing/2014/main" id="{8405C86E-32A0-0008-5AC8-295572516BE8}"/>
                  </a:ext>
                </a:extLst>
              </p:cNvPr>
              <p:cNvSpPr/>
              <p:nvPr/>
            </p:nvSpPr>
            <p:spPr>
              <a:xfrm>
                <a:off x="3156245" y="3117782"/>
                <a:ext cx="234310" cy="28"/>
              </a:xfrm>
              <a:custGeom>
                <a:avLst/>
                <a:gdLst/>
                <a:ahLst/>
                <a:cxnLst/>
                <a:rect l="l" t="t" r="r" b="b"/>
                <a:pathLst>
                  <a:path w="8360" h="1" fill="none" extrusionOk="0">
                    <a:moveTo>
                      <a:pt x="1" y="1"/>
                    </a:moveTo>
                    <a:lnTo>
                      <a:pt x="8359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1566;p27">
                <a:extLst>
                  <a:ext uri="{FF2B5EF4-FFF2-40B4-BE49-F238E27FC236}">
                    <a16:creationId xmlns:a16="http://schemas.microsoft.com/office/drawing/2014/main" id="{81F358EC-7756-8576-6118-0FBA0FCD6DC3}"/>
                  </a:ext>
                </a:extLst>
              </p:cNvPr>
              <p:cNvSpPr/>
              <p:nvPr/>
            </p:nvSpPr>
            <p:spPr>
              <a:xfrm>
                <a:off x="3183292" y="3005000"/>
                <a:ext cx="180553" cy="28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1" fill="none" extrusionOk="0">
                    <a:moveTo>
                      <a:pt x="0" y="1"/>
                    </a:moveTo>
                    <a:lnTo>
                      <a:pt x="6442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1567;p27">
                <a:extLst>
                  <a:ext uri="{FF2B5EF4-FFF2-40B4-BE49-F238E27FC236}">
                    <a16:creationId xmlns:a16="http://schemas.microsoft.com/office/drawing/2014/main" id="{2A08E5D2-4227-FE6D-969A-BBD87D189CCC}"/>
                  </a:ext>
                </a:extLst>
              </p:cNvPr>
              <p:cNvSpPr/>
              <p:nvPr/>
            </p:nvSpPr>
            <p:spPr>
              <a:xfrm>
                <a:off x="3167260" y="2843813"/>
                <a:ext cx="211944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fill="none" extrusionOk="0">
                    <a:moveTo>
                      <a:pt x="7561" y="3787"/>
                    </a:moveTo>
                    <a:cubicBezTo>
                      <a:pt x="7561" y="5871"/>
                      <a:pt x="5871" y="7561"/>
                      <a:pt x="3775" y="7561"/>
                    </a:cubicBezTo>
                    <a:cubicBezTo>
                      <a:pt x="1691" y="7561"/>
                      <a:pt x="1" y="5871"/>
                      <a:pt x="1" y="3787"/>
                    </a:cubicBezTo>
                    <a:cubicBezTo>
                      <a:pt x="1" y="1692"/>
                      <a:pt x="1691" y="1"/>
                      <a:pt x="3775" y="1"/>
                    </a:cubicBezTo>
                    <a:cubicBezTo>
                      <a:pt x="5871" y="1"/>
                      <a:pt x="7561" y="1692"/>
                      <a:pt x="7561" y="3787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1568;p27">
                <a:extLst>
                  <a:ext uri="{FF2B5EF4-FFF2-40B4-BE49-F238E27FC236}">
                    <a16:creationId xmlns:a16="http://schemas.microsoft.com/office/drawing/2014/main" id="{D2378957-6F15-C72A-BD63-D9CE28A40DEA}"/>
                  </a:ext>
                </a:extLst>
              </p:cNvPr>
              <p:cNvSpPr/>
              <p:nvPr/>
            </p:nvSpPr>
            <p:spPr>
              <a:xfrm>
                <a:off x="3132562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fill="none" extrusionOk="0">
                    <a:moveTo>
                      <a:pt x="10061" y="5037"/>
                    </a:moveTo>
                    <a:cubicBezTo>
                      <a:pt x="10061" y="2251"/>
                      <a:pt x="7823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1" y="6287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750"/>
                                        <p:tgtEl>
                                          <p:spTgt spid="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" grpId="0"/>
      <p:bldP spid="24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5"/>
          <p:cNvSpPr/>
          <p:nvPr/>
        </p:nvSpPr>
        <p:spPr>
          <a:xfrm>
            <a:off x="6397275" y="3171888"/>
            <a:ext cx="990600" cy="990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25"/>
          <p:cNvSpPr/>
          <p:nvPr/>
        </p:nvSpPr>
        <p:spPr>
          <a:xfrm>
            <a:off x="6397275" y="1613500"/>
            <a:ext cx="990600" cy="990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25"/>
          <p:cNvSpPr/>
          <p:nvPr/>
        </p:nvSpPr>
        <p:spPr>
          <a:xfrm>
            <a:off x="1758800" y="3171888"/>
            <a:ext cx="990600" cy="99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2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Cyberbullying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 and mental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health</a:t>
            </a:r>
            <a:endParaRPr dirty="0"/>
          </a:p>
        </p:txBody>
      </p:sp>
      <p:sp>
        <p:nvSpPr>
          <p:cNvPr id="1208" name="Google Shape;1208;p25"/>
          <p:cNvSpPr/>
          <p:nvPr/>
        </p:nvSpPr>
        <p:spPr>
          <a:xfrm>
            <a:off x="2691566" y="3667172"/>
            <a:ext cx="331460" cy="28"/>
          </a:xfrm>
          <a:custGeom>
            <a:avLst/>
            <a:gdLst/>
            <a:ahLst/>
            <a:cxnLst/>
            <a:rect l="l" t="t" r="r" b="b"/>
            <a:pathLst>
              <a:path w="13943" h="1" fill="none" extrusionOk="0">
                <a:moveTo>
                  <a:pt x="1" y="0"/>
                </a:moveTo>
                <a:lnTo>
                  <a:pt x="13943" y="0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5"/>
          <p:cNvSpPr/>
          <p:nvPr/>
        </p:nvSpPr>
        <p:spPr>
          <a:xfrm>
            <a:off x="6108651" y="2336325"/>
            <a:ext cx="424315" cy="259246"/>
          </a:xfrm>
          <a:custGeom>
            <a:avLst/>
            <a:gdLst/>
            <a:ahLst/>
            <a:cxnLst/>
            <a:rect l="l" t="t" r="r" b="b"/>
            <a:pathLst>
              <a:path w="17849" h="9312" fill="none" extrusionOk="0">
                <a:moveTo>
                  <a:pt x="17848" y="1"/>
                </a:moveTo>
                <a:lnTo>
                  <a:pt x="1" y="9312"/>
                </a:lnTo>
              </a:path>
            </a:pathLst>
          </a:custGeom>
          <a:noFill/>
          <a:ln w="13400" cap="flat" cmpd="sng">
            <a:solidFill>
              <a:srgbClr val="724BA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25"/>
          <p:cNvSpPr/>
          <p:nvPr/>
        </p:nvSpPr>
        <p:spPr>
          <a:xfrm>
            <a:off x="6108651" y="3667172"/>
            <a:ext cx="331745" cy="28"/>
          </a:xfrm>
          <a:custGeom>
            <a:avLst/>
            <a:gdLst/>
            <a:ahLst/>
            <a:cxnLst/>
            <a:rect l="l" t="t" r="r" b="b"/>
            <a:pathLst>
              <a:path w="13955" h="1" fill="none" extrusionOk="0">
                <a:moveTo>
                  <a:pt x="13955" y="0"/>
                </a:moveTo>
                <a:lnTo>
                  <a:pt x="1" y="0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25"/>
          <p:cNvSpPr/>
          <p:nvPr/>
        </p:nvSpPr>
        <p:spPr>
          <a:xfrm>
            <a:off x="2621649" y="2336325"/>
            <a:ext cx="424315" cy="259246"/>
          </a:xfrm>
          <a:custGeom>
            <a:avLst/>
            <a:gdLst/>
            <a:ahLst/>
            <a:cxnLst/>
            <a:rect l="l" t="t" r="r" b="b"/>
            <a:pathLst>
              <a:path w="17849" h="9312" fill="none" extrusionOk="0">
                <a:moveTo>
                  <a:pt x="1" y="1"/>
                </a:moveTo>
                <a:lnTo>
                  <a:pt x="17848" y="9312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25"/>
          <p:cNvSpPr/>
          <p:nvPr/>
        </p:nvSpPr>
        <p:spPr>
          <a:xfrm>
            <a:off x="2083356" y="3733463"/>
            <a:ext cx="488926" cy="69962"/>
          </a:xfrm>
          <a:custGeom>
            <a:avLst/>
            <a:gdLst/>
            <a:ahLst/>
            <a:cxnLst/>
            <a:rect l="l" t="t" r="r" b="b"/>
            <a:pathLst>
              <a:path w="17562" h="2513" extrusionOk="0">
                <a:moveTo>
                  <a:pt x="0" y="1"/>
                </a:moveTo>
                <a:lnTo>
                  <a:pt x="0" y="1310"/>
                </a:lnTo>
                <a:cubicBezTo>
                  <a:pt x="0" y="1965"/>
                  <a:pt x="548" y="2513"/>
                  <a:pt x="1215" y="2513"/>
                </a:cubicBezTo>
                <a:lnTo>
                  <a:pt x="16347" y="2513"/>
                </a:lnTo>
                <a:cubicBezTo>
                  <a:pt x="17014" y="2513"/>
                  <a:pt x="17562" y="1965"/>
                  <a:pt x="17562" y="1310"/>
                </a:cubicBezTo>
                <a:lnTo>
                  <a:pt x="175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25"/>
          <p:cNvSpPr/>
          <p:nvPr/>
        </p:nvSpPr>
        <p:spPr>
          <a:xfrm>
            <a:off x="2083356" y="3464640"/>
            <a:ext cx="488926" cy="268851"/>
          </a:xfrm>
          <a:custGeom>
            <a:avLst/>
            <a:gdLst/>
            <a:ahLst/>
            <a:cxnLst/>
            <a:rect l="l" t="t" r="r" b="b"/>
            <a:pathLst>
              <a:path w="17562" h="9657" extrusionOk="0">
                <a:moveTo>
                  <a:pt x="1215" y="1"/>
                </a:moveTo>
                <a:cubicBezTo>
                  <a:pt x="548" y="1"/>
                  <a:pt x="0" y="536"/>
                  <a:pt x="0" y="1203"/>
                </a:cubicBezTo>
                <a:lnTo>
                  <a:pt x="0" y="9657"/>
                </a:lnTo>
                <a:lnTo>
                  <a:pt x="17562" y="9657"/>
                </a:lnTo>
                <a:lnTo>
                  <a:pt x="17562" y="1203"/>
                </a:lnTo>
                <a:cubicBezTo>
                  <a:pt x="17562" y="536"/>
                  <a:pt x="17014" y="1"/>
                  <a:pt x="163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25"/>
          <p:cNvSpPr/>
          <p:nvPr/>
        </p:nvSpPr>
        <p:spPr>
          <a:xfrm>
            <a:off x="2114509" y="3495793"/>
            <a:ext cx="424309" cy="219129"/>
          </a:xfrm>
          <a:custGeom>
            <a:avLst/>
            <a:gdLst/>
            <a:ahLst/>
            <a:cxnLst/>
            <a:rect l="l" t="t" r="r" b="b"/>
            <a:pathLst>
              <a:path w="15241" h="7871" extrusionOk="0">
                <a:moveTo>
                  <a:pt x="0" y="1"/>
                </a:moveTo>
                <a:lnTo>
                  <a:pt x="0" y="7871"/>
                </a:lnTo>
                <a:lnTo>
                  <a:pt x="15240" y="7871"/>
                </a:lnTo>
                <a:lnTo>
                  <a:pt x="152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25"/>
          <p:cNvSpPr/>
          <p:nvPr/>
        </p:nvSpPr>
        <p:spPr>
          <a:xfrm>
            <a:off x="2314707" y="3756348"/>
            <a:ext cx="23887" cy="24221"/>
          </a:xfrm>
          <a:custGeom>
            <a:avLst/>
            <a:gdLst/>
            <a:ahLst/>
            <a:cxnLst/>
            <a:rect l="l" t="t" r="r" b="b"/>
            <a:pathLst>
              <a:path w="858" h="870" extrusionOk="0">
                <a:moveTo>
                  <a:pt x="429" y="0"/>
                </a:moveTo>
                <a:cubicBezTo>
                  <a:pt x="191" y="0"/>
                  <a:pt x="1" y="203"/>
                  <a:pt x="1" y="441"/>
                </a:cubicBezTo>
                <a:cubicBezTo>
                  <a:pt x="1" y="679"/>
                  <a:pt x="191" y="869"/>
                  <a:pt x="429" y="869"/>
                </a:cubicBezTo>
                <a:cubicBezTo>
                  <a:pt x="667" y="869"/>
                  <a:pt x="858" y="679"/>
                  <a:pt x="858" y="441"/>
                </a:cubicBezTo>
                <a:cubicBezTo>
                  <a:pt x="858" y="203"/>
                  <a:pt x="667" y="0"/>
                  <a:pt x="4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25"/>
          <p:cNvSpPr/>
          <p:nvPr/>
        </p:nvSpPr>
        <p:spPr>
          <a:xfrm>
            <a:off x="2286199" y="3803397"/>
            <a:ext cx="83242" cy="83242"/>
          </a:xfrm>
          <a:custGeom>
            <a:avLst/>
            <a:gdLst/>
            <a:ahLst/>
            <a:cxnLst/>
            <a:rect l="l" t="t" r="r" b="b"/>
            <a:pathLst>
              <a:path w="2990" h="2990" extrusionOk="0">
                <a:moveTo>
                  <a:pt x="191" y="1"/>
                </a:moveTo>
                <a:lnTo>
                  <a:pt x="1" y="2989"/>
                </a:lnTo>
                <a:lnTo>
                  <a:pt x="2989" y="2989"/>
                </a:lnTo>
                <a:lnTo>
                  <a:pt x="2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25"/>
          <p:cNvSpPr/>
          <p:nvPr/>
        </p:nvSpPr>
        <p:spPr>
          <a:xfrm>
            <a:off x="2042571" y="3886611"/>
            <a:ext cx="570497" cy="35162"/>
          </a:xfrm>
          <a:custGeom>
            <a:avLst/>
            <a:gdLst/>
            <a:ahLst/>
            <a:cxnLst/>
            <a:rect l="l" t="t" r="r" b="b"/>
            <a:pathLst>
              <a:path w="20492" h="1263" extrusionOk="0">
                <a:moveTo>
                  <a:pt x="1" y="0"/>
                </a:moveTo>
                <a:lnTo>
                  <a:pt x="1" y="1262"/>
                </a:lnTo>
                <a:lnTo>
                  <a:pt x="20491" y="1262"/>
                </a:lnTo>
                <a:lnTo>
                  <a:pt x="2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25"/>
          <p:cNvSpPr/>
          <p:nvPr/>
        </p:nvSpPr>
        <p:spPr>
          <a:xfrm>
            <a:off x="1841705" y="3324828"/>
            <a:ext cx="335778" cy="314202"/>
          </a:xfrm>
          <a:custGeom>
            <a:avLst/>
            <a:gdLst/>
            <a:ahLst/>
            <a:cxnLst/>
            <a:rect l="l" t="t" r="r" b="b"/>
            <a:pathLst>
              <a:path w="12061" h="11286" extrusionOk="0">
                <a:moveTo>
                  <a:pt x="6862" y="1"/>
                </a:moveTo>
                <a:cubicBezTo>
                  <a:pt x="4798" y="1"/>
                  <a:pt x="2757" y="1120"/>
                  <a:pt x="1763" y="3225"/>
                </a:cubicBezTo>
                <a:cubicBezTo>
                  <a:pt x="1" y="6928"/>
                  <a:pt x="2656" y="11214"/>
                  <a:pt x="6751" y="11285"/>
                </a:cubicBezTo>
                <a:cubicBezTo>
                  <a:pt x="7251" y="11285"/>
                  <a:pt x="7251" y="10535"/>
                  <a:pt x="6751" y="10535"/>
                </a:cubicBezTo>
                <a:cubicBezTo>
                  <a:pt x="3191" y="10476"/>
                  <a:pt x="893" y="6761"/>
                  <a:pt x="2406" y="3546"/>
                </a:cubicBezTo>
                <a:cubicBezTo>
                  <a:pt x="3274" y="1715"/>
                  <a:pt x="5054" y="737"/>
                  <a:pt x="6853" y="737"/>
                </a:cubicBezTo>
                <a:cubicBezTo>
                  <a:pt x="8211" y="737"/>
                  <a:pt x="9579" y="1295"/>
                  <a:pt x="10573" y="2463"/>
                </a:cubicBezTo>
                <a:lnTo>
                  <a:pt x="10180" y="2784"/>
                </a:lnTo>
                <a:cubicBezTo>
                  <a:pt x="10085" y="2868"/>
                  <a:pt x="10109" y="3022"/>
                  <a:pt x="10228" y="3070"/>
                </a:cubicBezTo>
                <a:lnTo>
                  <a:pt x="11859" y="3677"/>
                </a:lnTo>
                <a:cubicBezTo>
                  <a:pt x="11872" y="3680"/>
                  <a:pt x="11884" y="3681"/>
                  <a:pt x="11896" y="3681"/>
                </a:cubicBezTo>
                <a:cubicBezTo>
                  <a:pt x="11987" y="3681"/>
                  <a:pt x="12060" y="3607"/>
                  <a:pt x="12050" y="3523"/>
                </a:cubicBezTo>
                <a:lnTo>
                  <a:pt x="11776" y="1808"/>
                </a:lnTo>
                <a:cubicBezTo>
                  <a:pt x="11759" y="1718"/>
                  <a:pt x="11682" y="1668"/>
                  <a:pt x="11604" y="1668"/>
                </a:cubicBezTo>
                <a:cubicBezTo>
                  <a:pt x="11568" y="1668"/>
                  <a:pt x="11532" y="1678"/>
                  <a:pt x="11502" y="1701"/>
                </a:cubicBezTo>
                <a:lnTo>
                  <a:pt x="11157" y="1999"/>
                </a:lnTo>
                <a:cubicBezTo>
                  <a:pt x="10010" y="647"/>
                  <a:pt x="8429" y="1"/>
                  <a:pt x="68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25"/>
          <p:cNvSpPr/>
          <p:nvPr/>
        </p:nvSpPr>
        <p:spPr>
          <a:xfrm>
            <a:off x="1965677" y="3411939"/>
            <a:ext cx="136917" cy="136917"/>
          </a:xfrm>
          <a:custGeom>
            <a:avLst/>
            <a:gdLst/>
            <a:ahLst/>
            <a:cxnLst/>
            <a:rect l="l" t="t" r="r" b="b"/>
            <a:pathLst>
              <a:path w="4918" h="4918" extrusionOk="0">
                <a:moveTo>
                  <a:pt x="2465" y="1"/>
                </a:moveTo>
                <a:cubicBezTo>
                  <a:pt x="1108" y="1"/>
                  <a:pt x="0" y="1108"/>
                  <a:pt x="0" y="2465"/>
                </a:cubicBezTo>
                <a:cubicBezTo>
                  <a:pt x="0" y="3823"/>
                  <a:pt x="1108" y="4918"/>
                  <a:pt x="2465" y="4918"/>
                </a:cubicBezTo>
                <a:cubicBezTo>
                  <a:pt x="3822" y="4918"/>
                  <a:pt x="4918" y="3823"/>
                  <a:pt x="4918" y="2465"/>
                </a:cubicBezTo>
                <a:cubicBezTo>
                  <a:pt x="4918" y="1108"/>
                  <a:pt x="3822" y="1"/>
                  <a:pt x="24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25"/>
          <p:cNvSpPr/>
          <p:nvPr/>
        </p:nvSpPr>
        <p:spPr>
          <a:xfrm>
            <a:off x="2009441" y="3461327"/>
            <a:ext cx="50724" cy="43458"/>
          </a:xfrm>
          <a:custGeom>
            <a:avLst/>
            <a:gdLst/>
            <a:ahLst/>
            <a:cxnLst/>
            <a:rect l="l" t="t" r="r" b="b"/>
            <a:pathLst>
              <a:path w="1822" h="1561" fill="none" extrusionOk="0">
                <a:moveTo>
                  <a:pt x="0" y="941"/>
                </a:moveTo>
                <a:lnTo>
                  <a:pt x="726" y="1560"/>
                </a:lnTo>
                <a:lnTo>
                  <a:pt x="1822" y="1"/>
                </a:lnTo>
              </a:path>
            </a:pathLst>
          </a:custGeom>
          <a:noFill/>
          <a:ln w="77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25"/>
          <p:cNvSpPr/>
          <p:nvPr/>
        </p:nvSpPr>
        <p:spPr>
          <a:xfrm>
            <a:off x="6542898" y="1835805"/>
            <a:ext cx="707052" cy="598671"/>
          </a:xfrm>
          <a:custGeom>
            <a:avLst/>
            <a:gdLst/>
            <a:ahLst/>
            <a:cxnLst/>
            <a:rect l="l" t="t" r="r" b="b"/>
            <a:pathLst>
              <a:path w="25397" h="21504" extrusionOk="0">
                <a:moveTo>
                  <a:pt x="8704" y="1"/>
                </a:moveTo>
                <a:lnTo>
                  <a:pt x="7894" y="1941"/>
                </a:lnTo>
                <a:lnTo>
                  <a:pt x="1727" y="1941"/>
                </a:lnTo>
                <a:cubicBezTo>
                  <a:pt x="1727" y="1941"/>
                  <a:pt x="0" y="17098"/>
                  <a:pt x="12704" y="21503"/>
                </a:cubicBezTo>
                <a:cubicBezTo>
                  <a:pt x="25396" y="17098"/>
                  <a:pt x="23670" y="1941"/>
                  <a:pt x="23670" y="1941"/>
                </a:cubicBezTo>
                <a:lnTo>
                  <a:pt x="17514" y="1941"/>
                </a:lnTo>
                <a:lnTo>
                  <a:pt x="1669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25"/>
          <p:cNvSpPr/>
          <p:nvPr/>
        </p:nvSpPr>
        <p:spPr>
          <a:xfrm>
            <a:off x="6636357" y="1883217"/>
            <a:ext cx="260248" cy="501538"/>
          </a:xfrm>
          <a:custGeom>
            <a:avLst/>
            <a:gdLst/>
            <a:ahLst/>
            <a:cxnLst/>
            <a:rect l="l" t="t" r="r" b="b"/>
            <a:pathLst>
              <a:path w="9348" h="18015" extrusionOk="0">
                <a:moveTo>
                  <a:pt x="7097" y="0"/>
                </a:moveTo>
                <a:cubicBezTo>
                  <a:pt x="6645" y="0"/>
                  <a:pt x="6240" y="274"/>
                  <a:pt x="6061" y="691"/>
                </a:cubicBezTo>
                <a:lnTo>
                  <a:pt x="5561" y="1857"/>
                </a:lnTo>
                <a:lnTo>
                  <a:pt x="1144" y="1857"/>
                </a:lnTo>
                <a:cubicBezTo>
                  <a:pt x="513" y="1857"/>
                  <a:pt x="1" y="2393"/>
                  <a:pt x="13" y="3024"/>
                </a:cubicBezTo>
                <a:cubicBezTo>
                  <a:pt x="60" y="4751"/>
                  <a:pt x="311" y="6477"/>
                  <a:pt x="751" y="8144"/>
                </a:cubicBezTo>
                <a:cubicBezTo>
                  <a:pt x="2085" y="13037"/>
                  <a:pt x="4966" y="16359"/>
                  <a:pt x="9347" y="18014"/>
                </a:cubicBezTo>
                <a:lnTo>
                  <a:pt x="934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25"/>
          <p:cNvSpPr/>
          <p:nvPr/>
        </p:nvSpPr>
        <p:spPr>
          <a:xfrm>
            <a:off x="6896578" y="1883217"/>
            <a:ext cx="259886" cy="501538"/>
          </a:xfrm>
          <a:custGeom>
            <a:avLst/>
            <a:gdLst/>
            <a:ahLst/>
            <a:cxnLst/>
            <a:rect l="l" t="t" r="r" b="b"/>
            <a:pathLst>
              <a:path w="9335" h="18015" extrusionOk="0">
                <a:moveTo>
                  <a:pt x="0" y="0"/>
                </a:moveTo>
                <a:lnTo>
                  <a:pt x="0" y="18014"/>
                </a:lnTo>
                <a:cubicBezTo>
                  <a:pt x="4370" y="16359"/>
                  <a:pt x="7263" y="13049"/>
                  <a:pt x="8585" y="8144"/>
                </a:cubicBezTo>
                <a:cubicBezTo>
                  <a:pt x="9025" y="6477"/>
                  <a:pt x="9275" y="4751"/>
                  <a:pt x="9323" y="3024"/>
                </a:cubicBezTo>
                <a:cubicBezTo>
                  <a:pt x="9335" y="2393"/>
                  <a:pt x="8835" y="1857"/>
                  <a:pt x="8192" y="1857"/>
                </a:cubicBezTo>
                <a:lnTo>
                  <a:pt x="3775" y="1857"/>
                </a:lnTo>
                <a:lnTo>
                  <a:pt x="3286" y="691"/>
                </a:lnTo>
                <a:cubicBezTo>
                  <a:pt x="3108" y="274"/>
                  <a:pt x="2691" y="0"/>
                  <a:pt x="22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25"/>
          <p:cNvSpPr/>
          <p:nvPr/>
        </p:nvSpPr>
        <p:spPr>
          <a:xfrm>
            <a:off x="6814700" y="2080769"/>
            <a:ext cx="163449" cy="146188"/>
          </a:xfrm>
          <a:custGeom>
            <a:avLst/>
            <a:gdLst/>
            <a:ahLst/>
            <a:cxnLst/>
            <a:rect l="l" t="t" r="r" b="b"/>
            <a:pathLst>
              <a:path w="5871" h="5251" extrusionOk="0">
                <a:moveTo>
                  <a:pt x="477" y="0"/>
                </a:moveTo>
                <a:cubicBezTo>
                  <a:pt x="215" y="0"/>
                  <a:pt x="1" y="215"/>
                  <a:pt x="1" y="476"/>
                </a:cubicBezTo>
                <a:lnTo>
                  <a:pt x="1" y="4775"/>
                </a:lnTo>
                <a:cubicBezTo>
                  <a:pt x="1" y="5037"/>
                  <a:pt x="215" y="5251"/>
                  <a:pt x="477" y="5251"/>
                </a:cubicBezTo>
                <a:lnTo>
                  <a:pt x="5394" y="5251"/>
                </a:lnTo>
                <a:cubicBezTo>
                  <a:pt x="5656" y="5251"/>
                  <a:pt x="5870" y="5037"/>
                  <a:pt x="5870" y="4775"/>
                </a:cubicBezTo>
                <a:lnTo>
                  <a:pt x="5870" y="476"/>
                </a:lnTo>
                <a:cubicBezTo>
                  <a:pt x="5870" y="215"/>
                  <a:pt x="5656" y="0"/>
                  <a:pt x="53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25"/>
          <p:cNvSpPr/>
          <p:nvPr/>
        </p:nvSpPr>
        <p:spPr>
          <a:xfrm>
            <a:off x="6849834" y="1963758"/>
            <a:ext cx="95491" cy="117039"/>
          </a:xfrm>
          <a:custGeom>
            <a:avLst/>
            <a:gdLst/>
            <a:ahLst/>
            <a:cxnLst/>
            <a:rect l="l" t="t" r="r" b="b"/>
            <a:pathLst>
              <a:path w="3430" h="4204" fill="none" extrusionOk="0">
                <a:moveTo>
                  <a:pt x="3430" y="4203"/>
                </a:moveTo>
                <a:lnTo>
                  <a:pt x="3430" y="1715"/>
                </a:lnTo>
                <a:cubicBezTo>
                  <a:pt x="3430" y="762"/>
                  <a:pt x="2668" y="0"/>
                  <a:pt x="1715" y="0"/>
                </a:cubicBezTo>
                <a:lnTo>
                  <a:pt x="1715" y="0"/>
                </a:lnTo>
                <a:cubicBezTo>
                  <a:pt x="763" y="0"/>
                  <a:pt x="1" y="762"/>
                  <a:pt x="1" y="1715"/>
                </a:cubicBezTo>
                <a:lnTo>
                  <a:pt x="1" y="4203"/>
                </a:lnTo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25"/>
          <p:cNvSpPr/>
          <p:nvPr/>
        </p:nvSpPr>
        <p:spPr>
          <a:xfrm>
            <a:off x="6876672" y="2119022"/>
            <a:ext cx="35830" cy="69489"/>
          </a:xfrm>
          <a:custGeom>
            <a:avLst/>
            <a:gdLst/>
            <a:ahLst/>
            <a:cxnLst/>
            <a:rect l="l" t="t" r="r" b="b"/>
            <a:pathLst>
              <a:path w="1287" h="2496" extrusionOk="0">
                <a:moveTo>
                  <a:pt x="711" y="1"/>
                </a:moveTo>
                <a:cubicBezTo>
                  <a:pt x="601" y="1"/>
                  <a:pt x="487" y="33"/>
                  <a:pt x="382" y="103"/>
                </a:cubicBezTo>
                <a:cubicBezTo>
                  <a:pt x="1" y="365"/>
                  <a:pt x="72" y="948"/>
                  <a:pt x="501" y="1115"/>
                </a:cubicBezTo>
                <a:lnTo>
                  <a:pt x="132" y="2496"/>
                </a:lnTo>
                <a:lnTo>
                  <a:pt x="1192" y="2496"/>
                </a:lnTo>
                <a:lnTo>
                  <a:pt x="882" y="1127"/>
                </a:lnTo>
                <a:cubicBezTo>
                  <a:pt x="1120" y="1043"/>
                  <a:pt x="1287" y="829"/>
                  <a:pt x="1287" y="579"/>
                </a:cubicBezTo>
                <a:cubicBezTo>
                  <a:pt x="1287" y="239"/>
                  <a:pt x="1012" y="1"/>
                  <a:pt x="7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25"/>
          <p:cNvSpPr/>
          <p:nvPr/>
        </p:nvSpPr>
        <p:spPr>
          <a:xfrm>
            <a:off x="6547213" y="3496433"/>
            <a:ext cx="216790" cy="214535"/>
          </a:xfrm>
          <a:custGeom>
            <a:avLst/>
            <a:gdLst/>
            <a:ahLst/>
            <a:cxnLst/>
            <a:rect l="l" t="t" r="r" b="b"/>
            <a:pathLst>
              <a:path w="7787" h="7706" extrusionOk="0">
                <a:moveTo>
                  <a:pt x="3854" y="1"/>
                </a:moveTo>
                <a:cubicBezTo>
                  <a:pt x="1727" y="1"/>
                  <a:pt x="0" y="1721"/>
                  <a:pt x="0" y="3847"/>
                </a:cubicBezTo>
                <a:cubicBezTo>
                  <a:pt x="0" y="5981"/>
                  <a:pt x="1739" y="7706"/>
                  <a:pt x="3876" y="7706"/>
                </a:cubicBezTo>
                <a:cubicBezTo>
                  <a:pt x="3897" y="7706"/>
                  <a:pt x="3919" y="7705"/>
                  <a:pt x="3941" y="7705"/>
                </a:cubicBezTo>
                <a:lnTo>
                  <a:pt x="7787" y="7705"/>
                </a:lnTo>
                <a:lnTo>
                  <a:pt x="7787" y="2"/>
                </a:lnTo>
                <a:lnTo>
                  <a:pt x="3941" y="2"/>
                </a:lnTo>
                <a:cubicBezTo>
                  <a:pt x="3912" y="1"/>
                  <a:pt x="3883" y="1"/>
                  <a:pt x="38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25"/>
          <p:cNvSpPr/>
          <p:nvPr/>
        </p:nvSpPr>
        <p:spPr>
          <a:xfrm>
            <a:off x="6763976" y="3496433"/>
            <a:ext cx="491933" cy="214535"/>
          </a:xfrm>
          <a:custGeom>
            <a:avLst/>
            <a:gdLst/>
            <a:ahLst/>
            <a:cxnLst/>
            <a:rect l="l" t="t" r="r" b="b"/>
            <a:pathLst>
              <a:path w="17670" h="7706" extrusionOk="0">
                <a:moveTo>
                  <a:pt x="13827" y="1"/>
                </a:moveTo>
                <a:cubicBezTo>
                  <a:pt x="13798" y="1"/>
                  <a:pt x="13770" y="1"/>
                  <a:pt x="13741" y="2"/>
                </a:cubicBezTo>
                <a:lnTo>
                  <a:pt x="1" y="2"/>
                </a:lnTo>
                <a:lnTo>
                  <a:pt x="1" y="7705"/>
                </a:lnTo>
                <a:lnTo>
                  <a:pt x="13741" y="7705"/>
                </a:lnTo>
                <a:cubicBezTo>
                  <a:pt x="13762" y="7705"/>
                  <a:pt x="13784" y="7706"/>
                  <a:pt x="13806" y="7706"/>
                </a:cubicBezTo>
                <a:cubicBezTo>
                  <a:pt x="15931" y="7706"/>
                  <a:pt x="17670" y="5981"/>
                  <a:pt x="17670" y="3847"/>
                </a:cubicBezTo>
                <a:cubicBezTo>
                  <a:pt x="17670" y="1721"/>
                  <a:pt x="15943" y="1"/>
                  <a:pt x="138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25"/>
          <p:cNvSpPr/>
          <p:nvPr/>
        </p:nvSpPr>
        <p:spPr>
          <a:xfrm>
            <a:off x="6614837" y="3583322"/>
            <a:ext cx="99444" cy="90174"/>
          </a:xfrm>
          <a:custGeom>
            <a:avLst/>
            <a:gdLst/>
            <a:ahLst/>
            <a:cxnLst/>
            <a:rect l="l" t="t" r="r" b="b"/>
            <a:pathLst>
              <a:path w="3572" h="3239" extrusionOk="0">
                <a:moveTo>
                  <a:pt x="2858" y="441"/>
                </a:moveTo>
                <a:cubicBezTo>
                  <a:pt x="3000" y="441"/>
                  <a:pt x="3119" y="560"/>
                  <a:pt x="3119" y="703"/>
                </a:cubicBezTo>
                <a:lnTo>
                  <a:pt x="3119" y="2536"/>
                </a:lnTo>
                <a:cubicBezTo>
                  <a:pt x="3119" y="2679"/>
                  <a:pt x="3000" y="2798"/>
                  <a:pt x="2858" y="2798"/>
                </a:cubicBezTo>
                <a:lnTo>
                  <a:pt x="714" y="2798"/>
                </a:lnTo>
                <a:cubicBezTo>
                  <a:pt x="560" y="2798"/>
                  <a:pt x="441" y="2679"/>
                  <a:pt x="441" y="2536"/>
                </a:cubicBezTo>
                <a:lnTo>
                  <a:pt x="441" y="715"/>
                </a:lnTo>
                <a:cubicBezTo>
                  <a:pt x="441" y="560"/>
                  <a:pt x="560" y="453"/>
                  <a:pt x="714" y="453"/>
                </a:cubicBezTo>
                <a:lnTo>
                  <a:pt x="2858" y="441"/>
                </a:lnTo>
                <a:close/>
                <a:moveTo>
                  <a:pt x="714" y="0"/>
                </a:moveTo>
                <a:cubicBezTo>
                  <a:pt x="322" y="0"/>
                  <a:pt x="0" y="310"/>
                  <a:pt x="0" y="703"/>
                </a:cubicBezTo>
                <a:lnTo>
                  <a:pt x="0" y="2524"/>
                </a:lnTo>
                <a:cubicBezTo>
                  <a:pt x="0" y="2917"/>
                  <a:pt x="322" y="3239"/>
                  <a:pt x="714" y="3239"/>
                </a:cubicBezTo>
                <a:lnTo>
                  <a:pt x="2858" y="3239"/>
                </a:lnTo>
                <a:cubicBezTo>
                  <a:pt x="3239" y="3239"/>
                  <a:pt x="3560" y="2917"/>
                  <a:pt x="3572" y="2536"/>
                </a:cubicBezTo>
                <a:lnTo>
                  <a:pt x="3572" y="715"/>
                </a:lnTo>
                <a:cubicBezTo>
                  <a:pt x="3560" y="322"/>
                  <a:pt x="3250" y="0"/>
                  <a:pt x="28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25"/>
          <p:cNvSpPr/>
          <p:nvPr/>
        </p:nvSpPr>
        <p:spPr>
          <a:xfrm>
            <a:off x="6633712" y="3521991"/>
            <a:ext cx="63002" cy="67317"/>
          </a:xfrm>
          <a:custGeom>
            <a:avLst/>
            <a:gdLst/>
            <a:ahLst/>
            <a:cxnLst/>
            <a:rect l="l" t="t" r="r" b="b"/>
            <a:pathLst>
              <a:path w="2263" h="2418" extrusionOk="0">
                <a:moveTo>
                  <a:pt x="1132" y="0"/>
                </a:moveTo>
                <a:cubicBezTo>
                  <a:pt x="525" y="0"/>
                  <a:pt x="13" y="489"/>
                  <a:pt x="1" y="1096"/>
                </a:cubicBezTo>
                <a:lnTo>
                  <a:pt x="1" y="2417"/>
                </a:lnTo>
                <a:lnTo>
                  <a:pt x="441" y="2417"/>
                </a:lnTo>
                <a:lnTo>
                  <a:pt x="441" y="1096"/>
                </a:lnTo>
                <a:cubicBezTo>
                  <a:pt x="441" y="637"/>
                  <a:pt x="784" y="408"/>
                  <a:pt x="1127" y="408"/>
                </a:cubicBezTo>
                <a:cubicBezTo>
                  <a:pt x="1471" y="408"/>
                  <a:pt x="1816" y="637"/>
                  <a:pt x="1822" y="1096"/>
                </a:cubicBezTo>
                <a:lnTo>
                  <a:pt x="1822" y="2417"/>
                </a:lnTo>
                <a:lnTo>
                  <a:pt x="2263" y="2417"/>
                </a:lnTo>
                <a:lnTo>
                  <a:pt x="2263" y="1096"/>
                </a:lnTo>
                <a:cubicBezTo>
                  <a:pt x="2251" y="489"/>
                  <a:pt x="1739" y="0"/>
                  <a:pt x="11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25"/>
          <p:cNvSpPr/>
          <p:nvPr/>
        </p:nvSpPr>
        <p:spPr>
          <a:xfrm>
            <a:off x="6653924" y="3609770"/>
            <a:ext cx="19265" cy="37222"/>
          </a:xfrm>
          <a:custGeom>
            <a:avLst/>
            <a:gdLst/>
            <a:ahLst/>
            <a:cxnLst/>
            <a:rect l="l" t="t" r="r" b="b"/>
            <a:pathLst>
              <a:path w="692" h="1337" extrusionOk="0">
                <a:moveTo>
                  <a:pt x="369" y="1"/>
                </a:moveTo>
                <a:cubicBezTo>
                  <a:pt x="313" y="1"/>
                  <a:pt x="256" y="16"/>
                  <a:pt x="203" y="50"/>
                </a:cubicBezTo>
                <a:cubicBezTo>
                  <a:pt x="1" y="193"/>
                  <a:pt x="37" y="503"/>
                  <a:pt x="263" y="598"/>
                </a:cubicBezTo>
                <a:lnTo>
                  <a:pt x="72" y="1336"/>
                </a:lnTo>
                <a:lnTo>
                  <a:pt x="632" y="1336"/>
                </a:lnTo>
                <a:lnTo>
                  <a:pt x="465" y="610"/>
                </a:lnTo>
                <a:cubicBezTo>
                  <a:pt x="596" y="562"/>
                  <a:pt x="692" y="443"/>
                  <a:pt x="680" y="312"/>
                </a:cubicBezTo>
                <a:cubicBezTo>
                  <a:pt x="680" y="127"/>
                  <a:pt x="530" y="1"/>
                  <a:pt x="3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25"/>
          <p:cNvSpPr/>
          <p:nvPr/>
        </p:nvSpPr>
        <p:spPr>
          <a:xfrm>
            <a:off x="6820658" y="3563751"/>
            <a:ext cx="111416" cy="83242"/>
          </a:xfrm>
          <a:custGeom>
            <a:avLst/>
            <a:gdLst/>
            <a:ahLst/>
            <a:cxnLst/>
            <a:rect l="l" t="t" r="r" b="b"/>
            <a:pathLst>
              <a:path w="4002" h="2990" extrusionOk="0">
                <a:moveTo>
                  <a:pt x="1" y="1"/>
                </a:moveTo>
                <a:lnTo>
                  <a:pt x="870" y="2989"/>
                </a:lnTo>
                <a:lnTo>
                  <a:pt x="1287" y="2989"/>
                </a:lnTo>
                <a:lnTo>
                  <a:pt x="1989" y="715"/>
                </a:lnTo>
                <a:lnTo>
                  <a:pt x="2715" y="2989"/>
                </a:lnTo>
                <a:lnTo>
                  <a:pt x="3132" y="2989"/>
                </a:lnTo>
                <a:lnTo>
                  <a:pt x="4001" y="1"/>
                </a:lnTo>
                <a:lnTo>
                  <a:pt x="3489" y="1"/>
                </a:lnTo>
                <a:lnTo>
                  <a:pt x="2918" y="2275"/>
                </a:lnTo>
                <a:lnTo>
                  <a:pt x="2203" y="1"/>
                </a:lnTo>
                <a:lnTo>
                  <a:pt x="1799" y="1"/>
                </a:lnTo>
                <a:lnTo>
                  <a:pt x="1096" y="2227"/>
                </a:lnTo>
                <a:lnTo>
                  <a:pt x="5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25"/>
          <p:cNvSpPr/>
          <p:nvPr/>
        </p:nvSpPr>
        <p:spPr>
          <a:xfrm>
            <a:off x="6939006" y="3563751"/>
            <a:ext cx="111388" cy="83242"/>
          </a:xfrm>
          <a:custGeom>
            <a:avLst/>
            <a:gdLst/>
            <a:ahLst/>
            <a:cxnLst/>
            <a:rect l="l" t="t" r="r" b="b"/>
            <a:pathLst>
              <a:path w="4001" h="2990" extrusionOk="0">
                <a:moveTo>
                  <a:pt x="0" y="1"/>
                </a:moveTo>
                <a:lnTo>
                  <a:pt x="870" y="2989"/>
                </a:lnTo>
                <a:lnTo>
                  <a:pt x="1286" y="2989"/>
                </a:lnTo>
                <a:lnTo>
                  <a:pt x="1989" y="715"/>
                </a:lnTo>
                <a:lnTo>
                  <a:pt x="2715" y="2989"/>
                </a:lnTo>
                <a:lnTo>
                  <a:pt x="3132" y="2989"/>
                </a:lnTo>
                <a:lnTo>
                  <a:pt x="4001" y="1"/>
                </a:lnTo>
                <a:lnTo>
                  <a:pt x="3489" y="1"/>
                </a:lnTo>
                <a:lnTo>
                  <a:pt x="2917" y="2275"/>
                </a:lnTo>
                <a:lnTo>
                  <a:pt x="2203" y="1"/>
                </a:lnTo>
                <a:lnTo>
                  <a:pt x="1798" y="1"/>
                </a:lnTo>
                <a:lnTo>
                  <a:pt x="1096" y="2227"/>
                </a:lnTo>
                <a:lnTo>
                  <a:pt x="51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25"/>
          <p:cNvSpPr/>
          <p:nvPr/>
        </p:nvSpPr>
        <p:spPr>
          <a:xfrm>
            <a:off x="7057326" y="3563751"/>
            <a:ext cx="111416" cy="83242"/>
          </a:xfrm>
          <a:custGeom>
            <a:avLst/>
            <a:gdLst/>
            <a:ahLst/>
            <a:cxnLst/>
            <a:rect l="l" t="t" r="r" b="b"/>
            <a:pathLst>
              <a:path w="4002" h="2990" extrusionOk="0">
                <a:moveTo>
                  <a:pt x="1" y="1"/>
                </a:moveTo>
                <a:lnTo>
                  <a:pt x="870" y="2989"/>
                </a:lnTo>
                <a:lnTo>
                  <a:pt x="1287" y="2989"/>
                </a:lnTo>
                <a:lnTo>
                  <a:pt x="1989" y="715"/>
                </a:lnTo>
                <a:lnTo>
                  <a:pt x="2716" y="2989"/>
                </a:lnTo>
                <a:lnTo>
                  <a:pt x="3132" y="2989"/>
                </a:lnTo>
                <a:lnTo>
                  <a:pt x="4001" y="1"/>
                </a:lnTo>
                <a:lnTo>
                  <a:pt x="3489" y="1"/>
                </a:lnTo>
                <a:lnTo>
                  <a:pt x="2918" y="2275"/>
                </a:lnTo>
                <a:lnTo>
                  <a:pt x="2204" y="1"/>
                </a:lnTo>
                <a:lnTo>
                  <a:pt x="1799" y="1"/>
                </a:lnTo>
                <a:lnTo>
                  <a:pt x="1096" y="2227"/>
                </a:lnTo>
                <a:lnTo>
                  <a:pt x="5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25"/>
          <p:cNvSpPr/>
          <p:nvPr/>
        </p:nvSpPr>
        <p:spPr>
          <a:xfrm>
            <a:off x="6751392" y="3720490"/>
            <a:ext cx="290733" cy="364064"/>
          </a:xfrm>
          <a:custGeom>
            <a:avLst/>
            <a:gdLst/>
            <a:ahLst/>
            <a:cxnLst/>
            <a:rect l="l" t="t" r="r" b="b"/>
            <a:pathLst>
              <a:path w="10443" h="13077" extrusionOk="0">
                <a:moveTo>
                  <a:pt x="4042" y="0"/>
                </a:moveTo>
                <a:cubicBezTo>
                  <a:pt x="3969" y="0"/>
                  <a:pt x="3888" y="16"/>
                  <a:pt x="3799" y="50"/>
                </a:cubicBezTo>
                <a:cubicBezTo>
                  <a:pt x="3513" y="169"/>
                  <a:pt x="3382" y="514"/>
                  <a:pt x="3346" y="788"/>
                </a:cubicBezTo>
                <a:cubicBezTo>
                  <a:pt x="3203" y="1610"/>
                  <a:pt x="3263" y="2407"/>
                  <a:pt x="3263" y="3229"/>
                </a:cubicBezTo>
                <a:cubicBezTo>
                  <a:pt x="3275" y="4455"/>
                  <a:pt x="3263" y="5658"/>
                  <a:pt x="3298" y="6884"/>
                </a:cubicBezTo>
                <a:cubicBezTo>
                  <a:pt x="3310" y="7206"/>
                  <a:pt x="3322" y="7658"/>
                  <a:pt x="2989" y="7860"/>
                </a:cubicBezTo>
                <a:cubicBezTo>
                  <a:pt x="2894" y="7903"/>
                  <a:pt x="2791" y="7924"/>
                  <a:pt x="2689" y="7924"/>
                </a:cubicBezTo>
                <a:cubicBezTo>
                  <a:pt x="2562" y="7924"/>
                  <a:pt x="2435" y="7891"/>
                  <a:pt x="2322" y="7825"/>
                </a:cubicBezTo>
                <a:cubicBezTo>
                  <a:pt x="1810" y="7575"/>
                  <a:pt x="1465" y="7122"/>
                  <a:pt x="989" y="6825"/>
                </a:cubicBezTo>
                <a:cubicBezTo>
                  <a:pt x="841" y="6732"/>
                  <a:pt x="669" y="6659"/>
                  <a:pt x="504" y="6659"/>
                </a:cubicBezTo>
                <a:cubicBezTo>
                  <a:pt x="415" y="6659"/>
                  <a:pt x="329" y="6680"/>
                  <a:pt x="250" y="6729"/>
                </a:cubicBezTo>
                <a:cubicBezTo>
                  <a:pt x="84" y="6836"/>
                  <a:pt x="0" y="7027"/>
                  <a:pt x="12" y="7229"/>
                </a:cubicBezTo>
                <a:cubicBezTo>
                  <a:pt x="36" y="7420"/>
                  <a:pt x="96" y="7598"/>
                  <a:pt x="203" y="7765"/>
                </a:cubicBezTo>
                <a:lnTo>
                  <a:pt x="227" y="7813"/>
                </a:lnTo>
                <a:cubicBezTo>
                  <a:pt x="572" y="8408"/>
                  <a:pt x="1036" y="8920"/>
                  <a:pt x="1501" y="9408"/>
                </a:cubicBezTo>
                <a:lnTo>
                  <a:pt x="3287" y="11337"/>
                </a:lnTo>
                <a:cubicBezTo>
                  <a:pt x="3977" y="12063"/>
                  <a:pt x="4775" y="12921"/>
                  <a:pt x="5823" y="13040"/>
                </a:cubicBezTo>
                <a:cubicBezTo>
                  <a:pt x="6024" y="13064"/>
                  <a:pt x="6229" y="13076"/>
                  <a:pt x="6434" y="13076"/>
                </a:cubicBezTo>
                <a:cubicBezTo>
                  <a:pt x="7248" y="13076"/>
                  <a:pt x="8069" y="12874"/>
                  <a:pt x="8716" y="12361"/>
                </a:cubicBezTo>
                <a:cubicBezTo>
                  <a:pt x="8978" y="12123"/>
                  <a:pt x="9192" y="11849"/>
                  <a:pt x="9347" y="11539"/>
                </a:cubicBezTo>
                <a:cubicBezTo>
                  <a:pt x="9752" y="10825"/>
                  <a:pt x="10109" y="10111"/>
                  <a:pt x="10276" y="9301"/>
                </a:cubicBezTo>
                <a:cubicBezTo>
                  <a:pt x="10418" y="8503"/>
                  <a:pt x="10442" y="7694"/>
                  <a:pt x="10347" y="6896"/>
                </a:cubicBezTo>
                <a:cubicBezTo>
                  <a:pt x="10323" y="6610"/>
                  <a:pt x="10264" y="6325"/>
                  <a:pt x="10156" y="6051"/>
                </a:cubicBezTo>
                <a:cubicBezTo>
                  <a:pt x="9993" y="5675"/>
                  <a:pt x="9627" y="5456"/>
                  <a:pt x="9248" y="5456"/>
                </a:cubicBezTo>
                <a:cubicBezTo>
                  <a:pt x="9076" y="5456"/>
                  <a:pt x="8900" y="5501"/>
                  <a:pt x="8740" y="5598"/>
                </a:cubicBezTo>
                <a:cubicBezTo>
                  <a:pt x="8680" y="5443"/>
                  <a:pt x="8573" y="5301"/>
                  <a:pt x="8430" y="5205"/>
                </a:cubicBezTo>
                <a:cubicBezTo>
                  <a:pt x="8219" y="5045"/>
                  <a:pt x="7981" y="4947"/>
                  <a:pt x="7741" y="4947"/>
                </a:cubicBezTo>
                <a:cubicBezTo>
                  <a:pt x="7588" y="4947"/>
                  <a:pt x="7435" y="4987"/>
                  <a:pt x="7287" y="5074"/>
                </a:cubicBezTo>
                <a:cubicBezTo>
                  <a:pt x="7228" y="5110"/>
                  <a:pt x="6925" y="5320"/>
                  <a:pt x="6953" y="5405"/>
                </a:cubicBezTo>
                <a:lnTo>
                  <a:pt x="6953" y="5405"/>
                </a:lnTo>
                <a:cubicBezTo>
                  <a:pt x="6881" y="5216"/>
                  <a:pt x="6774" y="5050"/>
                  <a:pt x="6632" y="4908"/>
                </a:cubicBezTo>
                <a:cubicBezTo>
                  <a:pt x="6501" y="4777"/>
                  <a:pt x="6311" y="4681"/>
                  <a:pt x="6120" y="4658"/>
                </a:cubicBezTo>
                <a:cubicBezTo>
                  <a:pt x="6088" y="4654"/>
                  <a:pt x="6056" y="4653"/>
                  <a:pt x="6024" y="4653"/>
                </a:cubicBezTo>
                <a:cubicBezTo>
                  <a:pt x="5497" y="4653"/>
                  <a:pt x="5170" y="5112"/>
                  <a:pt x="5013" y="5539"/>
                </a:cubicBezTo>
                <a:lnTo>
                  <a:pt x="5013" y="4836"/>
                </a:lnTo>
                <a:cubicBezTo>
                  <a:pt x="5013" y="4598"/>
                  <a:pt x="5001" y="4372"/>
                  <a:pt x="4989" y="4134"/>
                </a:cubicBezTo>
                <a:cubicBezTo>
                  <a:pt x="4942" y="3074"/>
                  <a:pt x="4930" y="2003"/>
                  <a:pt x="4727" y="943"/>
                </a:cubicBezTo>
                <a:cubicBezTo>
                  <a:pt x="4646" y="546"/>
                  <a:pt x="4477" y="0"/>
                  <a:pt x="4042" y="0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25"/>
          <p:cNvSpPr/>
          <p:nvPr/>
        </p:nvSpPr>
        <p:spPr>
          <a:xfrm>
            <a:off x="6890926" y="3874668"/>
            <a:ext cx="28" cy="28202"/>
          </a:xfrm>
          <a:custGeom>
            <a:avLst/>
            <a:gdLst/>
            <a:ahLst/>
            <a:cxnLst/>
            <a:rect l="l" t="t" r="r" b="b"/>
            <a:pathLst>
              <a:path w="1" h="1013" extrusionOk="0">
                <a:moveTo>
                  <a:pt x="1" y="1"/>
                </a:moveTo>
                <a:lnTo>
                  <a:pt x="1" y="1013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25"/>
          <p:cNvSpPr/>
          <p:nvPr/>
        </p:nvSpPr>
        <p:spPr>
          <a:xfrm>
            <a:off x="6890926" y="3874668"/>
            <a:ext cx="28" cy="28202"/>
          </a:xfrm>
          <a:custGeom>
            <a:avLst/>
            <a:gdLst/>
            <a:ahLst/>
            <a:cxnLst/>
            <a:rect l="l" t="t" r="r" b="b"/>
            <a:pathLst>
              <a:path w="1" h="1013" fill="none" extrusionOk="0">
                <a:moveTo>
                  <a:pt x="1" y="1"/>
                </a:moveTo>
                <a:lnTo>
                  <a:pt x="1" y="1013"/>
                </a:lnTo>
              </a:path>
            </a:pathLst>
          </a:custGeom>
          <a:noFill/>
          <a:ln w="6850" cap="rnd" cmpd="sng">
            <a:solidFill>
              <a:srgbClr val="492D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>
            <a:off x="6944963" y="3871021"/>
            <a:ext cx="28" cy="34494"/>
          </a:xfrm>
          <a:custGeom>
            <a:avLst/>
            <a:gdLst/>
            <a:ahLst/>
            <a:cxnLst/>
            <a:rect l="l" t="t" r="r" b="b"/>
            <a:pathLst>
              <a:path w="1" h="1239" extrusionOk="0">
                <a:moveTo>
                  <a:pt x="1" y="1"/>
                </a:moveTo>
                <a:lnTo>
                  <a:pt x="1" y="123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>
            <a:off x="6944963" y="3871021"/>
            <a:ext cx="28" cy="34494"/>
          </a:xfrm>
          <a:custGeom>
            <a:avLst/>
            <a:gdLst/>
            <a:ahLst/>
            <a:cxnLst/>
            <a:rect l="l" t="t" r="r" b="b"/>
            <a:pathLst>
              <a:path w="1" h="1239" fill="none" extrusionOk="0">
                <a:moveTo>
                  <a:pt x="1" y="1"/>
                </a:moveTo>
                <a:lnTo>
                  <a:pt x="1" y="1239"/>
                </a:lnTo>
              </a:path>
            </a:pathLst>
          </a:custGeom>
          <a:noFill/>
          <a:ln w="6850" cap="rnd" cmpd="sng">
            <a:solidFill>
              <a:srgbClr val="492D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>
            <a:off x="6994352" y="3871021"/>
            <a:ext cx="28" cy="34494"/>
          </a:xfrm>
          <a:custGeom>
            <a:avLst/>
            <a:gdLst/>
            <a:ahLst/>
            <a:cxnLst/>
            <a:rect l="l" t="t" r="r" b="b"/>
            <a:pathLst>
              <a:path w="1" h="1239" extrusionOk="0">
                <a:moveTo>
                  <a:pt x="1" y="1"/>
                </a:moveTo>
                <a:lnTo>
                  <a:pt x="1" y="123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>
            <a:off x="6994352" y="3871021"/>
            <a:ext cx="28" cy="34494"/>
          </a:xfrm>
          <a:custGeom>
            <a:avLst/>
            <a:gdLst/>
            <a:ahLst/>
            <a:cxnLst/>
            <a:rect l="l" t="t" r="r" b="b"/>
            <a:pathLst>
              <a:path w="1" h="1239" fill="none" extrusionOk="0">
                <a:moveTo>
                  <a:pt x="1" y="1"/>
                </a:moveTo>
                <a:lnTo>
                  <a:pt x="1" y="1239"/>
                </a:lnTo>
              </a:path>
            </a:pathLst>
          </a:custGeom>
          <a:noFill/>
          <a:ln w="6850" cap="rnd" cmpd="sng">
            <a:solidFill>
              <a:srgbClr val="492D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>
            <a:off x="2958212" y="1494143"/>
            <a:ext cx="3230254" cy="3230254"/>
          </a:xfrm>
          <a:custGeom>
            <a:avLst/>
            <a:gdLst/>
            <a:ahLst/>
            <a:cxnLst/>
            <a:rect l="l" t="t" r="r" b="b"/>
            <a:pathLst>
              <a:path w="83642" h="83642" fill="none" extrusionOk="0">
                <a:moveTo>
                  <a:pt x="83642" y="41815"/>
                </a:moveTo>
                <a:cubicBezTo>
                  <a:pt x="83642" y="64913"/>
                  <a:pt x="64913" y="83642"/>
                  <a:pt x="41815" y="83642"/>
                </a:cubicBezTo>
                <a:cubicBezTo>
                  <a:pt x="18717" y="83642"/>
                  <a:pt x="1" y="64913"/>
                  <a:pt x="1" y="41815"/>
                </a:cubicBezTo>
                <a:cubicBezTo>
                  <a:pt x="1" y="18717"/>
                  <a:pt x="18717" y="0"/>
                  <a:pt x="41815" y="0"/>
                </a:cubicBezTo>
                <a:cubicBezTo>
                  <a:pt x="64913" y="0"/>
                  <a:pt x="83642" y="18717"/>
                  <a:pt x="83642" y="41815"/>
                </a:cubicBezTo>
                <a:close/>
              </a:path>
            </a:pathLst>
          </a:custGeom>
          <a:solidFill>
            <a:schemeClr val="accent6"/>
          </a:solidFill>
          <a:ln w="640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25"/>
          <p:cNvSpPr/>
          <p:nvPr/>
        </p:nvSpPr>
        <p:spPr>
          <a:xfrm>
            <a:off x="3896245" y="4241569"/>
            <a:ext cx="1381322" cy="104853"/>
          </a:xfrm>
          <a:custGeom>
            <a:avLst/>
            <a:gdLst/>
            <a:ahLst/>
            <a:cxnLst/>
            <a:rect l="l" t="t" r="r" b="b"/>
            <a:pathLst>
              <a:path w="35767" h="2715" extrusionOk="0">
                <a:moveTo>
                  <a:pt x="0" y="0"/>
                </a:moveTo>
                <a:lnTo>
                  <a:pt x="0" y="2715"/>
                </a:lnTo>
                <a:lnTo>
                  <a:pt x="35767" y="2715"/>
                </a:lnTo>
                <a:lnTo>
                  <a:pt x="357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25"/>
          <p:cNvSpPr/>
          <p:nvPr/>
        </p:nvSpPr>
        <p:spPr>
          <a:xfrm>
            <a:off x="3139377" y="2805986"/>
            <a:ext cx="2887231" cy="1389161"/>
          </a:xfrm>
          <a:custGeom>
            <a:avLst/>
            <a:gdLst/>
            <a:ahLst/>
            <a:cxnLst/>
            <a:rect l="l" t="t" r="r" b="b"/>
            <a:pathLst>
              <a:path w="74760" h="35970" extrusionOk="0">
                <a:moveTo>
                  <a:pt x="25540" y="1"/>
                </a:moveTo>
                <a:cubicBezTo>
                  <a:pt x="21039" y="537"/>
                  <a:pt x="17015" y="3073"/>
                  <a:pt x="14586" y="6894"/>
                </a:cubicBezTo>
                <a:cubicBezTo>
                  <a:pt x="9895" y="14253"/>
                  <a:pt x="2537" y="26171"/>
                  <a:pt x="1513" y="29921"/>
                </a:cubicBezTo>
                <a:cubicBezTo>
                  <a:pt x="1" y="35458"/>
                  <a:pt x="5549" y="35969"/>
                  <a:pt x="5549" y="35969"/>
                </a:cubicBezTo>
                <a:lnTo>
                  <a:pt x="29338" y="35969"/>
                </a:lnTo>
                <a:lnTo>
                  <a:pt x="25980" y="25718"/>
                </a:lnTo>
                <a:lnTo>
                  <a:pt x="14276" y="25718"/>
                </a:lnTo>
                <a:lnTo>
                  <a:pt x="18991" y="17312"/>
                </a:lnTo>
                <a:lnTo>
                  <a:pt x="55770" y="17312"/>
                </a:lnTo>
                <a:lnTo>
                  <a:pt x="60472" y="25718"/>
                </a:lnTo>
                <a:lnTo>
                  <a:pt x="48030" y="25718"/>
                </a:lnTo>
                <a:lnTo>
                  <a:pt x="44673" y="35969"/>
                </a:lnTo>
                <a:lnTo>
                  <a:pt x="69212" y="35969"/>
                </a:lnTo>
                <a:cubicBezTo>
                  <a:pt x="69212" y="35969"/>
                  <a:pt x="74760" y="35458"/>
                  <a:pt x="73248" y="29921"/>
                </a:cubicBezTo>
                <a:cubicBezTo>
                  <a:pt x="72224" y="26171"/>
                  <a:pt x="64854" y="14253"/>
                  <a:pt x="60175" y="6894"/>
                </a:cubicBezTo>
                <a:cubicBezTo>
                  <a:pt x="57734" y="3073"/>
                  <a:pt x="53710" y="537"/>
                  <a:pt x="492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25"/>
          <p:cNvSpPr/>
          <p:nvPr/>
        </p:nvSpPr>
        <p:spPr>
          <a:xfrm>
            <a:off x="4018090" y="2874962"/>
            <a:ext cx="1129828" cy="372490"/>
          </a:xfrm>
          <a:custGeom>
            <a:avLst/>
            <a:gdLst/>
            <a:ahLst/>
            <a:cxnLst/>
            <a:rect l="l" t="t" r="r" b="b"/>
            <a:pathLst>
              <a:path w="29255" h="9645" extrusionOk="0">
                <a:moveTo>
                  <a:pt x="0" y="1"/>
                </a:moveTo>
                <a:lnTo>
                  <a:pt x="0" y="1"/>
                </a:lnTo>
                <a:cubicBezTo>
                  <a:pt x="3358" y="5859"/>
                  <a:pt x="8656" y="9645"/>
                  <a:pt x="14621" y="9645"/>
                </a:cubicBezTo>
                <a:cubicBezTo>
                  <a:pt x="20586" y="9645"/>
                  <a:pt x="25897" y="5859"/>
                  <a:pt x="29254" y="1"/>
                </a:cubicBezTo>
                <a:lnTo>
                  <a:pt x="29254" y="1"/>
                </a:lnTo>
                <a:cubicBezTo>
                  <a:pt x="24849" y="3043"/>
                  <a:pt x="19735" y="4564"/>
                  <a:pt x="14623" y="4564"/>
                </a:cubicBezTo>
                <a:cubicBezTo>
                  <a:pt x="9511" y="4564"/>
                  <a:pt x="4400" y="3043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25"/>
          <p:cNvSpPr/>
          <p:nvPr/>
        </p:nvSpPr>
        <p:spPr>
          <a:xfrm>
            <a:off x="3872339" y="1346537"/>
            <a:ext cx="1421332" cy="1697349"/>
          </a:xfrm>
          <a:custGeom>
            <a:avLst/>
            <a:gdLst/>
            <a:ahLst/>
            <a:cxnLst/>
            <a:rect l="l" t="t" r="r" b="b"/>
            <a:pathLst>
              <a:path w="36803" h="43950" extrusionOk="0">
                <a:moveTo>
                  <a:pt x="18395" y="0"/>
                </a:moveTo>
                <a:cubicBezTo>
                  <a:pt x="8239" y="0"/>
                  <a:pt x="0" y="10978"/>
                  <a:pt x="0" y="24515"/>
                </a:cubicBezTo>
                <a:cubicBezTo>
                  <a:pt x="0" y="30111"/>
                  <a:pt x="1405" y="35255"/>
                  <a:pt x="3774" y="39386"/>
                </a:cubicBezTo>
                <a:cubicBezTo>
                  <a:pt x="8174" y="42428"/>
                  <a:pt x="13285" y="43949"/>
                  <a:pt x="18397" y="43949"/>
                </a:cubicBezTo>
                <a:cubicBezTo>
                  <a:pt x="23509" y="43949"/>
                  <a:pt x="28623" y="42428"/>
                  <a:pt x="33028" y="39386"/>
                </a:cubicBezTo>
                <a:cubicBezTo>
                  <a:pt x="35386" y="35255"/>
                  <a:pt x="36791" y="30111"/>
                  <a:pt x="36791" y="24515"/>
                </a:cubicBezTo>
                <a:cubicBezTo>
                  <a:pt x="36802" y="10978"/>
                  <a:pt x="28563" y="0"/>
                  <a:pt x="183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25"/>
          <p:cNvSpPr/>
          <p:nvPr/>
        </p:nvSpPr>
        <p:spPr>
          <a:xfrm>
            <a:off x="4043385" y="1827047"/>
            <a:ext cx="1078772" cy="1045212"/>
          </a:xfrm>
          <a:custGeom>
            <a:avLst/>
            <a:gdLst/>
            <a:ahLst/>
            <a:cxnLst/>
            <a:rect l="l" t="t" r="r" b="b"/>
            <a:pathLst>
              <a:path w="27933" h="27064" extrusionOk="0">
                <a:moveTo>
                  <a:pt x="4679" y="0"/>
                </a:moveTo>
                <a:lnTo>
                  <a:pt x="4679" y="0"/>
                </a:lnTo>
                <a:cubicBezTo>
                  <a:pt x="1810" y="2834"/>
                  <a:pt x="0" y="6966"/>
                  <a:pt x="0" y="11561"/>
                </a:cubicBezTo>
                <a:cubicBezTo>
                  <a:pt x="0" y="20122"/>
                  <a:pt x="6251" y="27063"/>
                  <a:pt x="13966" y="27063"/>
                </a:cubicBezTo>
                <a:cubicBezTo>
                  <a:pt x="21682" y="27063"/>
                  <a:pt x="27932" y="20122"/>
                  <a:pt x="27932" y="11561"/>
                </a:cubicBezTo>
                <a:cubicBezTo>
                  <a:pt x="27932" y="6966"/>
                  <a:pt x="26135" y="2834"/>
                  <a:pt x="23265" y="0"/>
                </a:cubicBezTo>
                <a:lnTo>
                  <a:pt x="23265" y="0"/>
                </a:lnTo>
                <a:cubicBezTo>
                  <a:pt x="25075" y="2286"/>
                  <a:pt x="26051" y="5132"/>
                  <a:pt x="26039" y="8049"/>
                </a:cubicBezTo>
                <a:cubicBezTo>
                  <a:pt x="26039" y="15038"/>
                  <a:pt x="20634" y="20693"/>
                  <a:pt x="13966" y="20693"/>
                </a:cubicBezTo>
                <a:cubicBezTo>
                  <a:pt x="7311" y="20693"/>
                  <a:pt x="1905" y="15038"/>
                  <a:pt x="1905" y="8049"/>
                </a:cubicBezTo>
                <a:cubicBezTo>
                  <a:pt x="1893" y="5132"/>
                  <a:pt x="2870" y="2286"/>
                  <a:pt x="46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25"/>
          <p:cNvSpPr/>
          <p:nvPr/>
        </p:nvSpPr>
        <p:spPr>
          <a:xfrm>
            <a:off x="4119698" y="1764058"/>
            <a:ext cx="909115" cy="862346"/>
          </a:xfrm>
          <a:custGeom>
            <a:avLst/>
            <a:gdLst/>
            <a:ahLst/>
            <a:cxnLst/>
            <a:rect l="l" t="t" r="r" b="b"/>
            <a:pathLst>
              <a:path w="23540" h="22329" extrusionOk="0">
                <a:moveTo>
                  <a:pt x="11967" y="0"/>
                </a:moveTo>
                <a:lnTo>
                  <a:pt x="11967" y="0"/>
                </a:lnTo>
                <a:cubicBezTo>
                  <a:pt x="9466" y="2774"/>
                  <a:pt x="6299" y="4870"/>
                  <a:pt x="2775" y="6084"/>
                </a:cubicBezTo>
                <a:cubicBezTo>
                  <a:pt x="2799" y="5191"/>
                  <a:pt x="2763" y="4298"/>
                  <a:pt x="2668" y="3417"/>
                </a:cubicBezTo>
                <a:cubicBezTo>
                  <a:pt x="2263" y="5489"/>
                  <a:pt x="1656" y="7513"/>
                  <a:pt x="870" y="9478"/>
                </a:cubicBezTo>
                <a:cubicBezTo>
                  <a:pt x="668" y="9978"/>
                  <a:pt x="453" y="10478"/>
                  <a:pt x="84" y="10871"/>
                </a:cubicBezTo>
                <a:cubicBezTo>
                  <a:pt x="60" y="10894"/>
                  <a:pt x="25" y="10918"/>
                  <a:pt x="1" y="10942"/>
                </a:cubicBezTo>
                <a:cubicBezTo>
                  <a:pt x="417" y="15347"/>
                  <a:pt x="2989" y="19098"/>
                  <a:pt x="6597" y="20991"/>
                </a:cubicBezTo>
                <a:cubicBezTo>
                  <a:pt x="8285" y="21882"/>
                  <a:pt x="10144" y="22329"/>
                  <a:pt x="12002" y="22329"/>
                </a:cubicBezTo>
                <a:cubicBezTo>
                  <a:pt x="13891" y="22329"/>
                  <a:pt x="15780" y="21868"/>
                  <a:pt x="17491" y="20943"/>
                </a:cubicBezTo>
                <a:cubicBezTo>
                  <a:pt x="20444" y="19324"/>
                  <a:pt x="22635" y="16586"/>
                  <a:pt x="23539" y="13335"/>
                </a:cubicBezTo>
                <a:cubicBezTo>
                  <a:pt x="23170" y="12799"/>
                  <a:pt x="22944" y="12085"/>
                  <a:pt x="22813" y="11430"/>
                </a:cubicBezTo>
                <a:cubicBezTo>
                  <a:pt x="22396" y="9382"/>
                  <a:pt x="22230" y="7275"/>
                  <a:pt x="22349" y="5191"/>
                </a:cubicBezTo>
                <a:lnTo>
                  <a:pt x="22349" y="5191"/>
                </a:lnTo>
                <a:cubicBezTo>
                  <a:pt x="21670" y="5668"/>
                  <a:pt x="20884" y="5941"/>
                  <a:pt x="20063" y="5989"/>
                </a:cubicBezTo>
                <a:cubicBezTo>
                  <a:pt x="20372" y="5013"/>
                  <a:pt x="20587" y="4025"/>
                  <a:pt x="20706" y="3013"/>
                </a:cubicBezTo>
                <a:lnTo>
                  <a:pt x="20706" y="3013"/>
                </a:lnTo>
                <a:cubicBezTo>
                  <a:pt x="19241" y="3798"/>
                  <a:pt x="17634" y="4287"/>
                  <a:pt x="15979" y="4429"/>
                </a:cubicBezTo>
                <a:lnTo>
                  <a:pt x="16681" y="1679"/>
                </a:lnTo>
                <a:lnTo>
                  <a:pt x="16681" y="1679"/>
                </a:lnTo>
                <a:cubicBezTo>
                  <a:pt x="15038" y="3155"/>
                  <a:pt x="13098" y="4251"/>
                  <a:pt x="10990" y="4882"/>
                </a:cubicBezTo>
                <a:cubicBezTo>
                  <a:pt x="11633" y="3334"/>
                  <a:pt x="11955" y="1679"/>
                  <a:pt x="119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25"/>
          <p:cNvSpPr/>
          <p:nvPr/>
        </p:nvSpPr>
        <p:spPr>
          <a:xfrm>
            <a:off x="4116492" y="1674846"/>
            <a:ext cx="933021" cy="604712"/>
          </a:xfrm>
          <a:custGeom>
            <a:avLst/>
            <a:gdLst/>
            <a:ahLst/>
            <a:cxnLst/>
            <a:rect l="l" t="t" r="r" b="b"/>
            <a:pathLst>
              <a:path w="24159" h="15658" extrusionOk="0">
                <a:moveTo>
                  <a:pt x="12073" y="0"/>
                </a:moveTo>
                <a:cubicBezTo>
                  <a:pt x="8501" y="0"/>
                  <a:pt x="5251" y="1489"/>
                  <a:pt x="2786" y="3941"/>
                </a:cubicBezTo>
                <a:cubicBezTo>
                  <a:pt x="977" y="6227"/>
                  <a:pt x="0" y="9073"/>
                  <a:pt x="12" y="11990"/>
                </a:cubicBezTo>
                <a:cubicBezTo>
                  <a:pt x="12" y="12419"/>
                  <a:pt x="36" y="12835"/>
                  <a:pt x="84" y="13252"/>
                </a:cubicBezTo>
                <a:cubicBezTo>
                  <a:pt x="108" y="13228"/>
                  <a:pt x="143" y="13204"/>
                  <a:pt x="167" y="13181"/>
                </a:cubicBezTo>
                <a:cubicBezTo>
                  <a:pt x="536" y="12788"/>
                  <a:pt x="762" y="12288"/>
                  <a:pt x="953" y="11788"/>
                </a:cubicBezTo>
                <a:cubicBezTo>
                  <a:pt x="1739" y="9823"/>
                  <a:pt x="2346" y="7787"/>
                  <a:pt x="2751" y="5727"/>
                </a:cubicBezTo>
                <a:cubicBezTo>
                  <a:pt x="2846" y="6608"/>
                  <a:pt x="2882" y="7501"/>
                  <a:pt x="2846" y="8394"/>
                </a:cubicBezTo>
                <a:cubicBezTo>
                  <a:pt x="6382" y="7180"/>
                  <a:pt x="9549" y="5084"/>
                  <a:pt x="12050" y="2310"/>
                </a:cubicBezTo>
                <a:lnTo>
                  <a:pt x="12050" y="2310"/>
                </a:lnTo>
                <a:cubicBezTo>
                  <a:pt x="12038" y="3989"/>
                  <a:pt x="11716" y="5644"/>
                  <a:pt x="11073" y="7192"/>
                </a:cubicBezTo>
                <a:cubicBezTo>
                  <a:pt x="13181" y="6561"/>
                  <a:pt x="15121" y="5465"/>
                  <a:pt x="16764" y="3989"/>
                </a:cubicBezTo>
                <a:lnTo>
                  <a:pt x="16764" y="3989"/>
                </a:lnTo>
                <a:lnTo>
                  <a:pt x="16062" y="6739"/>
                </a:lnTo>
                <a:cubicBezTo>
                  <a:pt x="17717" y="6597"/>
                  <a:pt x="19324" y="6108"/>
                  <a:pt x="20789" y="5323"/>
                </a:cubicBezTo>
                <a:lnTo>
                  <a:pt x="20789" y="5323"/>
                </a:lnTo>
                <a:cubicBezTo>
                  <a:pt x="20682" y="6335"/>
                  <a:pt x="20455" y="7335"/>
                  <a:pt x="20146" y="8299"/>
                </a:cubicBezTo>
                <a:cubicBezTo>
                  <a:pt x="20967" y="8251"/>
                  <a:pt x="21753" y="7978"/>
                  <a:pt x="22432" y="7501"/>
                </a:cubicBezTo>
                <a:lnTo>
                  <a:pt x="22432" y="7501"/>
                </a:lnTo>
                <a:cubicBezTo>
                  <a:pt x="22325" y="9597"/>
                  <a:pt x="22479" y="11692"/>
                  <a:pt x="22896" y="13740"/>
                </a:cubicBezTo>
                <a:cubicBezTo>
                  <a:pt x="23027" y="14407"/>
                  <a:pt x="23241" y="15109"/>
                  <a:pt x="23622" y="15657"/>
                </a:cubicBezTo>
                <a:cubicBezTo>
                  <a:pt x="23968" y="14467"/>
                  <a:pt x="24146" y="13228"/>
                  <a:pt x="24146" y="12002"/>
                </a:cubicBezTo>
                <a:cubicBezTo>
                  <a:pt x="24158" y="9073"/>
                  <a:pt x="23182" y="6239"/>
                  <a:pt x="21372" y="3941"/>
                </a:cubicBezTo>
                <a:cubicBezTo>
                  <a:pt x="18908" y="1489"/>
                  <a:pt x="15645" y="0"/>
                  <a:pt x="12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25"/>
          <p:cNvSpPr/>
          <p:nvPr/>
        </p:nvSpPr>
        <p:spPr>
          <a:xfrm>
            <a:off x="4132327" y="2011148"/>
            <a:ext cx="890770" cy="265242"/>
          </a:xfrm>
          <a:custGeom>
            <a:avLst/>
            <a:gdLst/>
            <a:ahLst/>
            <a:cxnLst/>
            <a:rect l="l" t="t" r="r" b="b"/>
            <a:pathLst>
              <a:path w="23065" h="6868" extrusionOk="0">
                <a:moveTo>
                  <a:pt x="20793" y="0"/>
                </a:moveTo>
                <a:cubicBezTo>
                  <a:pt x="20671" y="0"/>
                  <a:pt x="20548" y="14"/>
                  <a:pt x="20426" y="44"/>
                </a:cubicBezTo>
                <a:cubicBezTo>
                  <a:pt x="17819" y="686"/>
                  <a:pt x="15152" y="1044"/>
                  <a:pt x="12473" y="1091"/>
                </a:cubicBezTo>
                <a:cubicBezTo>
                  <a:pt x="12294" y="1091"/>
                  <a:pt x="12128" y="1175"/>
                  <a:pt x="12009" y="1306"/>
                </a:cubicBezTo>
                <a:cubicBezTo>
                  <a:pt x="11884" y="1454"/>
                  <a:pt x="11708" y="1529"/>
                  <a:pt x="11532" y="1529"/>
                </a:cubicBezTo>
                <a:cubicBezTo>
                  <a:pt x="11357" y="1529"/>
                  <a:pt x="11181" y="1454"/>
                  <a:pt x="11056" y="1306"/>
                </a:cubicBezTo>
                <a:cubicBezTo>
                  <a:pt x="10937" y="1175"/>
                  <a:pt x="10770" y="1091"/>
                  <a:pt x="10580" y="1091"/>
                </a:cubicBezTo>
                <a:cubicBezTo>
                  <a:pt x="7901" y="1044"/>
                  <a:pt x="5234" y="686"/>
                  <a:pt x="2638" y="44"/>
                </a:cubicBezTo>
                <a:cubicBezTo>
                  <a:pt x="2517" y="14"/>
                  <a:pt x="2395" y="0"/>
                  <a:pt x="2274" y="0"/>
                </a:cubicBezTo>
                <a:cubicBezTo>
                  <a:pt x="1108" y="0"/>
                  <a:pt x="0" y="1289"/>
                  <a:pt x="162" y="2734"/>
                </a:cubicBezTo>
                <a:cubicBezTo>
                  <a:pt x="329" y="4342"/>
                  <a:pt x="1364" y="6211"/>
                  <a:pt x="4472" y="6711"/>
                </a:cubicBezTo>
                <a:cubicBezTo>
                  <a:pt x="5152" y="6820"/>
                  <a:pt x="5761" y="6868"/>
                  <a:pt x="6306" y="6868"/>
                </a:cubicBezTo>
                <a:cubicBezTo>
                  <a:pt x="9530" y="6868"/>
                  <a:pt x="10518" y="5182"/>
                  <a:pt x="10782" y="4306"/>
                </a:cubicBezTo>
                <a:cubicBezTo>
                  <a:pt x="10866" y="3961"/>
                  <a:pt x="11163" y="3699"/>
                  <a:pt x="11520" y="3687"/>
                </a:cubicBezTo>
                <a:lnTo>
                  <a:pt x="11532" y="3687"/>
                </a:lnTo>
                <a:cubicBezTo>
                  <a:pt x="11890" y="3699"/>
                  <a:pt x="12199" y="3949"/>
                  <a:pt x="12282" y="4306"/>
                </a:cubicBezTo>
                <a:cubicBezTo>
                  <a:pt x="12537" y="5182"/>
                  <a:pt x="13523" y="6868"/>
                  <a:pt x="16747" y="6868"/>
                </a:cubicBezTo>
                <a:cubicBezTo>
                  <a:pt x="17292" y="6868"/>
                  <a:pt x="17901" y="6820"/>
                  <a:pt x="18581" y="6711"/>
                </a:cubicBezTo>
                <a:cubicBezTo>
                  <a:pt x="21688" y="6211"/>
                  <a:pt x="22724" y="4354"/>
                  <a:pt x="22903" y="2734"/>
                </a:cubicBezTo>
                <a:cubicBezTo>
                  <a:pt x="23065" y="1279"/>
                  <a:pt x="21958" y="0"/>
                  <a:pt x="207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25"/>
          <p:cNvSpPr/>
          <p:nvPr/>
        </p:nvSpPr>
        <p:spPr>
          <a:xfrm>
            <a:off x="4219568" y="2070739"/>
            <a:ext cx="285981" cy="138221"/>
          </a:xfrm>
          <a:custGeom>
            <a:avLst/>
            <a:gdLst/>
            <a:ahLst/>
            <a:cxnLst/>
            <a:rect l="l" t="t" r="r" b="b"/>
            <a:pathLst>
              <a:path w="7405" h="3579" extrusionOk="0">
                <a:moveTo>
                  <a:pt x="965" y="0"/>
                </a:moveTo>
                <a:cubicBezTo>
                  <a:pt x="444" y="0"/>
                  <a:pt x="1" y="434"/>
                  <a:pt x="22" y="977"/>
                </a:cubicBezTo>
                <a:cubicBezTo>
                  <a:pt x="58" y="1894"/>
                  <a:pt x="606" y="3108"/>
                  <a:pt x="3070" y="3489"/>
                </a:cubicBezTo>
                <a:cubicBezTo>
                  <a:pt x="3471" y="3551"/>
                  <a:pt x="3836" y="3579"/>
                  <a:pt x="4169" y="3579"/>
                </a:cubicBezTo>
                <a:cubicBezTo>
                  <a:pt x="5637" y="3579"/>
                  <a:pt x="6476" y="3038"/>
                  <a:pt x="6952" y="2465"/>
                </a:cubicBezTo>
                <a:cubicBezTo>
                  <a:pt x="7404" y="1918"/>
                  <a:pt x="7106" y="1072"/>
                  <a:pt x="6404" y="941"/>
                </a:cubicBezTo>
                <a:lnTo>
                  <a:pt x="1118" y="13"/>
                </a:lnTo>
                <a:cubicBezTo>
                  <a:pt x="1066" y="4"/>
                  <a:pt x="1015" y="0"/>
                  <a:pt x="9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25"/>
          <p:cNvSpPr/>
          <p:nvPr/>
        </p:nvSpPr>
        <p:spPr>
          <a:xfrm>
            <a:off x="4645273" y="2070739"/>
            <a:ext cx="286445" cy="138221"/>
          </a:xfrm>
          <a:custGeom>
            <a:avLst/>
            <a:gdLst/>
            <a:ahLst/>
            <a:cxnLst/>
            <a:rect l="l" t="t" r="r" b="b"/>
            <a:pathLst>
              <a:path w="7417" h="3579" extrusionOk="0">
                <a:moveTo>
                  <a:pt x="6443" y="0"/>
                </a:moveTo>
                <a:cubicBezTo>
                  <a:pt x="6392" y="0"/>
                  <a:pt x="6340" y="4"/>
                  <a:pt x="6287" y="13"/>
                </a:cubicBezTo>
                <a:lnTo>
                  <a:pt x="1025" y="941"/>
                </a:lnTo>
                <a:cubicBezTo>
                  <a:pt x="310" y="1072"/>
                  <a:pt x="1" y="1918"/>
                  <a:pt x="465" y="2465"/>
                </a:cubicBezTo>
                <a:cubicBezTo>
                  <a:pt x="940" y="3038"/>
                  <a:pt x="1780" y="3579"/>
                  <a:pt x="3247" y="3579"/>
                </a:cubicBezTo>
                <a:cubicBezTo>
                  <a:pt x="3580" y="3579"/>
                  <a:pt x="3946" y="3551"/>
                  <a:pt x="4346" y="3489"/>
                </a:cubicBezTo>
                <a:cubicBezTo>
                  <a:pt x="6811" y="3108"/>
                  <a:pt x="7359" y="1894"/>
                  <a:pt x="7394" y="977"/>
                </a:cubicBezTo>
                <a:cubicBezTo>
                  <a:pt x="7416" y="434"/>
                  <a:pt x="6972" y="0"/>
                  <a:pt x="6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25"/>
          <p:cNvSpPr/>
          <p:nvPr/>
        </p:nvSpPr>
        <p:spPr>
          <a:xfrm>
            <a:off x="4374433" y="2572413"/>
            <a:ext cx="420804" cy="124009"/>
          </a:xfrm>
          <a:custGeom>
            <a:avLst/>
            <a:gdLst/>
            <a:ahLst/>
            <a:cxnLst/>
            <a:rect l="l" t="t" r="r" b="b"/>
            <a:pathLst>
              <a:path w="10896" h="3211" extrusionOk="0">
                <a:moveTo>
                  <a:pt x="10895" y="0"/>
                </a:moveTo>
                <a:cubicBezTo>
                  <a:pt x="9182" y="932"/>
                  <a:pt x="7289" y="1397"/>
                  <a:pt x="5397" y="1397"/>
                </a:cubicBezTo>
                <a:cubicBezTo>
                  <a:pt x="3542" y="1397"/>
                  <a:pt x="1687" y="950"/>
                  <a:pt x="1" y="60"/>
                </a:cubicBezTo>
                <a:lnTo>
                  <a:pt x="1" y="1917"/>
                </a:lnTo>
                <a:cubicBezTo>
                  <a:pt x="1239" y="2569"/>
                  <a:pt x="3008" y="3210"/>
                  <a:pt x="5160" y="3210"/>
                </a:cubicBezTo>
                <a:cubicBezTo>
                  <a:pt x="6858" y="3210"/>
                  <a:pt x="8794" y="2811"/>
                  <a:pt x="10895" y="1703"/>
                </a:cubicBezTo>
                <a:lnTo>
                  <a:pt x="108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25"/>
          <p:cNvSpPr/>
          <p:nvPr/>
        </p:nvSpPr>
        <p:spPr>
          <a:xfrm>
            <a:off x="4374433" y="2638144"/>
            <a:ext cx="420804" cy="233999"/>
          </a:xfrm>
          <a:custGeom>
            <a:avLst/>
            <a:gdLst/>
            <a:ahLst/>
            <a:cxnLst/>
            <a:rect l="l" t="t" r="r" b="b"/>
            <a:pathLst>
              <a:path w="10896" h="6059" extrusionOk="0">
                <a:moveTo>
                  <a:pt x="10895" y="1"/>
                </a:moveTo>
                <a:cubicBezTo>
                  <a:pt x="8794" y="1109"/>
                  <a:pt x="6858" y="1508"/>
                  <a:pt x="5160" y="1508"/>
                </a:cubicBezTo>
                <a:cubicBezTo>
                  <a:pt x="3008" y="1508"/>
                  <a:pt x="1239" y="867"/>
                  <a:pt x="1" y="215"/>
                </a:cubicBezTo>
                <a:lnTo>
                  <a:pt x="1" y="4859"/>
                </a:lnTo>
                <a:cubicBezTo>
                  <a:pt x="1708" y="5659"/>
                  <a:pt x="3550" y="6058"/>
                  <a:pt x="5391" y="6058"/>
                </a:cubicBezTo>
                <a:cubicBezTo>
                  <a:pt x="7273" y="6058"/>
                  <a:pt x="9156" y="5642"/>
                  <a:pt x="10895" y="4811"/>
                </a:cubicBezTo>
                <a:lnTo>
                  <a:pt x="108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25"/>
          <p:cNvSpPr/>
          <p:nvPr/>
        </p:nvSpPr>
        <p:spPr>
          <a:xfrm>
            <a:off x="3651164" y="3429970"/>
            <a:ext cx="1840668" cy="83728"/>
          </a:xfrm>
          <a:custGeom>
            <a:avLst/>
            <a:gdLst/>
            <a:ahLst/>
            <a:cxnLst/>
            <a:rect l="l" t="t" r="r" b="b"/>
            <a:pathLst>
              <a:path w="47661" h="2168" extrusionOk="0">
                <a:moveTo>
                  <a:pt x="1548" y="1"/>
                </a:moveTo>
                <a:lnTo>
                  <a:pt x="0" y="2108"/>
                </a:lnTo>
                <a:lnTo>
                  <a:pt x="47661" y="2167"/>
                </a:lnTo>
                <a:lnTo>
                  <a:pt x="46054" y="108"/>
                </a:lnTo>
                <a:lnTo>
                  <a:pt x="15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25"/>
          <p:cNvSpPr/>
          <p:nvPr/>
        </p:nvSpPr>
        <p:spPr>
          <a:xfrm>
            <a:off x="3651164" y="3511342"/>
            <a:ext cx="1840668" cy="730690"/>
          </a:xfrm>
          <a:custGeom>
            <a:avLst/>
            <a:gdLst/>
            <a:ahLst/>
            <a:cxnLst/>
            <a:rect l="l" t="t" r="r" b="b"/>
            <a:pathLst>
              <a:path w="47661" h="18920" extrusionOk="0">
                <a:moveTo>
                  <a:pt x="0" y="1"/>
                </a:moveTo>
                <a:lnTo>
                  <a:pt x="6299" y="18920"/>
                </a:lnTo>
                <a:lnTo>
                  <a:pt x="42113" y="18920"/>
                </a:lnTo>
                <a:lnTo>
                  <a:pt x="47661" y="6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25"/>
          <p:cNvSpPr/>
          <p:nvPr/>
        </p:nvSpPr>
        <p:spPr>
          <a:xfrm>
            <a:off x="4385015" y="3742637"/>
            <a:ext cx="398249" cy="268139"/>
          </a:xfrm>
          <a:custGeom>
            <a:avLst/>
            <a:gdLst/>
            <a:ahLst/>
            <a:cxnLst/>
            <a:rect l="l" t="t" r="r" b="b"/>
            <a:pathLst>
              <a:path w="10312" h="6943" extrusionOk="0">
                <a:moveTo>
                  <a:pt x="5156" y="1"/>
                </a:moveTo>
                <a:cubicBezTo>
                  <a:pt x="2310" y="1"/>
                  <a:pt x="1" y="1549"/>
                  <a:pt x="1" y="3465"/>
                </a:cubicBezTo>
                <a:cubicBezTo>
                  <a:pt x="1" y="5382"/>
                  <a:pt x="2310" y="6942"/>
                  <a:pt x="5156" y="6942"/>
                </a:cubicBezTo>
                <a:cubicBezTo>
                  <a:pt x="8002" y="6942"/>
                  <a:pt x="10311" y="5382"/>
                  <a:pt x="10311" y="3465"/>
                </a:cubicBezTo>
                <a:cubicBezTo>
                  <a:pt x="10311" y="1549"/>
                  <a:pt x="8002" y="1"/>
                  <a:pt x="51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25"/>
          <p:cNvSpPr/>
          <p:nvPr/>
        </p:nvSpPr>
        <p:spPr>
          <a:xfrm>
            <a:off x="4428230" y="2424807"/>
            <a:ext cx="295713" cy="16259"/>
          </a:xfrm>
          <a:custGeom>
            <a:avLst/>
            <a:gdLst/>
            <a:ahLst/>
            <a:cxnLst/>
            <a:rect l="l" t="t" r="r" b="b"/>
            <a:pathLst>
              <a:path w="7657" h="421" extrusionOk="0">
                <a:moveTo>
                  <a:pt x="2906" y="1"/>
                </a:moveTo>
                <a:cubicBezTo>
                  <a:pt x="2596" y="1"/>
                  <a:pt x="2287" y="24"/>
                  <a:pt x="1977" y="24"/>
                </a:cubicBezTo>
                <a:cubicBezTo>
                  <a:pt x="1358" y="36"/>
                  <a:pt x="739" y="72"/>
                  <a:pt x="120" y="120"/>
                </a:cubicBezTo>
                <a:cubicBezTo>
                  <a:pt x="1" y="120"/>
                  <a:pt x="1" y="298"/>
                  <a:pt x="120" y="298"/>
                </a:cubicBezTo>
                <a:cubicBezTo>
                  <a:pt x="739" y="358"/>
                  <a:pt x="1358" y="382"/>
                  <a:pt x="1977" y="405"/>
                </a:cubicBezTo>
                <a:cubicBezTo>
                  <a:pt x="2225" y="405"/>
                  <a:pt x="2473" y="421"/>
                  <a:pt x="2720" y="421"/>
                </a:cubicBezTo>
                <a:cubicBezTo>
                  <a:pt x="2782" y="421"/>
                  <a:pt x="2844" y="420"/>
                  <a:pt x="2906" y="417"/>
                </a:cubicBezTo>
                <a:cubicBezTo>
                  <a:pt x="3216" y="405"/>
                  <a:pt x="3525" y="370"/>
                  <a:pt x="3835" y="358"/>
                </a:cubicBezTo>
                <a:lnTo>
                  <a:pt x="4299" y="358"/>
                </a:lnTo>
                <a:lnTo>
                  <a:pt x="4751" y="405"/>
                </a:lnTo>
                <a:cubicBezTo>
                  <a:pt x="4803" y="409"/>
                  <a:pt x="4856" y="411"/>
                  <a:pt x="4909" y="411"/>
                </a:cubicBezTo>
                <a:cubicBezTo>
                  <a:pt x="5015" y="411"/>
                  <a:pt x="5121" y="405"/>
                  <a:pt x="5216" y="405"/>
                </a:cubicBezTo>
                <a:lnTo>
                  <a:pt x="5680" y="393"/>
                </a:lnTo>
                <a:cubicBezTo>
                  <a:pt x="6299" y="370"/>
                  <a:pt x="6918" y="346"/>
                  <a:pt x="7538" y="298"/>
                </a:cubicBezTo>
                <a:cubicBezTo>
                  <a:pt x="7657" y="298"/>
                  <a:pt x="7657" y="120"/>
                  <a:pt x="7538" y="120"/>
                </a:cubicBezTo>
                <a:cubicBezTo>
                  <a:pt x="6918" y="72"/>
                  <a:pt x="6299" y="48"/>
                  <a:pt x="5680" y="24"/>
                </a:cubicBezTo>
                <a:lnTo>
                  <a:pt x="5216" y="12"/>
                </a:lnTo>
                <a:lnTo>
                  <a:pt x="4751" y="12"/>
                </a:lnTo>
                <a:lnTo>
                  <a:pt x="4299" y="60"/>
                </a:lnTo>
                <a:lnTo>
                  <a:pt x="3835" y="60"/>
                </a:lnTo>
                <a:cubicBezTo>
                  <a:pt x="3525" y="48"/>
                  <a:pt x="3216" y="12"/>
                  <a:pt x="29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25"/>
          <p:cNvSpPr/>
          <p:nvPr/>
        </p:nvSpPr>
        <p:spPr>
          <a:xfrm>
            <a:off x="4499484" y="2478180"/>
            <a:ext cx="154943" cy="27575"/>
          </a:xfrm>
          <a:custGeom>
            <a:avLst/>
            <a:gdLst/>
            <a:ahLst/>
            <a:cxnLst/>
            <a:rect l="l" t="t" r="r" b="b"/>
            <a:pathLst>
              <a:path w="4012" h="714" extrusionOk="0">
                <a:moveTo>
                  <a:pt x="121" y="0"/>
                </a:moveTo>
                <a:cubicBezTo>
                  <a:pt x="55" y="0"/>
                  <a:pt x="0" y="78"/>
                  <a:pt x="37" y="143"/>
                </a:cubicBezTo>
                <a:cubicBezTo>
                  <a:pt x="156" y="285"/>
                  <a:pt x="311" y="404"/>
                  <a:pt x="489" y="464"/>
                </a:cubicBezTo>
                <a:cubicBezTo>
                  <a:pt x="656" y="535"/>
                  <a:pt x="823" y="583"/>
                  <a:pt x="990" y="619"/>
                </a:cubicBezTo>
                <a:cubicBezTo>
                  <a:pt x="1323" y="690"/>
                  <a:pt x="1668" y="714"/>
                  <a:pt x="2013" y="714"/>
                </a:cubicBezTo>
                <a:cubicBezTo>
                  <a:pt x="2347" y="714"/>
                  <a:pt x="2692" y="666"/>
                  <a:pt x="3026" y="607"/>
                </a:cubicBezTo>
                <a:cubicBezTo>
                  <a:pt x="3192" y="559"/>
                  <a:pt x="3359" y="512"/>
                  <a:pt x="3526" y="452"/>
                </a:cubicBezTo>
                <a:cubicBezTo>
                  <a:pt x="3692" y="393"/>
                  <a:pt x="3847" y="285"/>
                  <a:pt x="3966" y="143"/>
                </a:cubicBezTo>
                <a:cubicBezTo>
                  <a:pt x="4012" y="78"/>
                  <a:pt x="3959" y="0"/>
                  <a:pt x="3900" y="0"/>
                </a:cubicBezTo>
                <a:cubicBezTo>
                  <a:pt x="3882" y="0"/>
                  <a:pt x="3863" y="7"/>
                  <a:pt x="3847" y="23"/>
                </a:cubicBezTo>
                <a:cubicBezTo>
                  <a:pt x="3728" y="119"/>
                  <a:pt x="3585" y="178"/>
                  <a:pt x="3442" y="214"/>
                </a:cubicBezTo>
                <a:cubicBezTo>
                  <a:pt x="3287" y="262"/>
                  <a:pt x="3133" y="297"/>
                  <a:pt x="2978" y="321"/>
                </a:cubicBezTo>
                <a:cubicBezTo>
                  <a:pt x="2656" y="369"/>
                  <a:pt x="2335" y="393"/>
                  <a:pt x="2013" y="393"/>
                </a:cubicBezTo>
                <a:cubicBezTo>
                  <a:pt x="1692" y="393"/>
                  <a:pt x="1359" y="369"/>
                  <a:pt x="1049" y="333"/>
                </a:cubicBezTo>
                <a:cubicBezTo>
                  <a:pt x="882" y="309"/>
                  <a:pt x="728" y="273"/>
                  <a:pt x="585" y="226"/>
                </a:cubicBezTo>
                <a:cubicBezTo>
                  <a:pt x="442" y="190"/>
                  <a:pt x="299" y="119"/>
                  <a:pt x="192" y="23"/>
                </a:cubicBezTo>
                <a:lnTo>
                  <a:pt x="180" y="23"/>
                </a:lnTo>
                <a:cubicBezTo>
                  <a:pt x="161" y="7"/>
                  <a:pt x="140" y="0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5"/>
          <p:cNvSpPr/>
          <p:nvPr/>
        </p:nvSpPr>
        <p:spPr>
          <a:xfrm>
            <a:off x="4483418" y="2288710"/>
            <a:ext cx="180742" cy="50592"/>
          </a:xfrm>
          <a:custGeom>
            <a:avLst/>
            <a:gdLst/>
            <a:ahLst/>
            <a:cxnLst/>
            <a:rect l="l" t="t" r="r" b="b"/>
            <a:pathLst>
              <a:path w="4680" h="1310" extrusionOk="0">
                <a:moveTo>
                  <a:pt x="715" y="0"/>
                </a:moveTo>
                <a:cubicBezTo>
                  <a:pt x="620" y="12"/>
                  <a:pt x="524" y="12"/>
                  <a:pt x="429" y="12"/>
                </a:cubicBezTo>
                <a:lnTo>
                  <a:pt x="286" y="12"/>
                </a:lnTo>
                <a:cubicBezTo>
                  <a:pt x="191" y="12"/>
                  <a:pt x="120" y="48"/>
                  <a:pt x="60" y="107"/>
                </a:cubicBezTo>
                <a:cubicBezTo>
                  <a:pt x="36" y="143"/>
                  <a:pt x="24" y="167"/>
                  <a:pt x="13" y="203"/>
                </a:cubicBezTo>
                <a:cubicBezTo>
                  <a:pt x="1" y="238"/>
                  <a:pt x="1" y="274"/>
                  <a:pt x="13" y="310"/>
                </a:cubicBezTo>
                <a:cubicBezTo>
                  <a:pt x="24" y="381"/>
                  <a:pt x="60" y="453"/>
                  <a:pt x="120" y="500"/>
                </a:cubicBezTo>
                <a:cubicBezTo>
                  <a:pt x="370" y="774"/>
                  <a:pt x="691" y="977"/>
                  <a:pt x="1048" y="1096"/>
                </a:cubicBezTo>
                <a:cubicBezTo>
                  <a:pt x="1453" y="1239"/>
                  <a:pt x="1882" y="1310"/>
                  <a:pt x="2310" y="1310"/>
                </a:cubicBezTo>
                <a:cubicBezTo>
                  <a:pt x="2739" y="1310"/>
                  <a:pt x="3156" y="1239"/>
                  <a:pt x="3561" y="1096"/>
                </a:cubicBezTo>
                <a:cubicBezTo>
                  <a:pt x="3763" y="1012"/>
                  <a:pt x="3953" y="917"/>
                  <a:pt x="4132" y="810"/>
                </a:cubicBezTo>
                <a:cubicBezTo>
                  <a:pt x="4227" y="750"/>
                  <a:pt x="4311" y="703"/>
                  <a:pt x="4394" y="631"/>
                </a:cubicBezTo>
                <a:cubicBezTo>
                  <a:pt x="4537" y="524"/>
                  <a:pt x="4680" y="405"/>
                  <a:pt x="4656" y="215"/>
                </a:cubicBezTo>
                <a:cubicBezTo>
                  <a:pt x="4641" y="34"/>
                  <a:pt x="4417" y="1"/>
                  <a:pt x="4209" y="1"/>
                </a:cubicBezTo>
                <a:cubicBezTo>
                  <a:pt x="4088" y="1"/>
                  <a:pt x="3972" y="12"/>
                  <a:pt x="3906" y="12"/>
                </a:cubicBezTo>
                <a:lnTo>
                  <a:pt x="2310" y="12"/>
                </a:lnTo>
                <a:lnTo>
                  <a:pt x="12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5"/>
          <p:cNvSpPr/>
          <p:nvPr/>
        </p:nvSpPr>
        <p:spPr>
          <a:xfrm>
            <a:off x="4983233" y="2204094"/>
            <a:ext cx="138453" cy="273043"/>
          </a:xfrm>
          <a:custGeom>
            <a:avLst/>
            <a:gdLst/>
            <a:ahLst/>
            <a:cxnLst/>
            <a:rect l="l" t="t" r="r" b="b"/>
            <a:pathLst>
              <a:path w="3585" h="7070" extrusionOk="0">
                <a:moveTo>
                  <a:pt x="3501" y="1"/>
                </a:moveTo>
                <a:cubicBezTo>
                  <a:pt x="2727" y="227"/>
                  <a:pt x="1882" y="882"/>
                  <a:pt x="1215" y="1822"/>
                </a:cubicBezTo>
                <a:cubicBezTo>
                  <a:pt x="953" y="2763"/>
                  <a:pt x="584" y="3668"/>
                  <a:pt x="120" y="4537"/>
                </a:cubicBezTo>
                <a:cubicBezTo>
                  <a:pt x="1" y="5596"/>
                  <a:pt x="275" y="6489"/>
                  <a:pt x="929" y="6870"/>
                </a:cubicBezTo>
                <a:cubicBezTo>
                  <a:pt x="1160" y="7006"/>
                  <a:pt x="1415" y="7069"/>
                  <a:pt x="1686" y="7069"/>
                </a:cubicBezTo>
                <a:cubicBezTo>
                  <a:pt x="2060" y="7069"/>
                  <a:pt x="2463" y="6948"/>
                  <a:pt x="2870" y="6728"/>
                </a:cubicBezTo>
                <a:cubicBezTo>
                  <a:pt x="3001" y="6275"/>
                  <a:pt x="3120" y="5823"/>
                  <a:pt x="3215" y="5358"/>
                </a:cubicBezTo>
                <a:lnTo>
                  <a:pt x="3215" y="5358"/>
                </a:lnTo>
                <a:cubicBezTo>
                  <a:pt x="2939" y="5543"/>
                  <a:pt x="2638" y="5643"/>
                  <a:pt x="2354" y="5643"/>
                </a:cubicBezTo>
                <a:cubicBezTo>
                  <a:pt x="2197" y="5643"/>
                  <a:pt x="2045" y="5612"/>
                  <a:pt x="1906" y="5549"/>
                </a:cubicBezTo>
                <a:cubicBezTo>
                  <a:pt x="1144" y="5192"/>
                  <a:pt x="953" y="4001"/>
                  <a:pt x="1477" y="2894"/>
                </a:cubicBezTo>
                <a:cubicBezTo>
                  <a:pt x="1897" y="2002"/>
                  <a:pt x="2650" y="1434"/>
                  <a:pt x="3319" y="1434"/>
                </a:cubicBezTo>
                <a:cubicBezTo>
                  <a:pt x="3410" y="1434"/>
                  <a:pt x="3498" y="1444"/>
                  <a:pt x="3584" y="1465"/>
                </a:cubicBezTo>
                <a:cubicBezTo>
                  <a:pt x="3584" y="977"/>
                  <a:pt x="3549" y="489"/>
                  <a:pt x="3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25"/>
          <p:cNvSpPr/>
          <p:nvPr/>
        </p:nvSpPr>
        <p:spPr>
          <a:xfrm>
            <a:off x="5020038" y="2259436"/>
            <a:ext cx="102111" cy="162590"/>
          </a:xfrm>
          <a:custGeom>
            <a:avLst/>
            <a:gdLst/>
            <a:ahLst/>
            <a:cxnLst/>
            <a:rect l="l" t="t" r="r" b="b"/>
            <a:pathLst>
              <a:path w="2644" h="4210" extrusionOk="0">
                <a:moveTo>
                  <a:pt x="2375" y="1"/>
                </a:moveTo>
                <a:cubicBezTo>
                  <a:pt x="1697" y="1"/>
                  <a:pt x="944" y="569"/>
                  <a:pt x="524" y="1461"/>
                </a:cubicBezTo>
                <a:cubicBezTo>
                  <a:pt x="0" y="2568"/>
                  <a:pt x="191" y="3759"/>
                  <a:pt x="953" y="4116"/>
                </a:cubicBezTo>
                <a:cubicBezTo>
                  <a:pt x="1092" y="4179"/>
                  <a:pt x="1244" y="4210"/>
                  <a:pt x="1401" y="4210"/>
                </a:cubicBezTo>
                <a:cubicBezTo>
                  <a:pt x="1686" y="4210"/>
                  <a:pt x="1990" y="4110"/>
                  <a:pt x="2274" y="3925"/>
                </a:cubicBezTo>
                <a:cubicBezTo>
                  <a:pt x="2524" y="2759"/>
                  <a:pt x="2643" y="1556"/>
                  <a:pt x="2643" y="365"/>
                </a:cubicBezTo>
                <a:cubicBezTo>
                  <a:pt x="2643" y="258"/>
                  <a:pt x="2643" y="139"/>
                  <a:pt x="2643" y="32"/>
                </a:cubicBezTo>
                <a:cubicBezTo>
                  <a:pt x="2556" y="11"/>
                  <a:pt x="2466" y="1"/>
                  <a:pt x="23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25"/>
          <p:cNvSpPr/>
          <p:nvPr/>
        </p:nvSpPr>
        <p:spPr>
          <a:xfrm>
            <a:off x="4043849" y="2202240"/>
            <a:ext cx="144400" cy="274974"/>
          </a:xfrm>
          <a:custGeom>
            <a:avLst/>
            <a:gdLst/>
            <a:ahLst/>
            <a:cxnLst/>
            <a:rect l="l" t="t" r="r" b="b"/>
            <a:pathLst>
              <a:path w="3739" h="7120" extrusionOk="0">
                <a:moveTo>
                  <a:pt x="95" y="1"/>
                </a:moveTo>
                <a:cubicBezTo>
                  <a:pt x="36" y="501"/>
                  <a:pt x="12" y="1013"/>
                  <a:pt x="0" y="1525"/>
                </a:cubicBezTo>
                <a:cubicBezTo>
                  <a:pt x="97" y="1498"/>
                  <a:pt x="196" y="1486"/>
                  <a:pt x="298" y="1486"/>
                </a:cubicBezTo>
                <a:cubicBezTo>
                  <a:pt x="971" y="1486"/>
                  <a:pt x="1718" y="2052"/>
                  <a:pt x="2131" y="2942"/>
                </a:cubicBezTo>
                <a:cubicBezTo>
                  <a:pt x="2655" y="4049"/>
                  <a:pt x="2465" y="5240"/>
                  <a:pt x="1715" y="5597"/>
                </a:cubicBezTo>
                <a:cubicBezTo>
                  <a:pt x="1568" y="5664"/>
                  <a:pt x="1415" y="5695"/>
                  <a:pt x="1257" y="5695"/>
                </a:cubicBezTo>
                <a:cubicBezTo>
                  <a:pt x="966" y="5695"/>
                  <a:pt x="663" y="5587"/>
                  <a:pt x="369" y="5394"/>
                </a:cubicBezTo>
                <a:lnTo>
                  <a:pt x="369" y="5394"/>
                </a:lnTo>
                <a:cubicBezTo>
                  <a:pt x="465" y="5811"/>
                  <a:pt x="560" y="6216"/>
                  <a:pt x="679" y="6621"/>
                </a:cubicBezTo>
                <a:cubicBezTo>
                  <a:pt x="1174" y="6943"/>
                  <a:pt x="1678" y="7119"/>
                  <a:pt x="2135" y="7119"/>
                </a:cubicBezTo>
                <a:cubicBezTo>
                  <a:pt x="2404" y="7119"/>
                  <a:pt x="2657" y="7058"/>
                  <a:pt x="2882" y="6930"/>
                </a:cubicBezTo>
                <a:cubicBezTo>
                  <a:pt x="3453" y="6597"/>
                  <a:pt x="3739" y="5883"/>
                  <a:pt x="3727" y="5013"/>
                </a:cubicBezTo>
                <a:cubicBezTo>
                  <a:pt x="3060" y="3906"/>
                  <a:pt x="2560" y="2704"/>
                  <a:pt x="2262" y="1442"/>
                </a:cubicBezTo>
                <a:cubicBezTo>
                  <a:pt x="1596" y="656"/>
                  <a:pt x="810" y="144"/>
                  <a:pt x="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25"/>
          <p:cNvSpPr/>
          <p:nvPr/>
        </p:nvSpPr>
        <p:spPr>
          <a:xfrm>
            <a:off x="4043385" y="2259282"/>
            <a:ext cx="103038" cy="162938"/>
          </a:xfrm>
          <a:custGeom>
            <a:avLst/>
            <a:gdLst/>
            <a:ahLst/>
            <a:cxnLst/>
            <a:rect l="l" t="t" r="r" b="b"/>
            <a:pathLst>
              <a:path w="2668" h="4219" extrusionOk="0">
                <a:moveTo>
                  <a:pt x="296" y="1"/>
                </a:moveTo>
                <a:cubicBezTo>
                  <a:pt x="199" y="1"/>
                  <a:pt x="104" y="12"/>
                  <a:pt x="12" y="36"/>
                </a:cubicBezTo>
                <a:cubicBezTo>
                  <a:pt x="12" y="155"/>
                  <a:pt x="12" y="262"/>
                  <a:pt x="12" y="369"/>
                </a:cubicBezTo>
                <a:cubicBezTo>
                  <a:pt x="0" y="1560"/>
                  <a:pt x="131" y="2751"/>
                  <a:pt x="381" y="3917"/>
                </a:cubicBezTo>
                <a:cubicBezTo>
                  <a:pt x="667" y="4110"/>
                  <a:pt x="973" y="4218"/>
                  <a:pt x="1266" y="4218"/>
                </a:cubicBezTo>
                <a:cubicBezTo>
                  <a:pt x="1425" y="4218"/>
                  <a:pt x="1580" y="4187"/>
                  <a:pt x="1727" y="4120"/>
                </a:cubicBezTo>
                <a:cubicBezTo>
                  <a:pt x="2477" y="3763"/>
                  <a:pt x="2667" y="2572"/>
                  <a:pt x="2143" y="1465"/>
                </a:cubicBezTo>
                <a:cubicBezTo>
                  <a:pt x="1727" y="569"/>
                  <a:pt x="972" y="1"/>
                  <a:pt x="2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25"/>
          <p:cNvSpPr/>
          <p:nvPr/>
        </p:nvSpPr>
        <p:spPr>
          <a:xfrm>
            <a:off x="4792877" y="2874498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63" y="1"/>
                </a:moveTo>
                <a:cubicBezTo>
                  <a:pt x="346" y="1"/>
                  <a:pt x="1" y="346"/>
                  <a:pt x="1" y="775"/>
                </a:cubicBezTo>
                <a:cubicBezTo>
                  <a:pt x="1" y="1203"/>
                  <a:pt x="346" y="1537"/>
                  <a:pt x="763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63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25"/>
          <p:cNvSpPr/>
          <p:nvPr/>
        </p:nvSpPr>
        <p:spPr>
          <a:xfrm>
            <a:off x="4328476" y="2874498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74" y="1"/>
                </a:moveTo>
                <a:cubicBezTo>
                  <a:pt x="345" y="1"/>
                  <a:pt x="0" y="346"/>
                  <a:pt x="0" y="775"/>
                </a:cubicBezTo>
                <a:cubicBezTo>
                  <a:pt x="0" y="1203"/>
                  <a:pt x="345" y="1537"/>
                  <a:pt x="774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74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25"/>
          <p:cNvSpPr/>
          <p:nvPr/>
        </p:nvSpPr>
        <p:spPr>
          <a:xfrm>
            <a:off x="4822305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25"/>
          <p:cNvSpPr/>
          <p:nvPr/>
        </p:nvSpPr>
        <p:spPr>
          <a:xfrm>
            <a:off x="4822305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25"/>
          <p:cNvSpPr/>
          <p:nvPr/>
        </p:nvSpPr>
        <p:spPr>
          <a:xfrm>
            <a:off x="4358367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25"/>
          <p:cNvSpPr/>
          <p:nvPr/>
        </p:nvSpPr>
        <p:spPr>
          <a:xfrm>
            <a:off x="4358367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25"/>
          <p:cNvSpPr/>
          <p:nvPr/>
        </p:nvSpPr>
        <p:spPr>
          <a:xfrm>
            <a:off x="4796082" y="3277305"/>
            <a:ext cx="52948" cy="80059"/>
          </a:xfrm>
          <a:custGeom>
            <a:avLst/>
            <a:gdLst/>
            <a:ahLst/>
            <a:cxnLst/>
            <a:rect l="l" t="t" r="r" b="b"/>
            <a:pathLst>
              <a:path w="1371" h="2073" extrusionOk="0">
                <a:moveTo>
                  <a:pt x="144" y="1"/>
                </a:moveTo>
                <a:lnTo>
                  <a:pt x="25" y="1358"/>
                </a:lnTo>
                <a:cubicBezTo>
                  <a:pt x="1" y="1739"/>
                  <a:pt x="299" y="2072"/>
                  <a:pt x="680" y="2072"/>
                </a:cubicBezTo>
                <a:cubicBezTo>
                  <a:pt x="1061" y="2072"/>
                  <a:pt x="1370" y="1739"/>
                  <a:pt x="1334" y="1358"/>
                </a:cubicBezTo>
                <a:lnTo>
                  <a:pt x="1215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25"/>
          <p:cNvSpPr/>
          <p:nvPr/>
        </p:nvSpPr>
        <p:spPr>
          <a:xfrm>
            <a:off x="4331681" y="3277305"/>
            <a:ext cx="52909" cy="80059"/>
          </a:xfrm>
          <a:custGeom>
            <a:avLst/>
            <a:gdLst/>
            <a:ahLst/>
            <a:cxnLst/>
            <a:rect l="l" t="t" r="r" b="b"/>
            <a:pathLst>
              <a:path w="1370" h="2073" extrusionOk="0">
                <a:moveTo>
                  <a:pt x="155" y="1"/>
                </a:moveTo>
                <a:lnTo>
                  <a:pt x="36" y="1358"/>
                </a:lnTo>
                <a:cubicBezTo>
                  <a:pt x="1" y="1739"/>
                  <a:pt x="310" y="2072"/>
                  <a:pt x="691" y="2072"/>
                </a:cubicBezTo>
                <a:cubicBezTo>
                  <a:pt x="1072" y="2072"/>
                  <a:pt x="1370" y="1739"/>
                  <a:pt x="1346" y="1358"/>
                </a:cubicBezTo>
                <a:lnTo>
                  <a:pt x="1227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25"/>
          <p:cNvSpPr/>
          <p:nvPr/>
        </p:nvSpPr>
        <p:spPr>
          <a:xfrm>
            <a:off x="3403303" y="1995353"/>
            <a:ext cx="2283060" cy="2283021"/>
          </a:xfrm>
          <a:custGeom>
            <a:avLst/>
            <a:gdLst/>
            <a:ahLst/>
            <a:cxnLst/>
            <a:rect l="l" t="t" r="r" b="b"/>
            <a:pathLst>
              <a:path w="59116" h="59115" fill="none" extrusionOk="0">
                <a:moveTo>
                  <a:pt x="1" y="0"/>
                </a:moveTo>
                <a:lnTo>
                  <a:pt x="59115" y="59115"/>
                </a:lnTo>
              </a:path>
            </a:pathLst>
          </a:custGeom>
          <a:solidFill>
            <a:schemeClr val="accent6"/>
          </a:solidFill>
          <a:ln w="640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25"/>
          <p:cNvSpPr txBox="1"/>
          <p:nvPr/>
        </p:nvSpPr>
        <p:spPr>
          <a:xfrm>
            <a:off x="284340" y="1626764"/>
            <a:ext cx="136970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59% of teenagers in the United States have experienced some form of cyberbullying</a:t>
            </a:r>
            <a:endParaRPr lang="en-US" sz="105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5" name="Google Shape;1285;p25"/>
          <p:cNvSpPr txBox="1"/>
          <p:nvPr/>
        </p:nvSpPr>
        <p:spPr>
          <a:xfrm>
            <a:off x="7405297" y="1662534"/>
            <a:ext cx="1296000" cy="83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one in three young people worldwide have been bullied online</a:t>
            </a:r>
            <a:endParaRPr lang="en-US" sz="105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8" name="Google Shape;1288;p25"/>
          <p:cNvSpPr txBox="1"/>
          <p:nvPr/>
        </p:nvSpPr>
        <p:spPr>
          <a:xfrm>
            <a:off x="93882" y="3402381"/>
            <a:ext cx="1590029" cy="75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59% of teenagers in the United States have experienced some form of cyberbullying</a:t>
            </a:r>
            <a:endParaRPr lang="en-US" sz="105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1" name="Google Shape;1291;p25"/>
          <p:cNvSpPr txBox="1"/>
          <p:nvPr/>
        </p:nvSpPr>
        <p:spPr>
          <a:xfrm>
            <a:off x="7405297" y="3171888"/>
            <a:ext cx="1296000" cy="83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laceholder Font"/>
              </a:rPr>
              <a:t>38% of  online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laceholder Font"/>
              </a:rPr>
              <a:t>harrassement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laceholder Font"/>
              </a:rPr>
              <a:t> victims are women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Placeholder Font"/>
              </a:rPr>
              <a:t> </a:t>
            </a: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E162F99D-5F0E-7C60-3505-5CA0617C8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434632"/>
              </p:ext>
            </p:extLst>
          </p:nvPr>
        </p:nvGraphicFramePr>
        <p:xfrm>
          <a:off x="1249994" y="1156690"/>
          <a:ext cx="1954703" cy="2004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Google Shape;3651;p40">
            <a:extLst>
              <a:ext uri="{FF2B5EF4-FFF2-40B4-BE49-F238E27FC236}">
                <a16:creationId xmlns:a16="http://schemas.microsoft.com/office/drawing/2014/main" id="{C14509C6-EEB1-3752-1D6A-44B9FE239E95}"/>
              </a:ext>
            </a:extLst>
          </p:cNvPr>
          <p:cNvSpPr/>
          <p:nvPr/>
        </p:nvSpPr>
        <p:spPr>
          <a:xfrm>
            <a:off x="7613314" y="4058582"/>
            <a:ext cx="2175965" cy="1331630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Nuage 14">
            <a:extLst>
              <a:ext uri="{FF2B5EF4-FFF2-40B4-BE49-F238E27FC236}">
                <a16:creationId xmlns:a16="http://schemas.microsoft.com/office/drawing/2014/main" id="{CF272F02-93BE-41B1-8F1F-3D0CA895BE08}"/>
              </a:ext>
            </a:extLst>
          </p:cNvPr>
          <p:cNvSpPr/>
          <p:nvPr/>
        </p:nvSpPr>
        <p:spPr>
          <a:xfrm>
            <a:off x="7823852" y="4134008"/>
            <a:ext cx="1353015" cy="1021032"/>
          </a:xfrm>
          <a:prstGeom prst="cloud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Google Shape;3737;p40">
            <a:extLst>
              <a:ext uri="{FF2B5EF4-FFF2-40B4-BE49-F238E27FC236}">
                <a16:creationId xmlns:a16="http://schemas.microsoft.com/office/drawing/2014/main" id="{E2BEF4F1-AB4C-3762-978B-D02F0ECA70E5}"/>
              </a:ext>
            </a:extLst>
          </p:cNvPr>
          <p:cNvSpPr txBox="1"/>
          <p:nvPr/>
        </p:nvSpPr>
        <p:spPr>
          <a:xfrm>
            <a:off x="7882873" y="4346422"/>
            <a:ext cx="1208215" cy="68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laceholder Font"/>
              </a:rPr>
              <a:t>Recent  Research data from January 2021 </a:t>
            </a:r>
            <a:endParaRPr sz="1100" dirty="0">
              <a:solidFill>
                <a:schemeClr val="tx1">
                  <a:lumMod val="95000"/>
                  <a:lumOff val="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" grpId="0"/>
      <p:bldP spid="1282" grpId="0"/>
      <p:bldP spid="1285" grpId="0"/>
      <p:bldP spid="1288" grpId="0"/>
      <p:bldP spid="1291" grpId="0"/>
      <p:bldGraphic spid="4" grpId="0">
        <p:bldAsOne/>
      </p:bldGraphic>
      <p:bldP spid="13" grpId="0" animBg="1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S</a:t>
            </a:r>
            <a:r>
              <a:rPr lang="en" sz="3200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olution ?</a:t>
            </a:r>
            <a:endParaRPr sz="3200" dirty="0">
              <a:solidFill>
                <a:schemeClr val="accent2">
                  <a:lumMod val="75000"/>
                </a:schemeClr>
              </a:solidFill>
              <a:latin typeface="Engravers MT" panose="02090707080505020304" pitchFamily="18" charset="0"/>
            </a:endParaRPr>
          </a:p>
        </p:txBody>
      </p:sp>
      <p:grpSp>
        <p:nvGrpSpPr>
          <p:cNvPr id="673" name="Google Shape;673;p22"/>
          <p:cNvGrpSpPr/>
          <p:nvPr/>
        </p:nvGrpSpPr>
        <p:grpSpPr>
          <a:xfrm>
            <a:off x="4603260" y="2009297"/>
            <a:ext cx="4160259" cy="1474809"/>
            <a:chOff x="5251451" y="2542651"/>
            <a:chExt cx="3618643" cy="682828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5251451" y="2542651"/>
              <a:ext cx="3618643" cy="682828"/>
              <a:chOff x="5251451" y="2542651"/>
              <a:chExt cx="3618643" cy="682828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5251451" y="2542651"/>
                <a:ext cx="3327577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7191" h="25302" extrusionOk="0">
                    <a:moveTo>
                      <a:pt x="0" y="0"/>
                    </a:moveTo>
                    <a:lnTo>
                      <a:pt x="0" y="25301"/>
                    </a:lnTo>
                    <a:lnTo>
                      <a:pt x="97191" y="25301"/>
                    </a:lnTo>
                    <a:lnTo>
                      <a:pt x="971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2"/>
              <p:cNvSpPr/>
              <p:nvPr/>
            </p:nvSpPr>
            <p:spPr>
              <a:xfrm>
                <a:off x="8188845" y="2544230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1"/>
                    </a:moveTo>
                    <a:cubicBezTo>
                      <a:pt x="5668" y="1"/>
                      <a:pt x="0" y="5668"/>
                      <a:pt x="0" y="12645"/>
                    </a:cubicBezTo>
                    <a:cubicBezTo>
                      <a:pt x="0" y="19634"/>
                      <a:pt x="5668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68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2"/>
              <p:cNvSpPr/>
              <p:nvPr/>
            </p:nvSpPr>
            <p:spPr>
              <a:xfrm>
                <a:off x="8251394" y="2606779"/>
                <a:ext cx="556475" cy="556475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20658" fill="none" extrusionOk="0">
                    <a:moveTo>
                      <a:pt x="20657" y="10323"/>
                    </a:moveTo>
                    <a:cubicBezTo>
                      <a:pt x="20657" y="16026"/>
                      <a:pt x="16026" y="20658"/>
                      <a:pt x="10323" y="20658"/>
                    </a:cubicBezTo>
                    <a:cubicBezTo>
                      <a:pt x="4620" y="20658"/>
                      <a:pt x="0" y="16026"/>
                      <a:pt x="0" y="10323"/>
                    </a:cubicBezTo>
                    <a:cubicBezTo>
                      <a:pt x="0" y="4620"/>
                      <a:pt x="4620" y="1"/>
                      <a:pt x="10323" y="1"/>
                    </a:cubicBezTo>
                    <a:cubicBezTo>
                      <a:pt x="16026" y="1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8280244" y="2635656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0"/>
                    </a:moveTo>
                    <a:cubicBezTo>
                      <a:pt x="4144" y="0"/>
                      <a:pt x="1" y="4144"/>
                      <a:pt x="1" y="9251"/>
                    </a:cubicBezTo>
                    <a:cubicBezTo>
                      <a:pt x="1" y="14359"/>
                      <a:pt x="4144" y="18502"/>
                      <a:pt x="9252" y="18502"/>
                    </a:cubicBezTo>
                    <a:cubicBezTo>
                      <a:pt x="14360" y="18502"/>
                      <a:pt x="18503" y="14359"/>
                      <a:pt x="18503" y="9251"/>
                    </a:cubicBezTo>
                    <a:cubicBezTo>
                      <a:pt x="18503" y="4144"/>
                      <a:pt x="14360" y="0"/>
                      <a:pt x="9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8441573" y="2847978"/>
                <a:ext cx="186677" cy="150123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5573" extrusionOk="0">
                    <a:moveTo>
                      <a:pt x="477" y="0"/>
                    </a:moveTo>
                    <a:cubicBezTo>
                      <a:pt x="215" y="0"/>
                      <a:pt x="1" y="214"/>
                      <a:pt x="1" y="488"/>
                    </a:cubicBezTo>
                    <a:lnTo>
                      <a:pt x="1" y="5096"/>
                    </a:lnTo>
                    <a:cubicBezTo>
                      <a:pt x="1" y="5358"/>
                      <a:pt x="215" y="5572"/>
                      <a:pt x="477" y="5572"/>
                    </a:cubicBezTo>
                    <a:lnTo>
                      <a:pt x="6442" y="5572"/>
                    </a:lnTo>
                    <a:cubicBezTo>
                      <a:pt x="6716" y="5572"/>
                      <a:pt x="6930" y="5358"/>
                      <a:pt x="6930" y="5096"/>
                    </a:cubicBezTo>
                    <a:lnTo>
                      <a:pt x="6930" y="488"/>
                    </a:lnTo>
                    <a:cubicBezTo>
                      <a:pt x="6930" y="214"/>
                      <a:pt x="6716" y="0"/>
                      <a:pt x="644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2"/>
              <p:cNvSpPr/>
              <p:nvPr/>
            </p:nvSpPr>
            <p:spPr>
              <a:xfrm>
                <a:off x="8515974" y="2884209"/>
                <a:ext cx="44528" cy="80839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3001" extrusionOk="0">
                    <a:moveTo>
                      <a:pt x="705" y="0"/>
                    </a:moveTo>
                    <a:cubicBezTo>
                      <a:pt x="701" y="0"/>
                      <a:pt x="696" y="0"/>
                      <a:pt x="691" y="1"/>
                    </a:cubicBezTo>
                    <a:cubicBezTo>
                      <a:pt x="298" y="24"/>
                      <a:pt x="1" y="334"/>
                      <a:pt x="1" y="715"/>
                    </a:cubicBezTo>
                    <a:cubicBezTo>
                      <a:pt x="1" y="917"/>
                      <a:pt x="96" y="1108"/>
                      <a:pt x="251" y="1239"/>
                    </a:cubicBezTo>
                    <a:cubicBezTo>
                      <a:pt x="334" y="1310"/>
                      <a:pt x="382" y="1417"/>
                      <a:pt x="370" y="1525"/>
                    </a:cubicBezTo>
                    <a:lnTo>
                      <a:pt x="144" y="2810"/>
                    </a:lnTo>
                    <a:cubicBezTo>
                      <a:pt x="120" y="2906"/>
                      <a:pt x="191" y="3001"/>
                      <a:pt x="298" y="3001"/>
                    </a:cubicBezTo>
                    <a:lnTo>
                      <a:pt x="1096" y="3001"/>
                    </a:lnTo>
                    <a:cubicBezTo>
                      <a:pt x="1203" y="3001"/>
                      <a:pt x="1275" y="2906"/>
                      <a:pt x="1263" y="2810"/>
                    </a:cubicBezTo>
                    <a:lnTo>
                      <a:pt x="1025" y="1525"/>
                    </a:lnTo>
                    <a:cubicBezTo>
                      <a:pt x="1013" y="1417"/>
                      <a:pt x="1060" y="1310"/>
                      <a:pt x="1144" y="1239"/>
                    </a:cubicBezTo>
                    <a:cubicBezTo>
                      <a:pt x="1652" y="825"/>
                      <a:pt x="1351" y="0"/>
                      <a:pt x="70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2"/>
              <p:cNvSpPr txBox="1"/>
              <p:nvPr/>
            </p:nvSpPr>
            <p:spPr>
              <a:xfrm>
                <a:off x="5276482" y="2604140"/>
                <a:ext cx="1259299" cy="576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fr-FR" sz="3200" b="1" dirty="0" err="1">
                    <a:solidFill>
                      <a:schemeClr val="accent2"/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  <a:sym typeface="Fira Sans"/>
                  </a:rPr>
                  <a:t>Protect</a:t>
                </a:r>
                <a:r>
                  <a:rPr lang="fr-FR" sz="3200" b="1" dirty="0">
                    <a:solidFill>
                      <a:schemeClr val="accent2"/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  <a:sym typeface="Fira Sans"/>
                  </a:rPr>
                  <a:t> </a:t>
                </a:r>
                <a:r>
                  <a:rPr lang="fr-FR" sz="3200" b="1" dirty="0" err="1">
                    <a:solidFill>
                      <a:schemeClr val="accent2"/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  <a:sym typeface="Fira Sans"/>
                  </a:rPr>
                  <a:t>Your</a:t>
                </a:r>
                <a:r>
                  <a:rPr lang="fr-FR" sz="3200" b="1" dirty="0">
                    <a:solidFill>
                      <a:schemeClr val="accent2"/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  <a:sym typeface="Fira Sans"/>
                  </a:rPr>
                  <a:t> </a:t>
                </a:r>
                <a:r>
                  <a:rPr lang="fr-FR" sz="3200" b="1" dirty="0" err="1">
                    <a:solidFill>
                      <a:schemeClr val="accent2"/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  <a:sym typeface="Fira Sans"/>
                  </a:rPr>
                  <a:t>Peace</a:t>
                </a:r>
                <a:r>
                  <a:rPr lang="fr-FR" sz="3200" b="1" dirty="0">
                    <a:solidFill>
                      <a:schemeClr val="accent2"/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  <a:sym typeface="Fira Sans"/>
                  </a:rPr>
                  <a:t> </a:t>
                </a:r>
              </a:p>
              <a:p>
                <a:pPr lvl="0" algn="ctr"/>
                <a:r>
                  <a:rPr lang="fr-FR" sz="3200" b="1" dirty="0">
                    <a:solidFill>
                      <a:schemeClr val="accent2"/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  <a:sym typeface="Fira Sans"/>
                  </a:rPr>
                  <a:t> : PYP </a:t>
                </a:r>
                <a:endParaRPr sz="3200" b="1" dirty="0">
                  <a:solidFill>
                    <a:schemeClr val="accent2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  <a:sym typeface="Fira Sans"/>
                </a:endParaRPr>
              </a:p>
            </p:txBody>
          </p:sp>
        </p:grpSp>
        <p:sp>
          <p:nvSpPr>
            <p:cNvPr id="683" name="Google Shape;683;p22"/>
            <p:cNvSpPr/>
            <p:nvPr/>
          </p:nvSpPr>
          <p:spPr>
            <a:xfrm>
              <a:off x="8464981" y="2748228"/>
              <a:ext cx="139536" cy="117097"/>
            </a:xfrm>
            <a:custGeom>
              <a:avLst/>
              <a:gdLst/>
              <a:ahLst/>
              <a:cxnLst/>
              <a:rect l="l" t="t" r="r" b="b"/>
              <a:pathLst>
                <a:path w="5180" h="4347" extrusionOk="0">
                  <a:moveTo>
                    <a:pt x="2596" y="512"/>
                  </a:moveTo>
                  <a:cubicBezTo>
                    <a:pt x="3751" y="512"/>
                    <a:pt x="4680" y="1441"/>
                    <a:pt x="4680" y="2596"/>
                  </a:cubicBezTo>
                  <a:lnTo>
                    <a:pt x="4680" y="3846"/>
                  </a:lnTo>
                  <a:lnTo>
                    <a:pt x="501" y="3846"/>
                  </a:lnTo>
                  <a:lnTo>
                    <a:pt x="501" y="2596"/>
                  </a:lnTo>
                  <a:cubicBezTo>
                    <a:pt x="501" y="1441"/>
                    <a:pt x="1441" y="512"/>
                    <a:pt x="2596" y="512"/>
                  </a:cubicBezTo>
                  <a:close/>
                  <a:moveTo>
                    <a:pt x="2584" y="0"/>
                  </a:moveTo>
                  <a:cubicBezTo>
                    <a:pt x="1156" y="0"/>
                    <a:pt x="1" y="1167"/>
                    <a:pt x="1" y="2596"/>
                  </a:cubicBezTo>
                  <a:lnTo>
                    <a:pt x="1" y="4346"/>
                  </a:lnTo>
                  <a:lnTo>
                    <a:pt x="5180" y="4346"/>
                  </a:lnTo>
                  <a:lnTo>
                    <a:pt x="5180" y="2596"/>
                  </a:lnTo>
                  <a:cubicBezTo>
                    <a:pt x="5180" y="1167"/>
                    <a:pt x="4025" y="0"/>
                    <a:pt x="25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22"/>
          <p:cNvGrpSpPr/>
          <p:nvPr/>
        </p:nvGrpSpPr>
        <p:grpSpPr>
          <a:xfrm>
            <a:off x="470500" y="1150745"/>
            <a:ext cx="4370426" cy="3805879"/>
            <a:chOff x="470500" y="1150745"/>
            <a:chExt cx="4370426" cy="3805879"/>
          </a:xfrm>
        </p:grpSpPr>
        <p:sp>
          <p:nvSpPr>
            <p:cNvPr id="704" name="Google Shape;704;p22"/>
            <p:cNvSpPr/>
            <p:nvPr/>
          </p:nvSpPr>
          <p:spPr>
            <a:xfrm>
              <a:off x="555068" y="1564531"/>
              <a:ext cx="4024332" cy="2990383"/>
            </a:xfrm>
            <a:custGeom>
              <a:avLst/>
              <a:gdLst/>
              <a:ahLst/>
              <a:cxnLst/>
              <a:rect l="l" t="t" r="r" b="b"/>
              <a:pathLst>
                <a:path w="108312" h="80484" extrusionOk="0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114158" y="1578316"/>
              <a:ext cx="545956" cy="545918"/>
            </a:xfrm>
            <a:custGeom>
              <a:avLst/>
              <a:gdLst/>
              <a:ahLst/>
              <a:cxnLst/>
              <a:rect l="l" t="t" r="r" b="b"/>
              <a:pathLst>
                <a:path w="14694" h="14693" extrusionOk="0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860678" y="1728278"/>
              <a:ext cx="77022" cy="76576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4404677" y="1862746"/>
              <a:ext cx="161513" cy="161513"/>
            </a:xfrm>
            <a:custGeom>
              <a:avLst/>
              <a:gdLst/>
              <a:ahLst/>
              <a:cxnLst/>
              <a:rect l="l" t="t" r="r" b="b"/>
              <a:pathLst>
                <a:path w="4347" h="4347" extrusionOk="0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4408207" y="1597340"/>
              <a:ext cx="46035" cy="46481"/>
            </a:xfrm>
            <a:custGeom>
              <a:avLst/>
              <a:gdLst/>
              <a:ahLst/>
              <a:cxnLst/>
              <a:rect l="l" t="t" r="r" b="b"/>
              <a:pathLst>
                <a:path w="1239" h="1251" extrusionOk="0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1756069" y="4314939"/>
              <a:ext cx="269448" cy="269002"/>
            </a:xfrm>
            <a:custGeom>
              <a:avLst/>
              <a:gdLst/>
              <a:ahLst/>
              <a:cxnLst/>
              <a:rect l="l" t="t" r="r" b="b"/>
              <a:pathLst>
                <a:path w="7252" h="7240" extrusionOk="0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745196" y="3845991"/>
              <a:ext cx="238498" cy="238498"/>
            </a:xfrm>
            <a:custGeom>
              <a:avLst/>
              <a:gdLst/>
              <a:ahLst/>
              <a:cxnLst/>
              <a:rect l="l" t="t" r="r" b="b"/>
              <a:pathLst>
                <a:path w="6419" h="6419" extrusionOk="0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710715" y="4226433"/>
              <a:ext cx="61529" cy="61529"/>
            </a:xfrm>
            <a:custGeom>
              <a:avLst/>
              <a:gdLst/>
              <a:ahLst/>
              <a:cxnLst/>
              <a:rect l="l" t="t" r="r" b="b"/>
              <a:pathLst>
                <a:path w="1656" h="1656" extrusionOk="0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487178" y="2075353"/>
              <a:ext cx="1026778" cy="991555"/>
            </a:xfrm>
            <a:custGeom>
              <a:avLst/>
              <a:gdLst/>
              <a:ahLst/>
              <a:cxnLst/>
              <a:rect l="l" t="t" r="r" b="b"/>
              <a:pathLst>
                <a:path w="27635" h="26687" extrusionOk="0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3644015" y="2206960"/>
              <a:ext cx="701226" cy="832049"/>
            </a:xfrm>
            <a:custGeom>
              <a:avLst/>
              <a:gdLst/>
              <a:ahLst/>
              <a:cxnLst/>
              <a:rect l="l" t="t" r="r" b="b"/>
              <a:pathLst>
                <a:path w="18873" h="22394" extrusionOk="0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599209" y="2398389"/>
              <a:ext cx="1054682" cy="1012660"/>
            </a:xfrm>
            <a:custGeom>
              <a:avLst/>
              <a:gdLst/>
              <a:ahLst/>
              <a:cxnLst/>
              <a:rect l="l" t="t" r="r" b="b"/>
              <a:pathLst>
                <a:path w="28386" h="27255" extrusionOk="0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714245" y="2701545"/>
              <a:ext cx="1037591" cy="526895"/>
            </a:xfrm>
            <a:custGeom>
              <a:avLst/>
              <a:gdLst/>
              <a:ahLst/>
              <a:cxnLst/>
              <a:rect l="l" t="t" r="r" b="b"/>
              <a:pathLst>
                <a:path w="27926" h="14181" extrusionOk="0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3791525" y="3536035"/>
              <a:ext cx="795860" cy="768031"/>
            </a:xfrm>
            <a:custGeom>
              <a:avLst/>
              <a:gdLst/>
              <a:ahLst/>
              <a:cxnLst/>
              <a:rect l="l" t="t" r="r" b="b"/>
              <a:pathLst>
                <a:path w="21420" h="20671" extrusionOk="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3725461" y="3677005"/>
              <a:ext cx="776094" cy="400382"/>
            </a:xfrm>
            <a:custGeom>
              <a:avLst/>
              <a:gdLst/>
              <a:ahLst/>
              <a:cxnLst/>
              <a:rect l="l" t="t" r="r" b="b"/>
              <a:pathLst>
                <a:path w="20888" h="10776" extrusionOk="0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3663670" y="2925337"/>
              <a:ext cx="951131" cy="365531"/>
            </a:xfrm>
            <a:custGeom>
              <a:avLst/>
              <a:gdLst/>
              <a:ahLst/>
              <a:cxnLst/>
              <a:rect l="l" t="t" r="r" b="b"/>
              <a:pathLst>
                <a:path w="25599" h="9838" extrusionOk="0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3663670" y="3080724"/>
              <a:ext cx="827739" cy="38864"/>
            </a:xfrm>
            <a:custGeom>
              <a:avLst/>
              <a:gdLst/>
              <a:ahLst/>
              <a:cxnLst/>
              <a:rect l="l" t="t" r="r" b="b"/>
              <a:pathLst>
                <a:path w="22278" h="1046" extrusionOk="0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3779561" y="3105432"/>
              <a:ext cx="58891" cy="85865"/>
            </a:xfrm>
            <a:custGeom>
              <a:avLst/>
              <a:gdLst/>
              <a:ahLst/>
              <a:cxnLst/>
              <a:rect l="l" t="t" r="r" b="b"/>
              <a:pathLst>
                <a:path w="1585" h="2311" extrusionOk="0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3888391" y="3106324"/>
              <a:ext cx="71709" cy="133647"/>
            </a:xfrm>
            <a:custGeom>
              <a:avLst/>
              <a:gdLst/>
              <a:ahLst/>
              <a:cxnLst/>
              <a:rect l="l" t="t" r="r" b="b"/>
              <a:pathLst>
                <a:path w="1930" h="3597" extrusionOk="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4026427" y="3104987"/>
              <a:ext cx="62420" cy="153970"/>
            </a:xfrm>
            <a:custGeom>
              <a:avLst/>
              <a:gdLst/>
              <a:ahLst/>
              <a:cxnLst/>
              <a:rect l="l" t="t" r="r" b="b"/>
              <a:pathLst>
                <a:path w="1680" h="4144" extrusionOk="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4185678" y="3105841"/>
              <a:ext cx="60674" cy="143827"/>
            </a:xfrm>
            <a:custGeom>
              <a:avLst/>
              <a:gdLst/>
              <a:ahLst/>
              <a:cxnLst/>
              <a:rect l="l" t="t" r="r" b="b"/>
              <a:pathLst>
                <a:path w="1633" h="3871" extrusionOk="0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4314871" y="3104095"/>
              <a:ext cx="42505" cy="98684"/>
            </a:xfrm>
            <a:custGeom>
              <a:avLst/>
              <a:gdLst/>
              <a:ahLst/>
              <a:cxnLst/>
              <a:rect l="l" t="t" r="r" b="b"/>
              <a:pathLst>
                <a:path w="1144" h="2656" extrusionOk="0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4425039" y="3105432"/>
              <a:ext cx="27012" cy="77468"/>
            </a:xfrm>
            <a:custGeom>
              <a:avLst/>
              <a:gdLst/>
              <a:ahLst/>
              <a:cxnLst/>
              <a:rect l="l" t="t" r="r" b="b"/>
              <a:pathLst>
                <a:path w="727" h="2085" extrusionOk="0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778706" y="3006783"/>
              <a:ext cx="59745" cy="85419"/>
            </a:xfrm>
            <a:custGeom>
              <a:avLst/>
              <a:gdLst/>
              <a:ahLst/>
              <a:cxnLst/>
              <a:rect l="l" t="t" r="r" b="b"/>
              <a:pathLst>
                <a:path w="1608" h="2299" extrusionOk="0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3887537" y="2959892"/>
              <a:ext cx="72564" cy="134055"/>
            </a:xfrm>
            <a:custGeom>
              <a:avLst/>
              <a:gdLst/>
              <a:ahLst/>
              <a:cxnLst/>
              <a:rect l="l" t="t" r="r" b="b"/>
              <a:pathLst>
                <a:path w="1953" h="3608" extrusionOk="0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4025535" y="2943060"/>
              <a:ext cx="63758" cy="153673"/>
            </a:xfrm>
            <a:custGeom>
              <a:avLst/>
              <a:gdLst/>
              <a:ahLst/>
              <a:cxnLst/>
              <a:rect l="l" t="t" r="r" b="b"/>
              <a:pathLst>
                <a:path w="1716" h="413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4184378" y="2955025"/>
              <a:ext cx="62383" cy="143678"/>
            </a:xfrm>
            <a:custGeom>
              <a:avLst/>
              <a:gdLst/>
              <a:ahLst/>
              <a:cxnLst/>
              <a:rect l="l" t="t" r="r" b="b"/>
              <a:pathLst>
                <a:path w="1679" h="3867" extrusionOk="0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4313533" y="3003699"/>
              <a:ext cx="43843" cy="98684"/>
            </a:xfrm>
            <a:custGeom>
              <a:avLst/>
              <a:gdLst/>
              <a:ahLst/>
              <a:cxnLst/>
              <a:rect l="l" t="t" r="r" b="b"/>
              <a:pathLst>
                <a:path w="1180" h="2656" extrusionOk="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4424147" y="3025807"/>
              <a:ext cx="27903" cy="77431"/>
            </a:xfrm>
            <a:custGeom>
              <a:avLst/>
              <a:gdLst/>
              <a:ahLst/>
              <a:cxnLst/>
              <a:rect l="l" t="t" r="r" b="b"/>
              <a:pathLst>
                <a:path w="751" h="2084" extrusionOk="0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1177881" y="2025118"/>
              <a:ext cx="770223" cy="1093583"/>
            </a:xfrm>
            <a:custGeom>
              <a:avLst/>
              <a:gdLst/>
              <a:ahLst/>
              <a:cxnLst/>
              <a:rect l="l" t="t" r="r" b="b"/>
              <a:pathLst>
                <a:path w="20730" h="29433" extrusionOk="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1273855" y="2171996"/>
              <a:ext cx="592845" cy="946709"/>
            </a:xfrm>
            <a:custGeom>
              <a:avLst/>
              <a:gdLst/>
              <a:ahLst/>
              <a:cxnLst/>
              <a:rect l="l" t="t" r="r" b="b"/>
              <a:pathLst>
                <a:path w="15956" h="25480" extrusionOk="0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1780406" y="2895760"/>
              <a:ext cx="92479" cy="87166"/>
            </a:xfrm>
            <a:custGeom>
              <a:avLst/>
              <a:gdLst/>
              <a:ahLst/>
              <a:cxnLst/>
              <a:rect l="l" t="t" r="r" b="b"/>
              <a:pathLst>
                <a:path w="2489" h="2346" extrusionOk="0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1692829" y="2737475"/>
              <a:ext cx="156200" cy="120679"/>
            </a:xfrm>
            <a:custGeom>
              <a:avLst/>
              <a:gdLst/>
              <a:ahLst/>
              <a:cxnLst/>
              <a:rect l="l" t="t" r="r" b="b"/>
              <a:pathLst>
                <a:path w="4204" h="3248" extrusionOk="0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1596371" y="2561727"/>
              <a:ext cx="170356" cy="138960"/>
            </a:xfrm>
            <a:custGeom>
              <a:avLst/>
              <a:gdLst/>
              <a:ahLst/>
              <a:cxnLst/>
              <a:rect l="l" t="t" r="r" b="b"/>
              <a:pathLst>
                <a:path w="4585" h="3740" extrusionOk="0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1479143" y="2385793"/>
              <a:ext cx="161067" cy="133498"/>
            </a:xfrm>
            <a:custGeom>
              <a:avLst/>
              <a:gdLst/>
              <a:ahLst/>
              <a:cxnLst/>
              <a:rect l="l" t="t" r="r" b="b"/>
              <a:pathLst>
                <a:path w="4335" h="3593" extrusionOk="0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1390674" y="2277706"/>
              <a:ext cx="106189" cy="96937"/>
            </a:xfrm>
            <a:custGeom>
              <a:avLst/>
              <a:gdLst/>
              <a:ahLst/>
              <a:cxnLst/>
              <a:rect l="l" t="t" r="r" b="b"/>
              <a:pathLst>
                <a:path w="2858" h="2609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1313687" y="2182140"/>
              <a:ext cx="89841" cy="65987"/>
            </a:xfrm>
            <a:custGeom>
              <a:avLst/>
              <a:gdLst/>
              <a:ahLst/>
              <a:cxnLst/>
              <a:rect l="l" t="t" r="r" b="b"/>
              <a:pathLst>
                <a:path w="2418" h="1776" extrusionOk="0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1663178" y="2974792"/>
              <a:ext cx="111948" cy="57256"/>
            </a:xfrm>
            <a:custGeom>
              <a:avLst/>
              <a:gdLst/>
              <a:ahLst/>
              <a:cxnLst/>
              <a:rect l="l" t="t" r="r" b="b"/>
              <a:pathLst>
                <a:path w="3013" h="1541" extrusionOk="0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1529118" y="2839097"/>
              <a:ext cx="168164" cy="100467"/>
            </a:xfrm>
            <a:custGeom>
              <a:avLst/>
              <a:gdLst/>
              <a:ahLst/>
              <a:cxnLst/>
              <a:rect l="l" t="t" r="r" b="b"/>
              <a:pathLst>
                <a:path w="4526" h="2704" extrusionOk="0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1406131" y="2685383"/>
              <a:ext cx="192946" cy="102882"/>
            </a:xfrm>
            <a:custGeom>
              <a:avLst/>
              <a:gdLst/>
              <a:ahLst/>
              <a:cxnLst/>
              <a:rect l="l" t="t" r="r" b="b"/>
              <a:pathLst>
                <a:path w="5193" h="2769" extrusionOk="0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1303952" y="2497707"/>
              <a:ext cx="181874" cy="99910"/>
            </a:xfrm>
            <a:custGeom>
              <a:avLst/>
              <a:gdLst/>
              <a:ahLst/>
              <a:cxnLst/>
              <a:rect l="l" t="t" r="r" b="b"/>
              <a:pathLst>
                <a:path w="4895" h="2689" extrusionOk="0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1269879" y="2358669"/>
              <a:ext cx="129225" cy="62420"/>
            </a:xfrm>
            <a:custGeom>
              <a:avLst/>
              <a:gdLst/>
              <a:ahLst/>
              <a:cxnLst/>
              <a:rect l="l" t="t" r="r" b="b"/>
              <a:pathLst>
                <a:path w="3478" h="1680" extrusionOk="0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1224772" y="2238357"/>
              <a:ext cx="95154" cy="57107"/>
            </a:xfrm>
            <a:custGeom>
              <a:avLst/>
              <a:gdLst/>
              <a:ahLst/>
              <a:cxnLst/>
              <a:rect l="l" t="t" r="r" b="b"/>
              <a:pathLst>
                <a:path w="2561" h="1537" extrusionOk="0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968617" y="3817753"/>
              <a:ext cx="883472" cy="636539"/>
            </a:xfrm>
            <a:custGeom>
              <a:avLst/>
              <a:gdLst/>
              <a:ahLst/>
              <a:cxnLst/>
              <a:rect l="l" t="t" r="r" b="b"/>
              <a:pathLst>
                <a:path w="23778" h="17132" extrusionOk="0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1088074" y="3833618"/>
              <a:ext cx="764018" cy="546364"/>
            </a:xfrm>
            <a:custGeom>
              <a:avLst/>
              <a:gdLst/>
              <a:ahLst/>
              <a:cxnLst/>
              <a:rect l="l" t="t" r="r" b="b"/>
              <a:pathLst>
                <a:path w="20563" h="14705" extrusionOk="0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1652997" y="3839786"/>
              <a:ext cx="88949" cy="74384"/>
            </a:xfrm>
            <a:custGeom>
              <a:avLst/>
              <a:gdLst/>
              <a:ahLst/>
              <a:cxnLst/>
              <a:rect l="l" t="t" r="r" b="b"/>
              <a:pathLst>
                <a:path w="2394" h="2002" extrusionOk="0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1530456" y="3868099"/>
              <a:ext cx="111093" cy="126587"/>
            </a:xfrm>
            <a:custGeom>
              <a:avLst/>
              <a:gdLst/>
              <a:ahLst/>
              <a:cxnLst/>
              <a:rect l="l" t="t" r="r" b="b"/>
              <a:pathLst>
                <a:path w="2990" h="3407" extrusionOk="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1389337" y="3946424"/>
              <a:ext cx="124804" cy="136730"/>
            </a:xfrm>
            <a:custGeom>
              <a:avLst/>
              <a:gdLst/>
              <a:ahLst/>
              <a:cxnLst/>
              <a:rect l="l" t="t" r="r" b="b"/>
              <a:pathLst>
                <a:path w="3359" h="3680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1247771" y="4061422"/>
              <a:ext cx="119936" cy="130117"/>
            </a:xfrm>
            <a:custGeom>
              <a:avLst/>
              <a:gdLst/>
              <a:ahLst/>
              <a:cxnLst/>
              <a:rect l="l" t="t" r="r" b="b"/>
              <a:pathLst>
                <a:path w="3228" h="3502" extrusionOk="0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1165062" y="4187530"/>
              <a:ext cx="86274" cy="85419"/>
            </a:xfrm>
            <a:custGeom>
              <a:avLst/>
              <a:gdLst/>
              <a:ahLst/>
              <a:cxnLst/>
              <a:rect l="l" t="t" r="r" b="b"/>
              <a:pathLst>
                <a:path w="2322" h="229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1089820" y="4270686"/>
              <a:ext cx="59337" cy="72601"/>
            </a:xfrm>
            <a:custGeom>
              <a:avLst/>
              <a:gdLst/>
              <a:ahLst/>
              <a:cxnLst/>
              <a:rect l="l" t="t" r="r" b="b"/>
              <a:pathLst>
                <a:path w="1597" h="1954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1730877" y="3916774"/>
              <a:ext cx="58854" cy="92070"/>
            </a:xfrm>
            <a:custGeom>
              <a:avLst/>
              <a:gdLst/>
              <a:ahLst/>
              <a:cxnLst/>
              <a:rect l="l" t="t" r="r" b="b"/>
              <a:pathLst>
                <a:path w="1584" h="2478" extrusionOk="0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1626914" y="3988894"/>
              <a:ext cx="92033" cy="137622"/>
            </a:xfrm>
            <a:custGeom>
              <a:avLst/>
              <a:gdLst/>
              <a:ahLst/>
              <a:cxnLst/>
              <a:rect l="l" t="t" r="r" b="b"/>
              <a:pathLst>
                <a:path w="2477" h="3704" extrusionOk="0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1497721" y="4079146"/>
              <a:ext cx="100913" cy="157946"/>
            </a:xfrm>
            <a:custGeom>
              <a:avLst/>
              <a:gdLst/>
              <a:ahLst/>
              <a:cxnLst/>
              <a:rect l="l" t="t" r="r" b="b"/>
              <a:pathLst>
                <a:path w="2716" h="4251" extrusionOk="0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346867" y="4183555"/>
              <a:ext cx="96900" cy="149549"/>
            </a:xfrm>
            <a:custGeom>
              <a:avLst/>
              <a:gdLst/>
              <a:ahLst/>
              <a:cxnLst/>
              <a:rect l="l" t="t" r="r" b="b"/>
              <a:pathLst>
                <a:path w="2608" h="4025" extrusionOk="0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1238928" y="4264481"/>
              <a:ext cx="58408" cy="106226"/>
            </a:xfrm>
            <a:custGeom>
              <a:avLst/>
              <a:gdLst/>
              <a:ahLst/>
              <a:cxnLst/>
              <a:rect l="l" t="t" r="r" b="b"/>
              <a:pathLst>
                <a:path w="1572" h="2859" extrusionOk="0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1141579" y="4337492"/>
              <a:ext cx="52686" cy="77431"/>
            </a:xfrm>
            <a:custGeom>
              <a:avLst/>
              <a:gdLst/>
              <a:ahLst/>
              <a:cxnLst/>
              <a:rect l="l" t="t" r="r" b="b"/>
              <a:pathLst>
                <a:path w="1418" h="2084" extrusionOk="0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670884" y="3474133"/>
              <a:ext cx="1328960" cy="539008"/>
            </a:xfrm>
            <a:custGeom>
              <a:avLst/>
              <a:gdLst/>
              <a:ahLst/>
              <a:cxnLst/>
              <a:rect l="l" t="t" r="r" b="b"/>
              <a:pathLst>
                <a:path w="35768" h="14507" extrusionOk="0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841654" y="3669054"/>
              <a:ext cx="1158196" cy="180276"/>
            </a:xfrm>
            <a:custGeom>
              <a:avLst/>
              <a:gdLst/>
              <a:ahLst/>
              <a:cxnLst/>
              <a:rect l="l" t="t" r="r" b="b"/>
              <a:pathLst>
                <a:path w="31172" h="4852" extrusionOk="0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1766695" y="3689378"/>
              <a:ext cx="72155" cy="123912"/>
            </a:xfrm>
            <a:custGeom>
              <a:avLst/>
              <a:gdLst/>
              <a:ahLst/>
              <a:cxnLst/>
              <a:rect l="l" t="t" r="r" b="b"/>
              <a:pathLst>
                <a:path w="1942" h="3335" extrusionOk="0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1599901" y="3598271"/>
              <a:ext cx="87203" cy="191125"/>
            </a:xfrm>
            <a:custGeom>
              <a:avLst/>
              <a:gdLst/>
              <a:ahLst/>
              <a:cxnLst/>
              <a:rect l="l" t="t" r="r" b="b"/>
              <a:pathLst>
                <a:path w="2347" h="5144" extrusionOk="0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1425155" y="3542946"/>
              <a:ext cx="68179" cy="218583"/>
            </a:xfrm>
            <a:custGeom>
              <a:avLst/>
              <a:gdLst/>
              <a:ahLst/>
              <a:cxnLst/>
              <a:rect l="l" t="t" r="r" b="b"/>
              <a:pathLst>
                <a:path w="1835" h="5883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1205748" y="3523476"/>
              <a:ext cx="65504" cy="204761"/>
            </a:xfrm>
            <a:custGeom>
              <a:avLst/>
              <a:gdLst/>
              <a:ahLst/>
              <a:cxnLst/>
              <a:rect l="l" t="t" r="r" b="b"/>
              <a:pathLst>
                <a:path w="1763" h="5511" extrusionOk="0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1041629" y="3563753"/>
              <a:ext cx="47818" cy="142935"/>
            </a:xfrm>
            <a:custGeom>
              <a:avLst/>
              <a:gdLst/>
              <a:ahLst/>
              <a:cxnLst/>
              <a:rect l="l" t="t" r="r" b="b"/>
              <a:pathLst>
                <a:path w="1287" h="3847" extrusionOk="0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907123" y="3572596"/>
              <a:ext cx="31433" cy="109756"/>
            </a:xfrm>
            <a:custGeom>
              <a:avLst/>
              <a:gdLst/>
              <a:ahLst/>
              <a:cxnLst/>
              <a:rect l="l" t="t" r="r" b="b"/>
              <a:pathLst>
                <a:path w="846" h="2954" extrusionOk="0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1743250" y="3831389"/>
              <a:ext cx="94262" cy="115515"/>
            </a:xfrm>
            <a:custGeom>
              <a:avLst/>
              <a:gdLst/>
              <a:ahLst/>
              <a:cxnLst/>
              <a:rect l="l" t="t" r="r" b="b"/>
              <a:pathLst>
                <a:path w="2537" h="3109" extrusionOk="0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1569842" y="3802184"/>
              <a:ext cx="115478" cy="188041"/>
            </a:xfrm>
            <a:custGeom>
              <a:avLst/>
              <a:gdLst/>
              <a:ahLst/>
              <a:cxnLst/>
              <a:rect l="l" t="t" r="r" b="b"/>
              <a:pathLst>
                <a:path w="3108" h="5061" extrusionOk="0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1384023" y="3771233"/>
              <a:ext cx="107972" cy="213270"/>
            </a:xfrm>
            <a:custGeom>
              <a:avLst/>
              <a:gdLst/>
              <a:ahLst/>
              <a:cxnLst/>
              <a:rect l="l" t="t" r="r" b="b"/>
              <a:pathLst>
                <a:path w="2906" h="5740" extrusionOk="0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1163724" y="3736678"/>
              <a:ext cx="106635" cy="199151"/>
            </a:xfrm>
            <a:custGeom>
              <a:avLst/>
              <a:gdLst/>
              <a:ahLst/>
              <a:cxnLst/>
              <a:rect l="l" t="t" r="r" b="b"/>
              <a:pathLst>
                <a:path w="2870" h="5360" extrusionOk="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1016845" y="3708848"/>
              <a:ext cx="73455" cy="133201"/>
            </a:xfrm>
            <a:custGeom>
              <a:avLst/>
              <a:gdLst/>
              <a:ahLst/>
              <a:cxnLst/>
              <a:rect l="l" t="t" r="r" b="b"/>
              <a:pathLst>
                <a:path w="1977" h="3585" extrusionOk="0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886761" y="3683619"/>
              <a:ext cx="48710" cy="108864"/>
            </a:xfrm>
            <a:custGeom>
              <a:avLst/>
              <a:gdLst/>
              <a:ahLst/>
              <a:cxnLst/>
              <a:rect l="l" t="t" r="r" b="b"/>
              <a:pathLst>
                <a:path w="1311" h="2930" extrusionOk="0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3661441" y="3440061"/>
              <a:ext cx="839257" cy="546922"/>
            </a:xfrm>
            <a:custGeom>
              <a:avLst/>
              <a:gdLst/>
              <a:ahLst/>
              <a:cxnLst/>
              <a:rect l="l" t="t" r="r" b="b"/>
              <a:pathLst>
                <a:path w="22588" h="14720" extrusionOk="0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3661441" y="3502260"/>
              <a:ext cx="726009" cy="463657"/>
            </a:xfrm>
            <a:custGeom>
              <a:avLst/>
              <a:gdLst/>
              <a:ahLst/>
              <a:cxnLst/>
              <a:rect l="l" t="t" r="r" b="b"/>
              <a:pathLst>
                <a:path w="19540" h="12479" extrusionOk="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3765850" y="3898641"/>
              <a:ext cx="80998" cy="70817"/>
            </a:xfrm>
            <a:custGeom>
              <a:avLst/>
              <a:gdLst/>
              <a:ahLst/>
              <a:cxnLst/>
              <a:rect l="l" t="t" r="r" b="b"/>
              <a:pathLst>
                <a:path w="2180" h="1906" extrusionOk="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3861416" y="3830051"/>
              <a:ext cx="100913" cy="119490"/>
            </a:xfrm>
            <a:custGeom>
              <a:avLst/>
              <a:gdLst/>
              <a:ahLst/>
              <a:cxnLst/>
              <a:rect l="l" t="t" r="r" b="b"/>
              <a:pathLst>
                <a:path w="2716" h="3216" extrusionOk="0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3982211" y="3754847"/>
              <a:ext cx="108418" cy="130117"/>
            </a:xfrm>
            <a:custGeom>
              <a:avLst/>
              <a:gdLst/>
              <a:ahLst/>
              <a:cxnLst/>
              <a:rect l="l" t="t" r="r" b="b"/>
              <a:pathLst>
                <a:path w="2918" h="3502" extrusionOk="0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4121547" y="3662849"/>
              <a:ext cx="107527" cy="123466"/>
            </a:xfrm>
            <a:custGeom>
              <a:avLst/>
              <a:gdLst/>
              <a:ahLst/>
              <a:cxnLst/>
              <a:rect l="l" t="t" r="r" b="b"/>
              <a:pathLst>
                <a:path w="2894" h="3323" extrusionOk="0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4232161" y="3593404"/>
              <a:ext cx="75648" cy="81407"/>
            </a:xfrm>
            <a:custGeom>
              <a:avLst/>
              <a:gdLst/>
              <a:ahLst/>
              <a:cxnLst/>
              <a:rect l="l" t="t" r="r" b="b"/>
              <a:pathLst>
                <a:path w="2036" h="2191" extrusionOk="0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4329473" y="3533657"/>
              <a:ext cx="51348" cy="68625"/>
            </a:xfrm>
            <a:custGeom>
              <a:avLst/>
              <a:gdLst/>
              <a:ahLst/>
              <a:cxnLst/>
              <a:rect l="l" t="t" r="r" b="b"/>
              <a:pathLst>
                <a:path w="1382" h="1847" extrusionOk="0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3726947" y="3808389"/>
              <a:ext cx="53540" cy="85865"/>
            </a:xfrm>
            <a:custGeom>
              <a:avLst/>
              <a:gdLst/>
              <a:ahLst/>
              <a:cxnLst/>
              <a:rect l="l" t="t" r="r" b="b"/>
              <a:pathLst>
                <a:path w="1441" h="2311" extrusionOk="0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3797284" y="3704426"/>
              <a:ext cx="81407" cy="128779"/>
            </a:xfrm>
            <a:custGeom>
              <a:avLst/>
              <a:gdLst/>
              <a:ahLst/>
              <a:cxnLst/>
              <a:rect l="l" t="t" r="r" b="b"/>
              <a:pathLst>
                <a:path w="2191" h="3466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3913174" y="3608415"/>
              <a:ext cx="87203" cy="148694"/>
            </a:xfrm>
            <a:custGeom>
              <a:avLst/>
              <a:gdLst/>
              <a:ahLst/>
              <a:cxnLst/>
              <a:rect l="l" t="t" r="r" b="b"/>
              <a:pathLst>
                <a:path w="2347" h="4002" extrusionOk="0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4059607" y="3528343"/>
              <a:ext cx="83636" cy="139851"/>
            </a:xfrm>
            <a:custGeom>
              <a:avLst/>
              <a:gdLst/>
              <a:ahLst/>
              <a:cxnLst/>
              <a:rect l="l" t="t" r="r" b="b"/>
              <a:pathLst>
                <a:path w="2251" h="3764" extrusionOk="0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4195413" y="3500476"/>
              <a:ext cx="49156" cy="99575"/>
            </a:xfrm>
            <a:custGeom>
              <a:avLst/>
              <a:gdLst/>
              <a:ahLst/>
              <a:cxnLst/>
              <a:rect l="l" t="t" r="r" b="b"/>
              <a:pathLst>
                <a:path w="1323" h="2680" extrusionOk="0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4291871" y="3465104"/>
              <a:ext cx="44697" cy="73010"/>
            </a:xfrm>
            <a:custGeom>
              <a:avLst/>
              <a:gdLst/>
              <a:ahLst/>
              <a:cxnLst/>
              <a:rect l="l" t="t" r="r" b="b"/>
              <a:pathLst>
                <a:path w="1203" h="1965" extrusionOk="0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3764549" y="4103595"/>
              <a:ext cx="461428" cy="420595"/>
            </a:xfrm>
            <a:custGeom>
              <a:avLst/>
              <a:gdLst/>
              <a:ahLst/>
              <a:cxnLst/>
              <a:rect l="l" t="t" r="r" b="b"/>
              <a:pathLst>
                <a:path w="12419" h="11320" extrusionOk="0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3775139" y="4104338"/>
              <a:ext cx="395106" cy="361927"/>
            </a:xfrm>
            <a:custGeom>
              <a:avLst/>
              <a:gdLst/>
              <a:ahLst/>
              <a:cxnLst/>
              <a:rect l="l" t="t" r="r" b="b"/>
              <a:pathLst>
                <a:path w="10634" h="9741" extrusionOk="0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3800368" y="4156988"/>
              <a:ext cx="35000" cy="49602"/>
            </a:xfrm>
            <a:custGeom>
              <a:avLst/>
              <a:gdLst/>
              <a:ahLst/>
              <a:cxnLst/>
              <a:rect l="l" t="t" r="r" b="b"/>
              <a:pathLst>
                <a:path w="942" h="1335" extrusionOk="0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3832211" y="4204771"/>
              <a:ext cx="60228" cy="73455"/>
            </a:xfrm>
            <a:custGeom>
              <a:avLst/>
              <a:gdLst/>
              <a:ahLst/>
              <a:cxnLst/>
              <a:rect l="l" t="t" r="r" b="b"/>
              <a:pathLst>
                <a:path w="1621" h="1977" extrusionOk="0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3892404" y="4264926"/>
              <a:ext cx="64613" cy="84082"/>
            </a:xfrm>
            <a:custGeom>
              <a:avLst/>
              <a:gdLst/>
              <a:ahLst/>
              <a:cxnLst/>
              <a:rect l="l" t="t" r="r" b="b"/>
              <a:pathLst>
                <a:path w="1739" h="2263" extrusionOk="0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3973776" y="4334408"/>
              <a:ext cx="61529" cy="79660"/>
            </a:xfrm>
            <a:custGeom>
              <a:avLst/>
              <a:gdLst/>
              <a:ahLst/>
              <a:cxnLst/>
              <a:rect l="l" t="t" r="r" b="b"/>
              <a:pathLst>
                <a:path w="1656" h="2144" extrusionOk="0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4053848" y="4388805"/>
              <a:ext cx="39421" cy="57107"/>
            </a:xfrm>
            <a:custGeom>
              <a:avLst/>
              <a:gdLst/>
              <a:ahLst/>
              <a:cxnLst/>
              <a:rect l="l" t="t" r="r" b="b"/>
              <a:pathLst>
                <a:path w="1061" h="1537" extrusionOk="0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4109174" y="4437480"/>
              <a:ext cx="34517" cy="40722"/>
            </a:xfrm>
            <a:custGeom>
              <a:avLst/>
              <a:gdLst/>
              <a:ahLst/>
              <a:cxnLst/>
              <a:rect l="l" t="t" r="r" b="b"/>
              <a:pathLst>
                <a:path w="929" h="1096" extrusionOk="0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3833549" y="4118494"/>
              <a:ext cx="50902" cy="38084"/>
            </a:xfrm>
            <a:custGeom>
              <a:avLst/>
              <a:gdLst/>
              <a:ahLst/>
              <a:cxnLst/>
              <a:rect l="l" t="t" r="r" b="b"/>
              <a:pathLst>
                <a:path w="1370" h="1025" extrusionOk="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3885307" y="4144169"/>
              <a:ext cx="69034" cy="65504"/>
            </a:xfrm>
            <a:custGeom>
              <a:avLst/>
              <a:gdLst/>
              <a:ahLst/>
              <a:cxnLst/>
              <a:rect l="l" t="t" r="r" b="b"/>
              <a:pathLst>
                <a:path w="1858" h="1763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3951222" y="4198120"/>
              <a:ext cx="79214" cy="69963"/>
            </a:xfrm>
            <a:custGeom>
              <a:avLst/>
              <a:gdLst/>
              <a:ahLst/>
              <a:cxnLst/>
              <a:rect l="l" t="t" r="r" b="b"/>
              <a:pathLst>
                <a:path w="2132" h="1883" extrusionOk="0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4026873" y="4273324"/>
              <a:ext cx="75239" cy="66842"/>
            </a:xfrm>
            <a:custGeom>
              <a:avLst/>
              <a:gdLst/>
              <a:ahLst/>
              <a:cxnLst/>
              <a:rect l="l" t="t" r="r" b="b"/>
              <a:pathLst>
                <a:path w="2025" h="1799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4086137" y="4350311"/>
              <a:ext cx="54469" cy="43843"/>
            </a:xfrm>
            <a:custGeom>
              <a:avLst/>
              <a:gdLst/>
              <a:ahLst/>
              <a:cxnLst/>
              <a:rect l="l" t="t" r="r" b="b"/>
              <a:pathLst>
                <a:path w="1466" h="1180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4139233" y="4402961"/>
              <a:ext cx="38084" cy="37638"/>
            </a:xfrm>
            <a:custGeom>
              <a:avLst/>
              <a:gdLst/>
              <a:ahLst/>
              <a:cxnLst/>
              <a:rect l="l" t="t" r="r" b="b"/>
              <a:pathLst>
                <a:path w="1025" h="1013" extrusionOk="0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991170" y="4617538"/>
              <a:ext cx="3388647" cy="137585"/>
            </a:xfrm>
            <a:custGeom>
              <a:avLst/>
              <a:gdLst/>
              <a:ahLst/>
              <a:cxnLst/>
              <a:rect l="l" t="t" r="r" b="b"/>
              <a:pathLst>
                <a:path w="91203" h="3703" extrusionOk="0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2326306" y="4316685"/>
              <a:ext cx="718466" cy="326072"/>
            </a:xfrm>
            <a:custGeom>
              <a:avLst/>
              <a:gdLst/>
              <a:ahLst/>
              <a:cxnLst/>
              <a:rect l="l" t="t" r="r" b="b"/>
              <a:pathLst>
                <a:path w="19337" h="8776" extrusionOk="0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2392667" y="4316685"/>
              <a:ext cx="585749" cy="85865"/>
            </a:xfrm>
            <a:custGeom>
              <a:avLst/>
              <a:gdLst/>
              <a:ahLst/>
              <a:cxnLst/>
              <a:rect l="l" t="t" r="r" b="b"/>
              <a:pathLst>
                <a:path w="15765" h="2311" extrusionOk="0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2326306" y="4579044"/>
              <a:ext cx="718466" cy="63721"/>
            </a:xfrm>
            <a:custGeom>
              <a:avLst/>
              <a:gdLst/>
              <a:ahLst/>
              <a:cxnLst/>
              <a:rect l="l" t="t" r="r" b="b"/>
              <a:pathLst>
                <a:path w="19337" h="1715" extrusionOk="0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2223680" y="4621068"/>
              <a:ext cx="920627" cy="50011"/>
            </a:xfrm>
            <a:custGeom>
              <a:avLst/>
              <a:gdLst/>
              <a:ahLst/>
              <a:cxnLst/>
              <a:rect l="l" t="t" r="r" b="b"/>
              <a:pathLst>
                <a:path w="24778" h="134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339770" y="4101700"/>
              <a:ext cx="2691917" cy="238015"/>
            </a:xfrm>
            <a:custGeom>
              <a:avLst/>
              <a:gdLst/>
              <a:ahLst/>
              <a:cxnLst/>
              <a:rect l="l" t="t" r="r" b="b"/>
              <a:pathLst>
                <a:path w="72451" h="6406" extrusionOk="0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1339362" y="2498933"/>
              <a:ext cx="2691880" cy="1602755"/>
            </a:xfrm>
            <a:custGeom>
              <a:avLst/>
              <a:gdLst/>
              <a:ahLst/>
              <a:cxnLst/>
              <a:rect l="l" t="t" r="r" b="b"/>
              <a:pathLst>
                <a:path w="72450" h="43137" extrusionOk="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1434036" y="2594461"/>
              <a:ext cx="2499454" cy="1409475"/>
            </a:xfrm>
            <a:custGeom>
              <a:avLst/>
              <a:gdLst/>
              <a:ahLst/>
              <a:cxnLst/>
              <a:rect l="l" t="t" r="r" b="b"/>
              <a:pathLst>
                <a:path w="67271" h="37935" extrusionOk="0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2647930" y="4171590"/>
              <a:ext cx="85419" cy="85865"/>
            </a:xfrm>
            <a:custGeom>
              <a:avLst/>
              <a:gdLst/>
              <a:ahLst/>
              <a:cxnLst/>
              <a:rect l="l" t="t" r="r" b="b"/>
              <a:pathLst>
                <a:path w="2299" h="2311" extrusionOk="0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1443779" y="2597606"/>
              <a:ext cx="2499528" cy="1386459"/>
            </a:xfrm>
            <a:custGeom>
              <a:avLst/>
              <a:gdLst/>
              <a:ahLst/>
              <a:cxnLst/>
              <a:rect l="l" t="t" r="r" b="b"/>
              <a:pathLst>
                <a:path w="71903" h="39970" extrusionOk="0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1830827" y="2499379"/>
              <a:ext cx="1708944" cy="1165664"/>
            </a:xfrm>
            <a:custGeom>
              <a:avLst/>
              <a:gdLst/>
              <a:ahLst/>
              <a:cxnLst/>
              <a:rect l="l" t="t" r="r" b="b"/>
              <a:pathLst>
                <a:path w="45995" h="31373" extrusionOk="0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1790587" y="1550449"/>
              <a:ext cx="1789905" cy="1933658"/>
            </a:xfrm>
            <a:custGeom>
              <a:avLst/>
              <a:gdLst/>
              <a:ahLst/>
              <a:cxnLst/>
              <a:rect l="l" t="t" r="r" b="b"/>
              <a:pathLst>
                <a:path w="48174" h="52043" extrusionOk="0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1838370" y="1615026"/>
              <a:ext cx="1693896" cy="1804061"/>
            </a:xfrm>
            <a:custGeom>
              <a:avLst/>
              <a:gdLst/>
              <a:ahLst/>
              <a:cxnLst/>
              <a:rect l="l" t="t" r="r" b="b"/>
              <a:pathLst>
                <a:path w="45590" h="48555" fill="none" extrusionOk="0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w="17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1790587" y="1550449"/>
              <a:ext cx="894952" cy="1933658"/>
            </a:xfrm>
            <a:custGeom>
              <a:avLst/>
              <a:gdLst/>
              <a:ahLst/>
              <a:cxnLst/>
              <a:rect l="l" t="t" r="r" b="b"/>
              <a:pathLst>
                <a:path w="24087" h="52043" extrusionOk="0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1906477" y="1566559"/>
              <a:ext cx="22182" cy="2218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3436274" y="1566559"/>
              <a:ext cx="22144" cy="2218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1514516" y="1933120"/>
              <a:ext cx="73047" cy="73455"/>
            </a:xfrm>
            <a:custGeom>
              <a:avLst/>
              <a:gdLst/>
              <a:ahLst/>
              <a:cxnLst/>
              <a:rect l="l" t="t" r="r" b="b"/>
              <a:pathLst>
                <a:path w="1966" h="1977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1343783" y="1891059"/>
              <a:ext cx="18615" cy="18652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1020821" y="2187045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884123" y="2302935"/>
              <a:ext cx="27012" cy="27012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633727" y="3342117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538607" y="3190817"/>
              <a:ext cx="16868" cy="16831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470500" y="3607114"/>
              <a:ext cx="18615" cy="1861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869967" y="4043736"/>
              <a:ext cx="30987" cy="31024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617379" y="4132651"/>
              <a:ext cx="22590" cy="2259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813787" y="4393227"/>
              <a:ext cx="29241" cy="29241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4672759" y="3340334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4696205" y="3654897"/>
              <a:ext cx="51794" cy="51348"/>
            </a:xfrm>
            <a:custGeom>
              <a:avLst/>
              <a:gdLst/>
              <a:ahLst/>
              <a:cxnLst/>
              <a:rect l="l" t="t" r="r" b="b"/>
              <a:pathLst>
                <a:path w="1394" h="1382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4672759" y="1919372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3828681" y="1844614"/>
              <a:ext cx="56661" cy="56216"/>
            </a:xfrm>
            <a:custGeom>
              <a:avLst/>
              <a:gdLst/>
              <a:ahLst/>
              <a:cxnLst/>
              <a:rect l="l" t="t" r="r" b="b"/>
              <a:pathLst>
                <a:path w="1525" h="1513" extrusionOk="0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4293208" y="1417727"/>
              <a:ext cx="46927" cy="46927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1115604" y="4878581"/>
              <a:ext cx="15225" cy="78042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1084379" y="4909772"/>
              <a:ext cx="77673" cy="15259"/>
            </a:xfrm>
            <a:custGeom>
              <a:avLst/>
              <a:gdLst/>
              <a:ahLst/>
              <a:cxnLst/>
              <a:rect l="l" t="t" r="r" b="b"/>
              <a:pathLst>
                <a:path w="2311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4423255" y="4679440"/>
              <a:ext cx="16831" cy="86311"/>
            </a:xfrm>
            <a:custGeom>
              <a:avLst/>
              <a:gdLst/>
              <a:ahLst/>
              <a:cxnLst/>
              <a:rect l="l" t="t" r="r" b="b"/>
              <a:pathLst>
                <a:path w="453" h="2323" extrusionOk="0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4388291" y="4713958"/>
              <a:ext cx="86311" cy="16831"/>
            </a:xfrm>
            <a:custGeom>
              <a:avLst/>
              <a:gdLst/>
              <a:ahLst/>
              <a:cxnLst/>
              <a:rect l="l" t="t" r="r" b="b"/>
              <a:pathLst>
                <a:path w="2323" h="453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1923273" y="1251245"/>
              <a:ext cx="16831" cy="86274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1888309" y="1286171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3097855" y="1150745"/>
              <a:ext cx="16831" cy="85828"/>
            </a:xfrm>
            <a:custGeom>
              <a:avLst/>
              <a:gdLst/>
              <a:ahLst/>
              <a:cxnLst/>
              <a:rect l="l" t="t" r="r" b="b"/>
              <a:pathLst>
                <a:path w="453" h="2310" extrusionOk="0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3062891" y="1185225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4455990" y="1713676"/>
              <a:ext cx="30133" cy="154416"/>
            </a:xfrm>
            <a:custGeom>
              <a:avLst/>
              <a:gdLst/>
              <a:ahLst/>
              <a:cxnLst/>
              <a:rect l="l" t="t" r="r" b="b"/>
              <a:pathLst>
                <a:path w="811" h="4156" extrusionOk="0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4393605" y="1776061"/>
              <a:ext cx="154453" cy="30096"/>
            </a:xfrm>
            <a:custGeom>
              <a:avLst/>
              <a:gdLst/>
              <a:ahLst/>
              <a:cxnLst/>
              <a:rect l="l" t="t" r="r" b="b"/>
              <a:pathLst>
                <a:path w="4157" h="810" extrusionOk="0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4789987" y="4308163"/>
              <a:ext cx="16423" cy="84973"/>
            </a:xfrm>
            <a:custGeom>
              <a:avLst/>
              <a:gdLst/>
              <a:ahLst/>
              <a:cxnLst/>
              <a:rect l="l" t="t" r="r" b="b"/>
              <a:pathLst>
                <a:path w="442" h="2287" extrusionOk="0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4755506" y="4342198"/>
              <a:ext cx="85419" cy="16868"/>
            </a:xfrm>
            <a:custGeom>
              <a:avLst/>
              <a:gdLst/>
              <a:ahLst/>
              <a:cxnLst/>
              <a:rect l="l" t="t" r="r" b="b"/>
              <a:pathLst>
                <a:path w="2299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697004" y="1448678"/>
              <a:ext cx="30096" cy="154416"/>
            </a:xfrm>
            <a:custGeom>
              <a:avLst/>
              <a:gdLst/>
              <a:ahLst/>
              <a:cxnLst/>
              <a:rect l="l" t="t" r="r" b="b"/>
              <a:pathLst>
                <a:path w="810" h="4156" extrusionOk="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635065" y="1510617"/>
              <a:ext cx="154416" cy="30133"/>
            </a:xfrm>
            <a:custGeom>
              <a:avLst/>
              <a:gdLst/>
              <a:ahLst/>
              <a:cxnLst/>
              <a:rect l="l" t="t" r="r" b="b"/>
              <a:pathLst>
                <a:path w="4156" h="811" extrusionOk="0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2382932" y="2258719"/>
              <a:ext cx="624687" cy="503004"/>
            </a:xfrm>
            <a:custGeom>
              <a:avLst/>
              <a:gdLst/>
              <a:ahLst/>
              <a:cxnLst/>
              <a:rect l="l" t="t" r="r" b="b"/>
              <a:pathLst>
                <a:path w="16813" h="13538" extrusionOk="0">
                  <a:moveTo>
                    <a:pt x="14681" y="0"/>
                  </a:moveTo>
                  <a:cubicBezTo>
                    <a:pt x="9097" y="5251"/>
                    <a:pt x="6335" y="10311"/>
                    <a:pt x="6335" y="10311"/>
                  </a:cubicBezTo>
                  <a:lnTo>
                    <a:pt x="3632" y="5763"/>
                  </a:lnTo>
                  <a:lnTo>
                    <a:pt x="1" y="5763"/>
                  </a:lnTo>
                  <a:lnTo>
                    <a:pt x="5764" y="13537"/>
                  </a:lnTo>
                  <a:lnTo>
                    <a:pt x="7442" y="13537"/>
                  </a:lnTo>
                  <a:cubicBezTo>
                    <a:pt x="11574" y="4727"/>
                    <a:pt x="16813" y="0"/>
                    <a:pt x="16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2295800" y="2060937"/>
              <a:ext cx="820642" cy="820642"/>
            </a:xfrm>
            <a:custGeom>
              <a:avLst/>
              <a:gdLst/>
              <a:ahLst/>
              <a:cxnLst/>
              <a:rect l="l" t="t" r="r" b="b"/>
              <a:pathLst>
                <a:path w="22087" h="22087" fill="none" extrusionOk="0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82;p22">
            <a:extLst>
              <a:ext uri="{FF2B5EF4-FFF2-40B4-BE49-F238E27FC236}">
                <a16:creationId xmlns:a16="http://schemas.microsoft.com/office/drawing/2014/main" id="{4AA6F984-5B73-2F63-2DEE-94571498EA13}"/>
              </a:ext>
            </a:extLst>
          </p:cNvPr>
          <p:cNvSpPr txBox="1"/>
          <p:nvPr/>
        </p:nvSpPr>
        <p:spPr>
          <a:xfrm>
            <a:off x="6010337" y="2182140"/>
            <a:ext cx="2041476" cy="116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platform to help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young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women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escape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cyberbullying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while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protecting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their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mental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health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21"/>
          <p:cNvGrpSpPr/>
          <p:nvPr/>
        </p:nvGrpSpPr>
        <p:grpSpPr>
          <a:xfrm>
            <a:off x="2944201" y="974957"/>
            <a:ext cx="4856702" cy="1551093"/>
            <a:chOff x="4952925" y="1117407"/>
            <a:chExt cx="4856702" cy="1551093"/>
          </a:xfrm>
        </p:grpSpPr>
        <p:grpSp>
          <p:nvGrpSpPr>
            <p:cNvPr id="552" name="Google Shape;552;p21"/>
            <p:cNvGrpSpPr/>
            <p:nvPr/>
          </p:nvGrpSpPr>
          <p:grpSpPr>
            <a:xfrm>
              <a:off x="6903225" y="1117407"/>
              <a:ext cx="2906402" cy="1551093"/>
              <a:chOff x="6903225" y="1117407"/>
              <a:chExt cx="2906402" cy="1551093"/>
            </a:xfrm>
          </p:grpSpPr>
          <p:sp>
            <p:nvSpPr>
              <p:cNvPr id="553" name="Google Shape;553;p21"/>
              <p:cNvSpPr/>
              <p:nvPr/>
            </p:nvSpPr>
            <p:spPr>
              <a:xfrm>
                <a:off x="6903225" y="1653600"/>
                <a:ext cx="2906402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4" name="Google Shape;554;p21"/>
              <p:cNvGrpSpPr/>
              <p:nvPr/>
            </p:nvGrpSpPr>
            <p:grpSpPr>
              <a:xfrm>
                <a:off x="7099749" y="1117407"/>
                <a:ext cx="885768" cy="593322"/>
                <a:chOff x="6007743" y="1339429"/>
                <a:chExt cx="885768" cy="593322"/>
              </a:xfrm>
            </p:grpSpPr>
            <p:sp>
              <p:nvSpPr>
                <p:cNvPr id="555" name="Google Shape;555;p21"/>
                <p:cNvSpPr/>
                <p:nvPr/>
              </p:nvSpPr>
              <p:spPr>
                <a:xfrm>
                  <a:off x="6030044" y="1339429"/>
                  <a:ext cx="863467" cy="551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4" h="17812" extrusionOk="0">
                      <a:moveTo>
                        <a:pt x="11996" y="1"/>
                      </a:moveTo>
                      <a:cubicBezTo>
                        <a:pt x="11959" y="1"/>
                        <a:pt x="11921" y="1"/>
                        <a:pt x="11883" y="2"/>
                      </a:cubicBezTo>
                      <a:cubicBezTo>
                        <a:pt x="8192" y="62"/>
                        <a:pt x="6847" y="5110"/>
                        <a:pt x="3418" y="7324"/>
                      </a:cubicBezTo>
                      <a:cubicBezTo>
                        <a:pt x="1" y="9539"/>
                        <a:pt x="1810" y="14242"/>
                        <a:pt x="4561" y="15123"/>
                      </a:cubicBezTo>
                      <a:cubicBezTo>
                        <a:pt x="7323" y="16004"/>
                        <a:pt x="10085" y="17290"/>
                        <a:pt x="10085" y="17290"/>
                      </a:cubicBezTo>
                      <a:cubicBezTo>
                        <a:pt x="12150" y="17657"/>
                        <a:pt x="13775" y="17811"/>
                        <a:pt x="15080" y="17811"/>
                      </a:cubicBezTo>
                      <a:cubicBezTo>
                        <a:pt x="20330" y="17811"/>
                        <a:pt x="20398" y="15317"/>
                        <a:pt x="23039" y="14182"/>
                      </a:cubicBezTo>
                      <a:cubicBezTo>
                        <a:pt x="26337" y="12801"/>
                        <a:pt x="27873" y="9134"/>
                        <a:pt x="26135" y="5908"/>
                      </a:cubicBezTo>
                      <a:cubicBezTo>
                        <a:pt x="24921" y="3686"/>
                        <a:pt x="22895" y="3383"/>
                        <a:pt x="20914" y="3383"/>
                      </a:cubicBezTo>
                      <a:cubicBezTo>
                        <a:pt x="20174" y="3383"/>
                        <a:pt x="19441" y="3426"/>
                        <a:pt x="18759" y="3426"/>
                      </a:cubicBezTo>
                      <a:cubicBezTo>
                        <a:pt x="18616" y="3426"/>
                        <a:pt x="18475" y="3424"/>
                        <a:pt x="18336" y="3419"/>
                      </a:cubicBezTo>
                      <a:cubicBezTo>
                        <a:pt x="15815" y="3360"/>
                        <a:pt x="15579" y="1"/>
                        <a:pt x="119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1"/>
                <p:cNvSpPr/>
                <p:nvPr/>
              </p:nvSpPr>
              <p:spPr>
                <a:xfrm>
                  <a:off x="6007743" y="1388507"/>
                  <a:ext cx="469830" cy="513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0" h="16569" extrusionOk="0">
                      <a:moveTo>
                        <a:pt x="4972" y="0"/>
                      </a:moveTo>
                      <a:cubicBezTo>
                        <a:pt x="4644" y="0"/>
                        <a:pt x="4326" y="32"/>
                        <a:pt x="4024" y="90"/>
                      </a:cubicBezTo>
                      <a:cubicBezTo>
                        <a:pt x="536" y="769"/>
                        <a:pt x="0" y="7472"/>
                        <a:pt x="4370" y="10175"/>
                      </a:cubicBezTo>
                      <a:cubicBezTo>
                        <a:pt x="8739" y="12854"/>
                        <a:pt x="11240" y="16569"/>
                        <a:pt x="11240" y="16569"/>
                      </a:cubicBezTo>
                      <a:cubicBezTo>
                        <a:pt x="13089" y="3566"/>
                        <a:pt x="8456" y="0"/>
                        <a:pt x="49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1"/>
                <p:cNvSpPr/>
                <p:nvPr/>
              </p:nvSpPr>
              <p:spPr>
                <a:xfrm>
                  <a:off x="6150636" y="1406350"/>
                  <a:ext cx="275173" cy="50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3" h="16148" extrusionOk="0">
                      <a:moveTo>
                        <a:pt x="177" y="0"/>
                      </a:moveTo>
                      <a:cubicBezTo>
                        <a:pt x="119" y="0"/>
                        <a:pt x="59" y="34"/>
                        <a:pt x="24" y="86"/>
                      </a:cubicBezTo>
                      <a:cubicBezTo>
                        <a:pt x="0" y="157"/>
                        <a:pt x="24" y="253"/>
                        <a:pt x="107" y="288"/>
                      </a:cubicBezTo>
                      <a:cubicBezTo>
                        <a:pt x="155" y="324"/>
                        <a:pt x="6596" y="3646"/>
                        <a:pt x="8561" y="16004"/>
                      </a:cubicBezTo>
                      <a:cubicBezTo>
                        <a:pt x="8573" y="16088"/>
                        <a:pt x="8632" y="16147"/>
                        <a:pt x="8704" y="16147"/>
                      </a:cubicBezTo>
                      <a:lnTo>
                        <a:pt x="8739" y="16147"/>
                      </a:lnTo>
                      <a:cubicBezTo>
                        <a:pt x="8823" y="16124"/>
                        <a:pt x="8882" y="16052"/>
                        <a:pt x="8870" y="15969"/>
                      </a:cubicBezTo>
                      <a:cubicBezTo>
                        <a:pt x="6870" y="3420"/>
                        <a:pt x="298" y="38"/>
                        <a:pt x="238" y="14"/>
                      </a:cubicBezTo>
                      <a:cubicBezTo>
                        <a:pt x="219" y="5"/>
                        <a:pt x="198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1"/>
                <p:cNvSpPr/>
                <p:nvPr/>
              </p:nvSpPr>
              <p:spPr>
                <a:xfrm>
                  <a:off x="6105254" y="1525862"/>
                  <a:ext cx="222449" cy="77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1" h="2491" extrusionOk="0">
                      <a:moveTo>
                        <a:pt x="161" y="1"/>
                      </a:moveTo>
                      <a:cubicBezTo>
                        <a:pt x="96" y="1"/>
                        <a:pt x="35" y="57"/>
                        <a:pt x="24" y="133"/>
                      </a:cubicBezTo>
                      <a:cubicBezTo>
                        <a:pt x="1" y="216"/>
                        <a:pt x="60" y="288"/>
                        <a:pt x="155" y="300"/>
                      </a:cubicBezTo>
                      <a:cubicBezTo>
                        <a:pt x="179" y="300"/>
                        <a:pt x="3537" y="657"/>
                        <a:pt x="6930" y="2479"/>
                      </a:cubicBezTo>
                      <a:cubicBezTo>
                        <a:pt x="6954" y="2491"/>
                        <a:pt x="6966" y="2491"/>
                        <a:pt x="7001" y="2491"/>
                      </a:cubicBezTo>
                      <a:cubicBezTo>
                        <a:pt x="7061" y="2491"/>
                        <a:pt x="7121" y="2467"/>
                        <a:pt x="7132" y="2419"/>
                      </a:cubicBezTo>
                      <a:cubicBezTo>
                        <a:pt x="7180" y="2336"/>
                        <a:pt x="7144" y="2252"/>
                        <a:pt x="7073" y="2205"/>
                      </a:cubicBezTo>
                      <a:cubicBezTo>
                        <a:pt x="3620" y="359"/>
                        <a:pt x="215" y="2"/>
                        <a:pt x="179" y="2"/>
                      </a:cubicBezTo>
                      <a:cubicBezTo>
                        <a:pt x="173" y="1"/>
                        <a:pt x="167" y="1"/>
                        <a:pt x="1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1"/>
                <p:cNvSpPr/>
                <p:nvPr/>
              </p:nvSpPr>
              <p:spPr>
                <a:xfrm>
                  <a:off x="6338360" y="1433549"/>
                  <a:ext cx="54242" cy="227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7352" extrusionOk="0">
                      <a:moveTo>
                        <a:pt x="168" y="0"/>
                      </a:moveTo>
                      <a:cubicBezTo>
                        <a:pt x="136" y="0"/>
                        <a:pt x="102" y="10"/>
                        <a:pt x="72" y="29"/>
                      </a:cubicBezTo>
                      <a:cubicBezTo>
                        <a:pt x="12" y="65"/>
                        <a:pt x="0" y="160"/>
                        <a:pt x="36" y="232"/>
                      </a:cubicBezTo>
                      <a:cubicBezTo>
                        <a:pt x="48" y="244"/>
                        <a:pt x="1441" y="2268"/>
                        <a:pt x="262" y="7149"/>
                      </a:cubicBezTo>
                      <a:cubicBezTo>
                        <a:pt x="250" y="7245"/>
                        <a:pt x="298" y="7328"/>
                        <a:pt x="381" y="7352"/>
                      </a:cubicBezTo>
                      <a:lnTo>
                        <a:pt x="417" y="7352"/>
                      </a:lnTo>
                      <a:cubicBezTo>
                        <a:pt x="477" y="7352"/>
                        <a:pt x="548" y="7304"/>
                        <a:pt x="548" y="7233"/>
                      </a:cubicBezTo>
                      <a:cubicBezTo>
                        <a:pt x="1751" y="2208"/>
                        <a:pt x="334" y="148"/>
                        <a:pt x="274" y="53"/>
                      </a:cubicBezTo>
                      <a:cubicBezTo>
                        <a:pt x="253" y="19"/>
                        <a:pt x="212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1"/>
                <p:cNvSpPr/>
                <p:nvPr/>
              </p:nvSpPr>
              <p:spPr>
                <a:xfrm>
                  <a:off x="6221450" y="1710983"/>
                  <a:ext cx="169323" cy="44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1432" extrusionOk="0">
                      <a:moveTo>
                        <a:pt x="521" y="0"/>
                      </a:moveTo>
                      <a:cubicBezTo>
                        <a:pt x="300" y="0"/>
                        <a:pt x="174" y="12"/>
                        <a:pt x="155" y="15"/>
                      </a:cubicBezTo>
                      <a:cubicBezTo>
                        <a:pt x="83" y="15"/>
                        <a:pt x="0" y="86"/>
                        <a:pt x="24" y="182"/>
                      </a:cubicBezTo>
                      <a:cubicBezTo>
                        <a:pt x="24" y="253"/>
                        <a:pt x="95" y="313"/>
                        <a:pt x="179" y="313"/>
                      </a:cubicBezTo>
                      <a:cubicBezTo>
                        <a:pt x="184" y="313"/>
                        <a:pt x="286" y="304"/>
                        <a:pt x="474" y="304"/>
                      </a:cubicBezTo>
                      <a:cubicBezTo>
                        <a:pt x="1144" y="304"/>
                        <a:pt x="2902" y="413"/>
                        <a:pt x="5227" y="1408"/>
                      </a:cubicBezTo>
                      <a:cubicBezTo>
                        <a:pt x="5239" y="1432"/>
                        <a:pt x="5275" y="1432"/>
                        <a:pt x="5286" y="1432"/>
                      </a:cubicBezTo>
                      <a:cubicBezTo>
                        <a:pt x="5358" y="1432"/>
                        <a:pt x="5406" y="1384"/>
                        <a:pt x="5417" y="1337"/>
                      </a:cubicBezTo>
                      <a:cubicBezTo>
                        <a:pt x="5465" y="1253"/>
                        <a:pt x="5417" y="1158"/>
                        <a:pt x="5346" y="1134"/>
                      </a:cubicBezTo>
                      <a:cubicBezTo>
                        <a:pt x="3006" y="129"/>
                        <a:pt x="1249" y="0"/>
                        <a:pt x="5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1"/>
                <p:cNvSpPr/>
                <p:nvPr/>
              </p:nvSpPr>
              <p:spPr>
                <a:xfrm>
                  <a:off x="6396256" y="1675297"/>
                  <a:ext cx="285148" cy="257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5" h="8311" extrusionOk="0">
                      <a:moveTo>
                        <a:pt x="929" y="0"/>
                      </a:moveTo>
                      <a:cubicBezTo>
                        <a:pt x="405" y="24"/>
                        <a:pt x="1" y="417"/>
                        <a:pt x="1" y="929"/>
                      </a:cubicBezTo>
                      <a:lnTo>
                        <a:pt x="1" y="7382"/>
                      </a:lnTo>
                      <a:cubicBezTo>
                        <a:pt x="1" y="7894"/>
                        <a:pt x="417" y="8311"/>
                        <a:pt x="929" y="8311"/>
                      </a:cubicBezTo>
                      <a:lnTo>
                        <a:pt x="8275" y="8311"/>
                      </a:lnTo>
                      <a:cubicBezTo>
                        <a:pt x="8787" y="8311"/>
                        <a:pt x="9204" y="7894"/>
                        <a:pt x="9204" y="7382"/>
                      </a:cubicBezTo>
                      <a:lnTo>
                        <a:pt x="9204" y="929"/>
                      </a:lnTo>
                      <a:cubicBezTo>
                        <a:pt x="9204" y="417"/>
                        <a:pt x="8787" y="0"/>
                        <a:pt x="82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2" name="Google Shape;562;p21"/>
                <p:cNvSpPr/>
                <p:nvPr/>
              </p:nvSpPr>
              <p:spPr>
                <a:xfrm>
                  <a:off x="6440523" y="1516692"/>
                  <a:ext cx="199557" cy="15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5144" extrusionOk="0">
                      <a:moveTo>
                        <a:pt x="3424" y="0"/>
                      </a:moveTo>
                      <a:cubicBezTo>
                        <a:pt x="3309" y="0"/>
                        <a:pt x="3191" y="8"/>
                        <a:pt x="3072" y="24"/>
                      </a:cubicBezTo>
                      <a:cubicBezTo>
                        <a:pt x="453" y="358"/>
                        <a:pt x="48" y="3608"/>
                        <a:pt x="0" y="5120"/>
                      </a:cubicBezTo>
                      <a:lnTo>
                        <a:pt x="1310" y="5120"/>
                      </a:lnTo>
                      <a:lnTo>
                        <a:pt x="1310" y="5144"/>
                      </a:lnTo>
                      <a:cubicBezTo>
                        <a:pt x="1358" y="3918"/>
                        <a:pt x="1643" y="1524"/>
                        <a:pt x="3251" y="1310"/>
                      </a:cubicBezTo>
                      <a:cubicBezTo>
                        <a:pt x="3304" y="1304"/>
                        <a:pt x="3357" y="1301"/>
                        <a:pt x="3407" y="1301"/>
                      </a:cubicBezTo>
                      <a:cubicBezTo>
                        <a:pt x="3671" y="1301"/>
                        <a:pt x="3896" y="1382"/>
                        <a:pt x="4096" y="1572"/>
                      </a:cubicBezTo>
                      <a:cubicBezTo>
                        <a:pt x="4858" y="2251"/>
                        <a:pt x="5096" y="4013"/>
                        <a:pt x="5156" y="5144"/>
                      </a:cubicBezTo>
                      <a:lnTo>
                        <a:pt x="6442" y="5144"/>
                      </a:lnTo>
                      <a:cubicBezTo>
                        <a:pt x="6406" y="3930"/>
                        <a:pt x="6144" y="1667"/>
                        <a:pt x="4953" y="596"/>
                      </a:cubicBezTo>
                      <a:cubicBezTo>
                        <a:pt x="4527" y="199"/>
                        <a:pt x="4001" y="0"/>
                        <a:pt x="34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1"/>
                <p:cNvSpPr/>
                <p:nvPr/>
              </p:nvSpPr>
              <p:spPr>
                <a:xfrm>
                  <a:off x="6495849" y="1737624"/>
                  <a:ext cx="89649" cy="149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4" h="4823" extrusionOk="0">
                      <a:moveTo>
                        <a:pt x="1441" y="0"/>
                      </a:moveTo>
                      <a:cubicBezTo>
                        <a:pt x="655" y="0"/>
                        <a:pt x="0" y="655"/>
                        <a:pt x="0" y="1441"/>
                      </a:cubicBezTo>
                      <a:cubicBezTo>
                        <a:pt x="0" y="2060"/>
                        <a:pt x="381" y="2572"/>
                        <a:pt x="917" y="2786"/>
                      </a:cubicBezTo>
                      <a:lnTo>
                        <a:pt x="917" y="4287"/>
                      </a:lnTo>
                      <a:cubicBezTo>
                        <a:pt x="917" y="4584"/>
                        <a:pt x="1155" y="4822"/>
                        <a:pt x="1453" y="4822"/>
                      </a:cubicBezTo>
                      <a:cubicBezTo>
                        <a:pt x="1751" y="4822"/>
                        <a:pt x="1989" y="4584"/>
                        <a:pt x="1989" y="4287"/>
                      </a:cubicBezTo>
                      <a:lnTo>
                        <a:pt x="1989" y="2774"/>
                      </a:lnTo>
                      <a:cubicBezTo>
                        <a:pt x="2536" y="2548"/>
                        <a:pt x="2894" y="2036"/>
                        <a:pt x="2894" y="1441"/>
                      </a:cubicBezTo>
                      <a:cubicBezTo>
                        <a:pt x="2894" y="643"/>
                        <a:pt x="2227" y="0"/>
                        <a:pt x="14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1"/>
                <p:cNvSpPr/>
                <p:nvPr/>
              </p:nvSpPr>
              <p:spPr>
                <a:xfrm>
                  <a:off x="6665513" y="1340771"/>
                  <a:ext cx="162291" cy="162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9" h="5239" extrusionOk="0">
                      <a:moveTo>
                        <a:pt x="2620" y="0"/>
                      </a:moveTo>
                      <a:cubicBezTo>
                        <a:pt x="1167" y="0"/>
                        <a:pt x="0" y="1167"/>
                        <a:pt x="0" y="2620"/>
                      </a:cubicBezTo>
                      <a:cubicBezTo>
                        <a:pt x="0" y="4060"/>
                        <a:pt x="1167" y="5239"/>
                        <a:pt x="2620" y="5239"/>
                      </a:cubicBezTo>
                      <a:cubicBezTo>
                        <a:pt x="4072" y="5239"/>
                        <a:pt x="5239" y="4060"/>
                        <a:pt x="5239" y="2620"/>
                      </a:cubicBezTo>
                      <a:cubicBezTo>
                        <a:pt x="5239" y="1167"/>
                        <a:pt x="4072" y="0"/>
                        <a:pt x="26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1"/>
                <p:cNvSpPr/>
                <p:nvPr/>
              </p:nvSpPr>
              <p:spPr>
                <a:xfrm>
                  <a:off x="6163523" y="1832322"/>
                  <a:ext cx="50215" cy="71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2314" extrusionOk="0">
                      <a:moveTo>
                        <a:pt x="1132" y="1"/>
                      </a:moveTo>
                      <a:cubicBezTo>
                        <a:pt x="931" y="1"/>
                        <a:pt x="759" y="125"/>
                        <a:pt x="679" y="325"/>
                      </a:cubicBezTo>
                      <a:cubicBezTo>
                        <a:pt x="619" y="497"/>
                        <a:pt x="558" y="678"/>
                        <a:pt x="482" y="846"/>
                      </a:cubicBezTo>
                      <a:lnTo>
                        <a:pt x="482" y="846"/>
                      </a:lnTo>
                      <a:cubicBezTo>
                        <a:pt x="485" y="838"/>
                        <a:pt x="487" y="831"/>
                        <a:pt x="489" y="825"/>
                      </a:cubicBezTo>
                      <a:lnTo>
                        <a:pt x="489" y="825"/>
                      </a:lnTo>
                      <a:cubicBezTo>
                        <a:pt x="475" y="856"/>
                        <a:pt x="462" y="887"/>
                        <a:pt x="448" y="918"/>
                      </a:cubicBezTo>
                      <a:lnTo>
                        <a:pt x="448" y="918"/>
                      </a:lnTo>
                      <a:cubicBezTo>
                        <a:pt x="446" y="923"/>
                        <a:pt x="444" y="927"/>
                        <a:pt x="441" y="932"/>
                      </a:cubicBezTo>
                      <a:cubicBezTo>
                        <a:pt x="442" y="931"/>
                        <a:pt x="442" y="931"/>
                        <a:pt x="443" y="930"/>
                      </a:cubicBezTo>
                      <a:lnTo>
                        <a:pt x="443" y="930"/>
                      </a:lnTo>
                      <a:cubicBezTo>
                        <a:pt x="339" y="1166"/>
                        <a:pt x="234" y="1394"/>
                        <a:pt x="120" y="1622"/>
                      </a:cubicBezTo>
                      <a:cubicBezTo>
                        <a:pt x="1" y="1825"/>
                        <a:pt x="60" y="2134"/>
                        <a:pt x="287" y="2253"/>
                      </a:cubicBezTo>
                      <a:cubicBezTo>
                        <a:pt x="356" y="2294"/>
                        <a:pt x="437" y="2314"/>
                        <a:pt x="519" y="2314"/>
                      </a:cubicBezTo>
                      <a:cubicBezTo>
                        <a:pt x="678" y="2314"/>
                        <a:pt x="839" y="2240"/>
                        <a:pt x="918" y="2099"/>
                      </a:cubicBezTo>
                      <a:cubicBezTo>
                        <a:pt x="1180" y="1599"/>
                        <a:pt x="1394" y="1099"/>
                        <a:pt x="1572" y="575"/>
                      </a:cubicBezTo>
                      <a:cubicBezTo>
                        <a:pt x="1620" y="468"/>
                        <a:pt x="1596" y="313"/>
                        <a:pt x="1537" y="218"/>
                      </a:cubicBezTo>
                      <a:cubicBezTo>
                        <a:pt x="1477" y="134"/>
                        <a:pt x="1370" y="27"/>
                        <a:pt x="1251" y="15"/>
                      </a:cubicBezTo>
                      <a:cubicBezTo>
                        <a:pt x="1210" y="5"/>
                        <a:pt x="1171" y="1"/>
                        <a:pt x="11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1"/>
                <p:cNvSpPr/>
                <p:nvPr/>
              </p:nvSpPr>
              <p:spPr>
                <a:xfrm>
                  <a:off x="6139174" y="1837278"/>
                  <a:ext cx="93366" cy="5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1763" extrusionOk="0">
                      <a:moveTo>
                        <a:pt x="477" y="0"/>
                      </a:moveTo>
                      <a:cubicBezTo>
                        <a:pt x="320" y="0"/>
                        <a:pt x="170" y="69"/>
                        <a:pt x="84" y="224"/>
                      </a:cubicBezTo>
                      <a:cubicBezTo>
                        <a:pt x="1" y="450"/>
                        <a:pt x="25" y="760"/>
                        <a:pt x="263" y="867"/>
                      </a:cubicBezTo>
                      <a:cubicBezTo>
                        <a:pt x="965" y="1189"/>
                        <a:pt x="1668" y="1486"/>
                        <a:pt x="2394" y="1736"/>
                      </a:cubicBezTo>
                      <a:cubicBezTo>
                        <a:pt x="2434" y="1754"/>
                        <a:pt x="2478" y="1762"/>
                        <a:pt x="2521" y="1762"/>
                      </a:cubicBezTo>
                      <a:cubicBezTo>
                        <a:pt x="2711" y="1762"/>
                        <a:pt x="2915" y="1608"/>
                        <a:pt x="2954" y="1415"/>
                      </a:cubicBezTo>
                      <a:cubicBezTo>
                        <a:pt x="3013" y="1141"/>
                        <a:pt x="2882" y="939"/>
                        <a:pt x="2632" y="843"/>
                      </a:cubicBezTo>
                      <a:cubicBezTo>
                        <a:pt x="2287" y="724"/>
                        <a:pt x="1954" y="593"/>
                        <a:pt x="1632" y="462"/>
                      </a:cubicBezTo>
                      <a:cubicBezTo>
                        <a:pt x="1596" y="439"/>
                        <a:pt x="1561" y="427"/>
                        <a:pt x="1525" y="415"/>
                      </a:cubicBezTo>
                      <a:lnTo>
                        <a:pt x="1525" y="415"/>
                      </a:lnTo>
                      <a:cubicBezTo>
                        <a:pt x="1554" y="428"/>
                        <a:pt x="1564" y="433"/>
                        <a:pt x="1562" y="433"/>
                      </a:cubicBezTo>
                      <a:cubicBezTo>
                        <a:pt x="1559" y="433"/>
                        <a:pt x="1474" y="396"/>
                        <a:pt x="1465" y="379"/>
                      </a:cubicBezTo>
                      <a:cubicBezTo>
                        <a:pt x="1382" y="355"/>
                        <a:pt x="1299" y="308"/>
                        <a:pt x="1215" y="284"/>
                      </a:cubicBezTo>
                      <a:lnTo>
                        <a:pt x="727" y="58"/>
                      </a:lnTo>
                      <a:cubicBezTo>
                        <a:pt x="648" y="20"/>
                        <a:pt x="562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1"/>
                <p:cNvSpPr/>
                <p:nvPr/>
              </p:nvSpPr>
              <p:spPr>
                <a:xfrm>
                  <a:off x="6769876" y="1602779"/>
                  <a:ext cx="50184" cy="72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" h="2330" extrusionOk="0">
                      <a:moveTo>
                        <a:pt x="489" y="841"/>
                      </a:moveTo>
                      <a:cubicBezTo>
                        <a:pt x="482" y="856"/>
                        <a:pt x="475" y="872"/>
                        <a:pt x="469" y="887"/>
                      </a:cubicBezTo>
                      <a:lnTo>
                        <a:pt x="469" y="887"/>
                      </a:lnTo>
                      <a:cubicBezTo>
                        <a:pt x="476" y="872"/>
                        <a:pt x="484" y="856"/>
                        <a:pt x="489" y="841"/>
                      </a:cubicBezTo>
                      <a:close/>
                      <a:moveTo>
                        <a:pt x="1113" y="0"/>
                      </a:moveTo>
                      <a:cubicBezTo>
                        <a:pt x="915" y="0"/>
                        <a:pt x="757" y="127"/>
                        <a:pt x="679" y="341"/>
                      </a:cubicBezTo>
                      <a:cubicBezTo>
                        <a:pt x="610" y="539"/>
                        <a:pt x="540" y="748"/>
                        <a:pt x="448" y="935"/>
                      </a:cubicBezTo>
                      <a:lnTo>
                        <a:pt x="448" y="935"/>
                      </a:lnTo>
                      <a:cubicBezTo>
                        <a:pt x="455" y="919"/>
                        <a:pt x="462" y="903"/>
                        <a:pt x="469" y="887"/>
                      </a:cubicBezTo>
                      <a:lnTo>
                        <a:pt x="469" y="887"/>
                      </a:lnTo>
                      <a:cubicBezTo>
                        <a:pt x="459" y="908"/>
                        <a:pt x="448" y="928"/>
                        <a:pt x="441" y="948"/>
                      </a:cubicBezTo>
                      <a:cubicBezTo>
                        <a:pt x="443" y="944"/>
                        <a:pt x="446" y="939"/>
                        <a:pt x="448" y="935"/>
                      </a:cubicBezTo>
                      <a:lnTo>
                        <a:pt x="448" y="935"/>
                      </a:lnTo>
                      <a:cubicBezTo>
                        <a:pt x="342" y="1175"/>
                        <a:pt x="236" y="1405"/>
                        <a:pt x="120" y="1627"/>
                      </a:cubicBezTo>
                      <a:cubicBezTo>
                        <a:pt x="1" y="1841"/>
                        <a:pt x="60" y="2151"/>
                        <a:pt x="275" y="2270"/>
                      </a:cubicBezTo>
                      <a:cubicBezTo>
                        <a:pt x="347" y="2310"/>
                        <a:pt x="430" y="2330"/>
                        <a:pt x="513" y="2330"/>
                      </a:cubicBezTo>
                      <a:cubicBezTo>
                        <a:pt x="676" y="2330"/>
                        <a:pt x="839" y="2253"/>
                        <a:pt x="917" y="2103"/>
                      </a:cubicBezTo>
                      <a:cubicBezTo>
                        <a:pt x="1167" y="1615"/>
                        <a:pt x="1394" y="1115"/>
                        <a:pt x="1572" y="591"/>
                      </a:cubicBezTo>
                      <a:cubicBezTo>
                        <a:pt x="1620" y="484"/>
                        <a:pt x="1584" y="317"/>
                        <a:pt x="1525" y="234"/>
                      </a:cubicBezTo>
                      <a:cubicBezTo>
                        <a:pt x="1465" y="139"/>
                        <a:pt x="1370" y="43"/>
                        <a:pt x="1251" y="19"/>
                      </a:cubicBezTo>
                      <a:cubicBezTo>
                        <a:pt x="1203" y="6"/>
                        <a:pt x="1157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1"/>
                <p:cNvSpPr/>
                <p:nvPr/>
              </p:nvSpPr>
              <p:spPr>
                <a:xfrm>
                  <a:off x="6745156" y="1608138"/>
                  <a:ext cx="9411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" h="1765" extrusionOk="0">
                      <a:moveTo>
                        <a:pt x="492" y="0"/>
                      </a:moveTo>
                      <a:cubicBezTo>
                        <a:pt x="338" y="0"/>
                        <a:pt x="192" y="68"/>
                        <a:pt x="108" y="227"/>
                      </a:cubicBezTo>
                      <a:cubicBezTo>
                        <a:pt x="1" y="430"/>
                        <a:pt x="49" y="739"/>
                        <a:pt x="287" y="858"/>
                      </a:cubicBezTo>
                      <a:cubicBezTo>
                        <a:pt x="989" y="1192"/>
                        <a:pt x="1692" y="1489"/>
                        <a:pt x="2418" y="1740"/>
                      </a:cubicBezTo>
                      <a:cubicBezTo>
                        <a:pt x="2459" y="1757"/>
                        <a:pt x="2502" y="1765"/>
                        <a:pt x="2546" y="1765"/>
                      </a:cubicBezTo>
                      <a:cubicBezTo>
                        <a:pt x="2743" y="1765"/>
                        <a:pt x="2948" y="1603"/>
                        <a:pt x="2978" y="1418"/>
                      </a:cubicBezTo>
                      <a:cubicBezTo>
                        <a:pt x="3037" y="1144"/>
                        <a:pt x="2906" y="942"/>
                        <a:pt x="2656" y="847"/>
                      </a:cubicBezTo>
                      <a:cubicBezTo>
                        <a:pt x="2311" y="728"/>
                        <a:pt x="1989" y="597"/>
                        <a:pt x="1656" y="454"/>
                      </a:cubicBezTo>
                      <a:cubicBezTo>
                        <a:pt x="1620" y="442"/>
                        <a:pt x="1585" y="430"/>
                        <a:pt x="1549" y="418"/>
                      </a:cubicBezTo>
                      <a:lnTo>
                        <a:pt x="1549" y="418"/>
                      </a:lnTo>
                      <a:cubicBezTo>
                        <a:pt x="1573" y="426"/>
                        <a:pt x="1584" y="429"/>
                        <a:pt x="1586" y="429"/>
                      </a:cubicBezTo>
                      <a:cubicBezTo>
                        <a:pt x="1593" y="429"/>
                        <a:pt x="1498" y="391"/>
                        <a:pt x="1489" y="382"/>
                      </a:cubicBezTo>
                      <a:cubicBezTo>
                        <a:pt x="1406" y="358"/>
                        <a:pt x="1323" y="311"/>
                        <a:pt x="1239" y="275"/>
                      </a:cubicBezTo>
                      <a:lnTo>
                        <a:pt x="751" y="61"/>
                      </a:lnTo>
                      <a:cubicBezTo>
                        <a:pt x="669" y="22"/>
                        <a:pt x="580" y="0"/>
                        <a:pt x="4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1"/>
                <p:cNvSpPr/>
                <p:nvPr/>
              </p:nvSpPr>
              <p:spPr>
                <a:xfrm>
                  <a:off x="6538257" y="1340399"/>
                  <a:ext cx="66416" cy="6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2132" extrusionOk="0">
                      <a:moveTo>
                        <a:pt x="1072" y="0"/>
                      </a:moveTo>
                      <a:cubicBezTo>
                        <a:pt x="477" y="0"/>
                        <a:pt x="1" y="477"/>
                        <a:pt x="1" y="1072"/>
                      </a:cubicBezTo>
                      <a:cubicBezTo>
                        <a:pt x="1" y="1655"/>
                        <a:pt x="477" y="2132"/>
                        <a:pt x="1072" y="2132"/>
                      </a:cubicBezTo>
                      <a:cubicBezTo>
                        <a:pt x="1667" y="2132"/>
                        <a:pt x="2144" y="1655"/>
                        <a:pt x="2144" y="1072"/>
                      </a:cubicBezTo>
                      <a:cubicBezTo>
                        <a:pt x="2144" y="477"/>
                        <a:pt x="1667" y="0"/>
                        <a:pt x="10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0" name="Google Shape;570;p21"/>
            <p:cNvCxnSpPr/>
            <p:nvPr/>
          </p:nvCxnSpPr>
          <p:spPr>
            <a:xfrm flipH="1">
              <a:off x="4952925" y="2161050"/>
              <a:ext cx="1950300" cy="264000"/>
            </a:xfrm>
            <a:prstGeom prst="bentConnector3">
              <a:avLst>
                <a:gd name="adj1" fmla="val 54088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71" name="Google Shape;571;p21"/>
          <p:cNvGrpSpPr/>
          <p:nvPr/>
        </p:nvGrpSpPr>
        <p:grpSpPr>
          <a:xfrm>
            <a:off x="2880126" y="2619337"/>
            <a:ext cx="5042796" cy="1633725"/>
            <a:chOff x="4924425" y="2896750"/>
            <a:chExt cx="5042796" cy="1633725"/>
          </a:xfrm>
        </p:grpSpPr>
        <p:grpSp>
          <p:nvGrpSpPr>
            <p:cNvPr id="572" name="Google Shape;572;p21"/>
            <p:cNvGrpSpPr/>
            <p:nvPr/>
          </p:nvGrpSpPr>
          <p:grpSpPr>
            <a:xfrm>
              <a:off x="6903224" y="2896750"/>
              <a:ext cx="3063997" cy="1633725"/>
              <a:chOff x="6903224" y="2896750"/>
              <a:chExt cx="3063997" cy="1633725"/>
            </a:xfrm>
          </p:grpSpPr>
          <p:sp>
            <p:nvSpPr>
              <p:cNvPr id="573" name="Google Shape;573;p21"/>
              <p:cNvSpPr/>
              <p:nvPr/>
            </p:nvSpPr>
            <p:spPr>
              <a:xfrm>
                <a:off x="6903224" y="3515575"/>
                <a:ext cx="3063997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4" name="Google Shape;574;p21"/>
              <p:cNvGrpSpPr/>
              <p:nvPr/>
            </p:nvGrpSpPr>
            <p:grpSpPr>
              <a:xfrm>
                <a:off x="7092154" y="2896750"/>
                <a:ext cx="1024643" cy="753001"/>
                <a:chOff x="6069847" y="2833825"/>
                <a:chExt cx="1024643" cy="753001"/>
              </a:xfrm>
            </p:grpSpPr>
            <p:sp>
              <p:nvSpPr>
                <p:cNvPr id="575" name="Google Shape;575;p21"/>
                <p:cNvSpPr/>
                <p:nvPr/>
              </p:nvSpPr>
              <p:spPr>
                <a:xfrm>
                  <a:off x="6069847" y="2833825"/>
                  <a:ext cx="1024643" cy="6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77" h="20895" extrusionOk="0">
                      <a:moveTo>
                        <a:pt x="17006" y="1"/>
                      </a:moveTo>
                      <a:cubicBezTo>
                        <a:pt x="16424" y="1"/>
                        <a:pt x="15889" y="143"/>
                        <a:pt x="15455" y="427"/>
                      </a:cubicBezTo>
                      <a:cubicBezTo>
                        <a:pt x="13931" y="1404"/>
                        <a:pt x="13729" y="3940"/>
                        <a:pt x="8466" y="4428"/>
                      </a:cubicBezTo>
                      <a:cubicBezTo>
                        <a:pt x="3215" y="4916"/>
                        <a:pt x="1" y="10881"/>
                        <a:pt x="1477" y="14953"/>
                      </a:cubicBezTo>
                      <a:cubicBezTo>
                        <a:pt x="2953" y="19013"/>
                        <a:pt x="6251" y="19715"/>
                        <a:pt x="6251" y="19715"/>
                      </a:cubicBezTo>
                      <a:cubicBezTo>
                        <a:pt x="10210" y="20368"/>
                        <a:pt x="13320" y="20895"/>
                        <a:pt x="15709" y="20895"/>
                      </a:cubicBezTo>
                      <a:cubicBezTo>
                        <a:pt x="16065" y="20895"/>
                        <a:pt x="16405" y="20883"/>
                        <a:pt x="16729" y="20858"/>
                      </a:cubicBezTo>
                      <a:cubicBezTo>
                        <a:pt x="16976" y="20841"/>
                        <a:pt x="17250" y="20835"/>
                        <a:pt x="17548" y="20835"/>
                      </a:cubicBezTo>
                      <a:cubicBezTo>
                        <a:pt x="18109" y="20835"/>
                        <a:pt x="18752" y="20855"/>
                        <a:pt x="19455" y="20855"/>
                      </a:cubicBezTo>
                      <a:cubicBezTo>
                        <a:pt x="22137" y="20855"/>
                        <a:pt x="25676" y="20555"/>
                        <a:pt x="28754" y="17656"/>
                      </a:cubicBezTo>
                      <a:cubicBezTo>
                        <a:pt x="33076" y="13596"/>
                        <a:pt x="31195" y="7690"/>
                        <a:pt x="28195" y="6821"/>
                      </a:cubicBezTo>
                      <a:cubicBezTo>
                        <a:pt x="25182" y="5964"/>
                        <a:pt x="23087" y="5094"/>
                        <a:pt x="21384" y="2642"/>
                      </a:cubicBezTo>
                      <a:cubicBezTo>
                        <a:pt x="20179" y="877"/>
                        <a:pt x="18448" y="1"/>
                        <a:pt x="170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1"/>
                <p:cNvSpPr/>
                <p:nvPr/>
              </p:nvSpPr>
              <p:spPr>
                <a:xfrm>
                  <a:off x="6743328" y="2968112"/>
                  <a:ext cx="167836" cy="18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8" h="6039" extrusionOk="0">
                      <a:moveTo>
                        <a:pt x="2378" y="2318"/>
                      </a:moveTo>
                      <a:cubicBezTo>
                        <a:pt x="2425" y="2318"/>
                        <a:pt x="2426" y="2343"/>
                        <a:pt x="2414" y="2343"/>
                      </a:cubicBezTo>
                      <a:cubicBezTo>
                        <a:pt x="2409" y="2343"/>
                        <a:pt x="2401" y="2337"/>
                        <a:pt x="2394" y="2319"/>
                      </a:cubicBezTo>
                      <a:lnTo>
                        <a:pt x="2394" y="2319"/>
                      </a:lnTo>
                      <a:cubicBezTo>
                        <a:pt x="2429" y="2474"/>
                        <a:pt x="2132" y="2593"/>
                        <a:pt x="2024" y="2629"/>
                      </a:cubicBezTo>
                      <a:cubicBezTo>
                        <a:pt x="1955" y="2658"/>
                        <a:pt x="1871" y="2688"/>
                        <a:pt x="1780" y="2710"/>
                      </a:cubicBezTo>
                      <a:lnTo>
                        <a:pt x="1780" y="2710"/>
                      </a:lnTo>
                      <a:cubicBezTo>
                        <a:pt x="1879" y="2550"/>
                        <a:pt x="2018" y="2417"/>
                        <a:pt x="2191" y="2355"/>
                      </a:cubicBezTo>
                      <a:cubicBezTo>
                        <a:pt x="2251" y="2331"/>
                        <a:pt x="2298" y="2319"/>
                        <a:pt x="2358" y="2319"/>
                      </a:cubicBezTo>
                      <a:cubicBezTo>
                        <a:pt x="2365" y="2318"/>
                        <a:pt x="2372" y="2318"/>
                        <a:pt x="2378" y="2318"/>
                      </a:cubicBezTo>
                      <a:close/>
                      <a:moveTo>
                        <a:pt x="3916" y="3948"/>
                      </a:moveTo>
                      <a:cubicBezTo>
                        <a:pt x="3929" y="3948"/>
                        <a:pt x="3947" y="3981"/>
                        <a:pt x="3938" y="3981"/>
                      </a:cubicBezTo>
                      <a:cubicBezTo>
                        <a:pt x="3934" y="3981"/>
                        <a:pt x="3924" y="3974"/>
                        <a:pt x="3907" y="3956"/>
                      </a:cubicBezTo>
                      <a:lnTo>
                        <a:pt x="3907" y="3956"/>
                      </a:lnTo>
                      <a:cubicBezTo>
                        <a:pt x="3910" y="3950"/>
                        <a:pt x="3913" y="3948"/>
                        <a:pt x="3916" y="3948"/>
                      </a:cubicBezTo>
                      <a:close/>
                      <a:moveTo>
                        <a:pt x="2090" y="0"/>
                      </a:moveTo>
                      <a:cubicBezTo>
                        <a:pt x="1440" y="0"/>
                        <a:pt x="817" y="310"/>
                        <a:pt x="465" y="890"/>
                      </a:cubicBezTo>
                      <a:cubicBezTo>
                        <a:pt x="96" y="1521"/>
                        <a:pt x="0" y="2676"/>
                        <a:pt x="548" y="3248"/>
                      </a:cubicBezTo>
                      <a:cubicBezTo>
                        <a:pt x="624" y="3326"/>
                        <a:pt x="708" y="3391"/>
                        <a:pt x="796" y="3443"/>
                      </a:cubicBezTo>
                      <a:lnTo>
                        <a:pt x="796" y="3443"/>
                      </a:lnTo>
                      <a:cubicBezTo>
                        <a:pt x="829" y="3941"/>
                        <a:pt x="1055" y="4425"/>
                        <a:pt x="1429" y="4760"/>
                      </a:cubicBezTo>
                      <a:cubicBezTo>
                        <a:pt x="1819" y="5118"/>
                        <a:pt x="2326" y="5311"/>
                        <a:pt x="2843" y="5311"/>
                      </a:cubicBezTo>
                      <a:cubicBezTo>
                        <a:pt x="2999" y="5311"/>
                        <a:pt x="3155" y="5294"/>
                        <a:pt x="3310" y="5258"/>
                      </a:cubicBezTo>
                      <a:lnTo>
                        <a:pt x="3310" y="5258"/>
                      </a:lnTo>
                      <a:cubicBezTo>
                        <a:pt x="3599" y="5709"/>
                        <a:pt x="4066" y="6039"/>
                        <a:pt x="4592" y="6039"/>
                      </a:cubicBezTo>
                      <a:cubicBezTo>
                        <a:pt x="4744" y="6039"/>
                        <a:pt x="4901" y="6011"/>
                        <a:pt x="5061" y="5951"/>
                      </a:cubicBezTo>
                      <a:cubicBezTo>
                        <a:pt x="5275" y="5867"/>
                        <a:pt x="5418" y="5665"/>
                        <a:pt x="5358" y="5427"/>
                      </a:cubicBezTo>
                      <a:cubicBezTo>
                        <a:pt x="5308" y="5257"/>
                        <a:pt x="5124" y="5112"/>
                        <a:pt x="4940" y="5112"/>
                      </a:cubicBezTo>
                      <a:cubicBezTo>
                        <a:pt x="4904" y="5112"/>
                        <a:pt x="4869" y="5118"/>
                        <a:pt x="4834" y="5129"/>
                      </a:cubicBezTo>
                      <a:cubicBezTo>
                        <a:pt x="4754" y="5162"/>
                        <a:pt x="4674" y="5177"/>
                        <a:pt x="4598" y="5177"/>
                      </a:cubicBezTo>
                      <a:cubicBezTo>
                        <a:pt x="4394" y="5177"/>
                        <a:pt x="4212" y="5068"/>
                        <a:pt x="4076" y="4899"/>
                      </a:cubicBezTo>
                      <a:lnTo>
                        <a:pt x="4076" y="4899"/>
                      </a:lnTo>
                      <a:cubicBezTo>
                        <a:pt x="4604" y="4513"/>
                        <a:pt x="5060" y="3860"/>
                        <a:pt x="4501" y="3319"/>
                      </a:cubicBezTo>
                      <a:cubicBezTo>
                        <a:pt x="4353" y="3182"/>
                        <a:pt x="4157" y="3118"/>
                        <a:pt x="3959" y="3118"/>
                      </a:cubicBezTo>
                      <a:cubicBezTo>
                        <a:pt x="3726" y="3118"/>
                        <a:pt x="3489" y="3206"/>
                        <a:pt x="3322" y="3367"/>
                      </a:cubicBezTo>
                      <a:cubicBezTo>
                        <a:pt x="3035" y="3634"/>
                        <a:pt x="2978" y="4034"/>
                        <a:pt x="3016" y="4414"/>
                      </a:cubicBezTo>
                      <a:lnTo>
                        <a:pt x="3016" y="4414"/>
                      </a:lnTo>
                      <a:cubicBezTo>
                        <a:pt x="3015" y="4414"/>
                        <a:pt x="3014" y="4415"/>
                        <a:pt x="3013" y="4415"/>
                      </a:cubicBezTo>
                      <a:cubicBezTo>
                        <a:pt x="2940" y="4426"/>
                        <a:pt x="2868" y="4432"/>
                        <a:pt x="2797" y="4432"/>
                      </a:cubicBezTo>
                      <a:cubicBezTo>
                        <a:pt x="2491" y="4432"/>
                        <a:pt x="2197" y="4327"/>
                        <a:pt x="1965" y="4105"/>
                      </a:cubicBezTo>
                      <a:cubicBezTo>
                        <a:pt x="1824" y="3971"/>
                        <a:pt x="1713" y="3809"/>
                        <a:pt x="1652" y="3630"/>
                      </a:cubicBezTo>
                      <a:lnTo>
                        <a:pt x="1652" y="3630"/>
                      </a:lnTo>
                      <a:cubicBezTo>
                        <a:pt x="1981" y="3612"/>
                        <a:pt x="2314" y="3511"/>
                        <a:pt x="2596" y="3367"/>
                      </a:cubicBezTo>
                      <a:cubicBezTo>
                        <a:pt x="2965" y="3176"/>
                        <a:pt x="3263" y="2831"/>
                        <a:pt x="3275" y="2391"/>
                      </a:cubicBezTo>
                      <a:cubicBezTo>
                        <a:pt x="3287" y="1986"/>
                        <a:pt x="3013" y="1617"/>
                        <a:pt x="2608" y="1533"/>
                      </a:cubicBezTo>
                      <a:cubicBezTo>
                        <a:pt x="2520" y="1513"/>
                        <a:pt x="2434" y="1504"/>
                        <a:pt x="2349" y="1504"/>
                      </a:cubicBezTo>
                      <a:cubicBezTo>
                        <a:pt x="1787" y="1504"/>
                        <a:pt x="1299" y="1916"/>
                        <a:pt x="1029" y="2408"/>
                      </a:cubicBezTo>
                      <a:lnTo>
                        <a:pt x="1029" y="2408"/>
                      </a:lnTo>
                      <a:cubicBezTo>
                        <a:pt x="1001" y="2292"/>
                        <a:pt x="1001" y="2168"/>
                        <a:pt x="1001" y="2057"/>
                      </a:cubicBezTo>
                      <a:cubicBezTo>
                        <a:pt x="1001" y="1795"/>
                        <a:pt x="1012" y="1533"/>
                        <a:pt x="1143" y="1307"/>
                      </a:cubicBezTo>
                      <a:cubicBezTo>
                        <a:pt x="1305" y="1017"/>
                        <a:pt x="1661" y="775"/>
                        <a:pt x="2018" y="775"/>
                      </a:cubicBezTo>
                      <a:cubicBezTo>
                        <a:pt x="2056" y="775"/>
                        <a:pt x="2094" y="778"/>
                        <a:pt x="2132" y="783"/>
                      </a:cubicBezTo>
                      <a:cubicBezTo>
                        <a:pt x="2162" y="788"/>
                        <a:pt x="2193" y="791"/>
                        <a:pt x="2224" y="791"/>
                      </a:cubicBezTo>
                      <a:cubicBezTo>
                        <a:pt x="2419" y="791"/>
                        <a:pt x="2604" y="691"/>
                        <a:pt x="2656" y="486"/>
                      </a:cubicBezTo>
                      <a:cubicBezTo>
                        <a:pt x="2739" y="343"/>
                        <a:pt x="2620" y="45"/>
                        <a:pt x="2382" y="21"/>
                      </a:cubicBezTo>
                      <a:cubicBezTo>
                        <a:pt x="2284" y="7"/>
                        <a:pt x="2187" y="0"/>
                        <a:pt x="20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1"/>
                <p:cNvSpPr/>
                <p:nvPr/>
              </p:nvSpPr>
              <p:spPr>
                <a:xfrm>
                  <a:off x="6494362" y="3182600"/>
                  <a:ext cx="69730" cy="86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801" extrusionOk="0">
                      <a:moveTo>
                        <a:pt x="587" y="1"/>
                      </a:moveTo>
                      <a:cubicBezTo>
                        <a:pt x="1" y="1"/>
                        <a:pt x="829" y="2074"/>
                        <a:pt x="2251" y="2801"/>
                      </a:cubicBezTo>
                      <a:cubicBezTo>
                        <a:pt x="2251" y="2801"/>
                        <a:pt x="1727" y="515"/>
                        <a:pt x="798" y="62"/>
                      </a:cubicBezTo>
                      <a:cubicBezTo>
                        <a:pt x="714" y="20"/>
                        <a:pt x="644" y="1"/>
                        <a:pt x="587" y="1"/>
                      </a:cubicBezTo>
                      <a:close/>
                    </a:path>
                  </a:pathLst>
                </a:custGeom>
                <a:solidFill>
                  <a:srgbClr val="765E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1"/>
                <p:cNvSpPr/>
                <p:nvPr/>
              </p:nvSpPr>
              <p:spPr>
                <a:xfrm>
                  <a:off x="6483613" y="3110609"/>
                  <a:ext cx="97393" cy="83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4" h="2709" extrusionOk="0">
                      <a:moveTo>
                        <a:pt x="807" y="1"/>
                      </a:moveTo>
                      <a:cubicBezTo>
                        <a:pt x="0" y="1"/>
                        <a:pt x="1550" y="2209"/>
                        <a:pt x="3003" y="2708"/>
                      </a:cubicBezTo>
                      <a:cubicBezTo>
                        <a:pt x="3005" y="2709"/>
                        <a:pt x="3006" y="2709"/>
                        <a:pt x="3008" y="2709"/>
                      </a:cubicBezTo>
                      <a:cubicBezTo>
                        <a:pt x="3143" y="2709"/>
                        <a:pt x="2026" y="241"/>
                        <a:pt x="943" y="17"/>
                      </a:cubicBezTo>
                      <a:cubicBezTo>
                        <a:pt x="892" y="6"/>
                        <a:pt x="846" y="1"/>
                        <a:pt x="8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1"/>
                <p:cNvSpPr/>
                <p:nvPr/>
              </p:nvSpPr>
              <p:spPr>
                <a:xfrm>
                  <a:off x="6490304" y="3031833"/>
                  <a:ext cx="92623" cy="99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" h="3215" extrusionOk="0">
                      <a:moveTo>
                        <a:pt x="918" y="0"/>
                      </a:moveTo>
                      <a:cubicBezTo>
                        <a:pt x="1" y="24"/>
                        <a:pt x="2989" y="3215"/>
                        <a:pt x="2989" y="3215"/>
                      </a:cubicBezTo>
                      <a:cubicBezTo>
                        <a:pt x="2989" y="3215"/>
                        <a:pt x="1858" y="0"/>
                        <a:pt x="9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1"/>
                <p:cNvSpPr/>
                <p:nvPr/>
              </p:nvSpPr>
              <p:spPr>
                <a:xfrm>
                  <a:off x="6555512" y="2967864"/>
                  <a:ext cx="47705" cy="11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3792" extrusionOk="0">
                      <a:moveTo>
                        <a:pt x="624" y="0"/>
                      </a:moveTo>
                      <a:cubicBezTo>
                        <a:pt x="1" y="0"/>
                        <a:pt x="908" y="3792"/>
                        <a:pt x="908" y="3792"/>
                      </a:cubicBezTo>
                      <a:cubicBezTo>
                        <a:pt x="1003" y="3303"/>
                        <a:pt x="1539" y="422"/>
                        <a:pt x="729" y="29"/>
                      </a:cubicBezTo>
                      <a:cubicBezTo>
                        <a:pt x="690" y="9"/>
                        <a:pt x="655" y="0"/>
                        <a:pt x="6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1"/>
                <p:cNvSpPr/>
                <p:nvPr/>
              </p:nvSpPr>
              <p:spPr>
                <a:xfrm>
                  <a:off x="6582896" y="3053827"/>
                  <a:ext cx="77103" cy="77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9" h="2505" extrusionOk="0">
                      <a:moveTo>
                        <a:pt x="1620" y="1"/>
                      </a:moveTo>
                      <a:cubicBezTo>
                        <a:pt x="881" y="1"/>
                        <a:pt x="0" y="2505"/>
                        <a:pt x="0" y="2505"/>
                      </a:cubicBezTo>
                      <a:cubicBezTo>
                        <a:pt x="0" y="2505"/>
                        <a:pt x="2489" y="386"/>
                        <a:pt x="1750" y="28"/>
                      </a:cubicBezTo>
                      <a:cubicBezTo>
                        <a:pt x="1708" y="10"/>
                        <a:pt x="1664" y="1"/>
                        <a:pt x="162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1"/>
                <p:cNvSpPr/>
                <p:nvPr/>
              </p:nvSpPr>
              <p:spPr>
                <a:xfrm>
                  <a:off x="6576607" y="3125942"/>
                  <a:ext cx="78218" cy="68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5" h="2213" extrusionOk="0">
                      <a:moveTo>
                        <a:pt x="1853" y="0"/>
                      </a:moveTo>
                      <a:cubicBezTo>
                        <a:pt x="1234" y="0"/>
                        <a:pt x="1" y="2213"/>
                        <a:pt x="1" y="2213"/>
                      </a:cubicBezTo>
                      <a:cubicBezTo>
                        <a:pt x="1" y="2213"/>
                        <a:pt x="2525" y="463"/>
                        <a:pt x="1989" y="46"/>
                      </a:cubicBezTo>
                      <a:cubicBezTo>
                        <a:pt x="1948" y="15"/>
                        <a:pt x="1902" y="0"/>
                        <a:pt x="18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1"/>
                <p:cNvSpPr/>
                <p:nvPr/>
              </p:nvSpPr>
              <p:spPr>
                <a:xfrm>
                  <a:off x="6564062" y="3201620"/>
                  <a:ext cx="101854" cy="6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" h="2187" extrusionOk="0">
                      <a:moveTo>
                        <a:pt x="1852" y="0"/>
                      </a:moveTo>
                      <a:cubicBezTo>
                        <a:pt x="730" y="0"/>
                        <a:pt x="1" y="2187"/>
                        <a:pt x="1" y="2187"/>
                      </a:cubicBezTo>
                      <a:cubicBezTo>
                        <a:pt x="1" y="2187"/>
                        <a:pt x="3287" y="306"/>
                        <a:pt x="2037" y="20"/>
                      </a:cubicBezTo>
                      <a:cubicBezTo>
                        <a:pt x="1974" y="7"/>
                        <a:pt x="1913" y="0"/>
                        <a:pt x="18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1"/>
                <p:cNvSpPr/>
                <p:nvPr/>
              </p:nvSpPr>
              <p:spPr>
                <a:xfrm>
                  <a:off x="6557804" y="3058349"/>
                  <a:ext cx="32124" cy="216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6996" extrusionOk="0">
                      <a:moveTo>
                        <a:pt x="828" y="0"/>
                      </a:moveTo>
                      <a:cubicBezTo>
                        <a:pt x="728" y="0"/>
                        <a:pt x="644" y="90"/>
                        <a:pt x="644" y="180"/>
                      </a:cubicBezTo>
                      <a:cubicBezTo>
                        <a:pt x="644" y="228"/>
                        <a:pt x="560" y="3561"/>
                        <a:pt x="12" y="6776"/>
                      </a:cubicBezTo>
                      <a:cubicBezTo>
                        <a:pt x="1" y="6871"/>
                        <a:pt x="60" y="6955"/>
                        <a:pt x="143" y="6990"/>
                      </a:cubicBezTo>
                      <a:lnTo>
                        <a:pt x="155" y="6990"/>
                      </a:lnTo>
                      <a:cubicBezTo>
                        <a:pt x="169" y="6994"/>
                        <a:pt x="183" y="6995"/>
                        <a:pt x="197" y="6995"/>
                      </a:cubicBezTo>
                      <a:cubicBezTo>
                        <a:pt x="289" y="6995"/>
                        <a:pt x="371" y="6929"/>
                        <a:pt x="382" y="6836"/>
                      </a:cubicBezTo>
                      <a:cubicBezTo>
                        <a:pt x="929" y="3585"/>
                        <a:pt x="1025" y="228"/>
                        <a:pt x="1025" y="204"/>
                      </a:cubicBezTo>
                      <a:cubicBezTo>
                        <a:pt x="1036" y="97"/>
                        <a:pt x="941" y="1"/>
                        <a:pt x="846" y="1"/>
                      </a:cubicBezTo>
                      <a:cubicBezTo>
                        <a:pt x="840" y="1"/>
                        <a:pt x="834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1"/>
                <p:cNvSpPr/>
                <p:nvPr/>
              </p:nvSpPr>
              <p:spPr>
                <a:xfrm>
                  <a:off x="6276776" y="3239847"/>
                  <a:ext cx="209501" cy="34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3" h="11201" extrusionOk="0">
                      <a:moveTo>
                        <a:pt x="2536" y="0"/>
                      </a:moveTo>
                      <a:cubicBezTo>
                        <a:pt x="2536" y="0"/>
                        <a:pt x="1429" y="1512"/>
                        <a:pt x="1131" y="1929"/>
                      </a:cubicBezTo>
                      <a:cubicBezTo>
                        <a:pt x="869" y="2346"/>
                        <a:pt x="0" y="10180"/>
                        <a:pt x="0" y="10180"/>
                      </a:cubicBezTo>
                      <a:cubicBezTo>
                        <a:pt x="0" y="10180"/>
                        <a:pt x="1544" y="11200"/>
                        <a:pt x="3332" y="11200"/>
                      </a:cubicBezTo>
                      <a:cubicBezTo>
                        <a:pt x="3893" y="11200"/>
                        <a:pt x="4479" y="11100"/>
                        <a:pt x="5048" y="10835"/>
                      </a:cubicBezTo>
                      <a:cubicBezTo>
                        <a:pt x="5048" y="10835"/>
                        <a:pt x="5298" y="7513"/>
                        <a:pt x="5703" y="6977"/>
                      </a:cubicBezTo>
                      <a:cubicBezTo>
                        <a:pt x="6120" y="6442"/>
                        <a:pt x="6453" y="5787"/>
                        <a:pt x="6572" y="4918"/>
                      </a:cubicBezTo>
                      <a:lnTo>
                        <a:pt x="6572" y="4918"/>
                      </a:lnTo>
                      <a:lnTo>
                        <a:pt x="4798" y="5299"/>
                      </a:lnTo>
                      <a:cubicBezTo>
                        <a:pt x="4798" y="5299"/>
                        <a:pt x="4965" y="4144"/>
                        <a:pt x="4917" y="3239"/>
                      </a:cubicBezTo>
                      <a:cubicBezTo>
                        <a:pt x="4917" y="3239"/>
                        <a:pt x="6763" y="2143"/>
                        <a:pt x="6548" y="1072"/>
                      </a:cubicBezTo>
                      <a:cubicBezTo>
                        <a:pt x="6467" y="641"/>
                        <a:pt x="6233" y="489"/>
                        <a:pt x="5948" y="489"/>
                      </a:cubicBezTo>
                      <a:cubicBezTo>
                        <a:pt x="5524" y="489"/>
                        <a:pt x="4987" y="823"/>
                        <a:pt x="4667" y="1072"/>
                      </a:cubicBezTo>
                      <a:cubicBezTo>
                        <a:pt x="4131" y="1489"/>
                        <a:pt x="3024" y="2215"/>
                        <a:pt x="3024" y="2215"/>
                      </a:cubicBezTo>
                      <a:lnTo>
                        <a:pt x="2536" y="0"/>
                      </a:lnTo>
                      <a:close/>
                    </a:path>
                  </a:pathLst>
                </a:custGeom>
                <a:solidFill>
                  <a:srgbClr val="F2CA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1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4" h="11574" extrusionOk="0">
                      <a:moveTo>
                        <a:pt x="6275" y="1"/>
                      </a:moveTo>
                      <a:lnTo>
                        <a:pt x="0" y="1608"/>
                      </a:lnTo>
                      <a:lnTo>
                        <a:pt x="1024" y="6287"/>
                      </a:lnTo>
                      <a:lnTo>
                        <a:pt x="1512" y="8490"/>
                      </a:ln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475" y="7098"/>
                        <a:pt x="4012" y="6764"/>
                        <a:pt x="4438" y="6764"/>
                      </a:cubicBezTo>
                      <a:cubicBezTo>
                        <a:pt x="4725" y="6764"/>
                        <a:pt x="4962" y="6916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1"/>
                <p:cNvSpPr/>
                <p:nvPr/>
              </p:nvSpPr>
              <p:spPr>
                <a:xfrm>
                  <a:off x="6331730" y="3308431"/>
                  <a:ext cx="39125" cy="40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" h="1323" fill="none" extrusionOk="0">
                      <a:moveTo>
                        <a:pt x="1262" y="1"/>
                      </a:moveTo>
                      <a:lnTo>
                        <a:pt x="0" y="1323"/>
                      </a:lnTo>
                    </a:path>
                  </a:pathLst>
                </a:custGeom>
                <a:noFill/>
                <a:ln w="387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1"/>
                <p:cNvSpPr/>
                <p:nvPr/>
              </p:nvSpPr>
              <p:spPr>
                <a:xfrm>
                  <a:off x="6404001" y="3403965"/>
                  <a:ext cx="21808" cy="40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1311" fill="none" extrusionOk="0">
                      <a:moveTo>
                        <a:pt x="703" y="1"/>
                      </a:moveTo>
                      <a:cubicBezTo>
                        <a:pt x="703" y="1"/>
                        <a:pt x="453" y="810"/>
                        <a:pt x="1" y="1310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1"/>
                <p:cNvSpPr/>
                <p:nvPr/>
              </p:nvSpPr>
              <p:spPr>
                <a:xfrm>
                  <a:off x="6323986" y="3045463"/>
                  <a:ext cx="201385" cy="84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1" h="2728" extrusionOk="0">
                      <a:moveTo>
                        <a:pt x="6275" y="1"/>
                      </a:moveTo>
                      <a:lnTo>
                        <a:pt x="0" y="1596"/>
                      </a:lnTo>
                      <a:lnTo>
                        <a:pt x="250" y="2727"/>
                      </a:lnTo>
                      <a:lnTo>
                        <a:pt x="6501" y="1072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1"/>
                <p:cNvSpPr/>
                <p:nvPr/>
              </p:nvSpPr>
              <p:spPr>
                <a:xfrm>
                  <a:off x="6356791" y="3129102"/>
                  <a:ext cx="171182" cy="6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6" h="2159" extrusionOk="0">
                      <a:moveTo>
                        <a:pt x="4906" y="0"/>
                      </a:moveTo>
                      <a:cubicBezTo>
                        <a:pt x="4863" y="0"/>
                        <a:pt x="4819" y="5"/>
                        <a:pt x="4775" y="15"/>
                      </a:cubicBezTo>
                      <a:lnTo>
                        <a:pt x="489" y="1039"/>
                      </a:lnTo>
                      <a:cubicBezTo>
                        <a:pt x="191" y="1111"/>
                        <a:pt x="1" y="1432"/>
                        <a:pt x="72" y="1730"/>
                      </a:cubicBezTo>
                      <a:cubicBezTo>
                        <a:pt x="132" y="1980"/>
                        <a:pt x="370" y="2159"/>
                        <a:pt x="620" y="2159"/>
                      </a:cubicBezTo>
                      <a:cubicBezTo>
                        <a:pt x="644" y="2159"/>
                        <a:pt x="691" y="2159"/>
                        <a:pt x="751" y="2147"/>
                      </a:cubicBezTo>
                      <a:lnTo>
                        <a:pt x="5037" y="1111"/>
                      </a:lnTo>
                      <a:cubicBezTo>
                        <a:pt x="5335" y="1039"/>
                        <a:pt x="5525" y="730"/>
                        <a:pt x="5454" y="432"/>
                      </a:cubicBezTo>
                      <a:cubicBezTo>
                        <a:pt x="5392" y="177"/>
                        <a:pt x="5165" y="0"/>
                        <a:pt x="49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1"/>
                <p:cNvSpPr/>
                <p:nvPr/>
              </p:nvSpPr>
              <p:spPr>
                <a:xfrm>
                  <a:off x="6585839" y="3239847"/>
                  <a:ext cx="354104" cy="78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1" h="2525" extrusionOk="0">
                      <a:moveTo>
                        <a:pt x="465" y="0"/>
                      </a:moveTo>
                      <a:cubicBezTo>
                        <a:pt x="203" y="0"/>
                        <a:pt x="0" y="203"/>
                        <a:pt x="0" y="453"/>
                      </a:cubicBezTo>
                      <a:lnTo>
                        <a:pt x="0" y="2060"/>
                      </a:lnTo>
                      <a:cubicBezTo>
                        <a:pt x="0" y="2322"/>
                        <a:pt x="203" y="2524"/>
                        <a:pt x="465" y="2524"/>
                      </a:cubicBezTo>
                      <a:lnTo>
                        <a:pt x="10966" y="2524"/>
                      </a:lnTo>
                      <a:cubicBezTo>
                        <a:pt x="11216" y="2524"/>
                        <a:pt x="11430" y="2322"/>
                        <a:pt x="11430" y="2060"/>
                      </a:cubicBezTo>
                      <a:lnTo>
                        <a:pt x="11430" y="453"/>
                      </a:lnTo>
                      <a:cubicBezTo>
                        <a:pt x="11430" y="203"/>
                        <a:pt x="11216" y="0"/>
                        <a:pt x="109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21"/>
                <p:cNvSpPr/>
                <p:nvPr/>
              </p:nvSpPr>
              <p:spPr>
                <a:xfrm>
                  <a:off x="6631933" y="3266394"/>
                  <a:ext cx="24751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799" extrusionOk="0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8" y="620"/>
                        <a:pt x="798" y="405"/>
                      </a:cubicBezTo>
                      <a:cubicBezTo>
                        <a:pt x="798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21"/>
                <p:cNvSpPr/>
                <p:nvPr/>
              </p:nvSpPr>
              <p:spPr>
                <a:xfrm>
                  <a:off x="6690574" y="3266394"/>
                  <a:ext cx="24751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799" extrusionOk="0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9" y="620"/>
                        <a:pt x="799" y="405"/>
                      </a:cubicBezTo>
                      <a:cubicBezTo>
                        <a:pt x="799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1"/>
                <p:cNvSpPr/>
                <p:nvPr/>
              </p:nvSpPr>
              <p:spPr>
                <a:xfrm>
                  <a:off x="6748502" y="3266394"/>
                  <a:ext cx="25092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799" extrusionOk="0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19" y="798"/>
                        <a:pt x="810" y="620"/>
                        <a:pt x="810" y="405"/>
                      </a:cubicBezTo>
                      <a:cubicBezTo>
                        <a:pt x="810" y="179"/>
                        <a:pt x="619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21"/>
                <p:cNvSpPr/>
                <p:nvPr/>
              </p:nvSpPr>
              <p:spPr>
                <a:xfrm>
                  <a:off x="6806399" y="3266394"/>
                  <a:ext cx="25092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799" extrusionOk="0">
                      <a:moveTo>
                        <a:pt x="405" y="1"/>
                      </a:moveTo>
                      <a:cubicBezTo>
                        <a:pt x="191" y="1"/>
                        <a:pt x="0" y="179"/>
                        <a:pt x="0" y="405"/>
                      </a:cubicBezTo>
                      <a:cubicBezTo>
                        <a:pt x="0" y="620"/>
                        <a:pt x="191" y="798"/>
                        <a:pt x="405" y="798"/>
                      </a:cubicBezTo>
                      <a:cubicBezTo>
                        <a:pt x="631" y="798"/>
                        <a:pt x="810" y="620"/>
                        <a:pt x="810" y="405"/>
                      </a:cubicBezTo>
                      <a:cubicBezTo>
                        <a:pt x="810" y="179"/>
                        <a:pt x="631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1"/>
                <p:cNvSpPr/>
                <p:nvPr/>
              </p:nvSpPr>
              <p:spPr>
                <a:xfrm>
                  <a:off x="6865039" y="3266394"/>
                  <a:ext cx="25123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799" extrusionOk="0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32" y="798"/>
                        <a:pt x="810" y="620"/>
                        <a:pt x="810" y="405"/>
                      </a:cubicBezTo>
                      <a:cubicBezTo>
                        <a:pt x="810" y="179"/>
                        <a:pt x="632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1"/>
                <p:cNvSpPr/>
                <p:nvPr/>
              </p:nvSpPr>
              <p:spPr>
                <a:xfrm>
                  <a:off x="6289291" y="3182043"/>
                  <a:ext cx="36151" cy="69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2248" extrusionOk="0">
                      <a:moveTo>
                        <a:pt x="766" y="1"/>
                      </a:moveTo>
                      <a:cubicBezTo>
                        <a:pt x="716" y="1"/>
                        <a:pt x="660" y="26"/>
                        <a:pt x="596" y="80"/>
                      </a:cubicBezTo>
                      <a:cubicBezTo>
                        <a:pt x="1" y="580"/>
                        <a:pt x="1084" y="2247"/>
                        <a:pt x="1084" y="2247"/>
                      </a:cubicBezTo>
                      <a:cubicBezTo>
                        <a:pt x="1116" y="1643"/>
                        <a:pt x="1167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1"/>
                <p:cNvSpPr/>
                <p:nvPr/>
              </p:nvSpPr>
              <p:spPr>
                <a:xfrm>
                  <a:off x="6216835" y="3228633"/>
                  <a:ext cx="75802" cy="27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" h="902" extrusionOk="0">
                      <a:moveTo>
                        <a:pt x="967" y="0"/>
                      </a:moveTo>
                      <a:cubicBezTo>
                        <a:pt x="843" y="0"/>
                        <a:pt x="723" y="30"/>
                        <a:pt x="613" y="100"/>
                      </a:cubicBezTo>
                      <a:cubicBezTo>
                        <a:pt x="1" y="505"/>
                        <a:pt x="1099" y="901"/>
                        <a:pt x="2046" y="901"/>
                      </a:cubicBezTo>
                      <a:cubicBezTo>
                        <a:pt x="2185" y="901"/>
                        <a:pt x="2320" y="893"/>
                        <a:pt x="2447" y="874"/>
                      </a:cubicBezTo>
                      <a:cubicBezTo>
                        <a:pt x="2447" y="874"/>
                        <a:pt x="1641" y="0"/>
                        <a:pt x="9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1"/>
                <p:cNvSpPr/>
                <p:nvPr/>
              </p:nvSpPr>
              <p:spPr>
                <a:xfrm>
                  <a:off x="6244684" y="3135669"/>
                  <a:ext cx="34695" cy="30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81" extrusionOk="0">
                      <a:moveTo>
                        <a:pt x="557" y="0"/>
                      </a:moveTo>
                      <a:cubicBezTo>
                        <a:pt x="491" y="0"/>
                        <a:pt x="423" y="14"/>
                        <a:pt x="357" y="42"/>
                      </a:cubicBezTo>
                      <a:cubicBezTo>
                        <a:pt x="107" y="149"/>
                        <a:pt x="0" y="446"/>
                        <a:pt x="107" y="684"/>
                      </a:cubicBezTo>
                      <a:cubicBezTo>
                        <a:pt x="195" y="868"/>
                        <a:pt x="372" y="981"/>
                        <a:pt x="559" y="981"/>
                      </a:cubicBezTo>
                      <a:cubicBezTo>
                        <a:pt x="627" y="981"/>
                        <a:pt x="696" y="966"/>
                        <a:pt x="762" y="934"/>
                      </a:cubicBezTo>
                      <a:cubicBezTo>
                        <a:pt x="1012" y="827"/>
                        <a:pt x="1119" y="542"/>
                        <a:pt x="1012" y="292"/>
                      </a:cubicBezTo>
                      <a:cubicBezTo>
                        <a:pt x="924" y="107"/>
                        <a:pt x="745" y="0"/>
                        <a:pt x="5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1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4" h="11574" fill="none" extrusionOk="0">
                      <a:moveTo>
                        <a:pt x="1512" y="8490"/>
                      </a:move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691" y="6930"/>
                        <a:pt x="4834" y="6275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lnTo>
                        <a:pt x="0" y="1608"/>
                      </a:lnTo>
                      <a:lnTo>
                        <a:pt x="1024" y="6287"/>
                      </a:lnTo>
                      <a:close/>
                    </a:path>
                  </a:pathLst>
                </a:custGeom>
                <a:noFill/>
                <a:ln w="3875" cap="flat" cmpd="sng">
                  <a:solidFill>
                    <a:srgbClr val="000000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01" name="Google Shape;601;p21"/>
            <p:cNvCxnSpPr/>
            <p:nvPr/>
          </p:nvCxnSpPr>
          <p:spPr>
            <a:xfrm rot="10800000">
              <a:off x="4924425" y="3873025"/>
              <a:ext cx="1978800" cy="150000"/>
            </a:xfrm>
            <a:prstGeom prst="bentConnector3">
              <a:avLst>
                <a:gd name="adj1" fmla="val 5282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655" name="Google Shape;655;p2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 err="1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whats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 PYP ?</a:t>
            </a:r>
            <a:endParaRPr sz="3200" dirty="0">
              <a:solidFill>
                <a:schemeClr val="accent2">
                  <a:lumMod val="75000"/>
                </a:schemeClr>
              </a:solidFill>
              <a:latin typeface="Engravers MT" panose="02090707080505020304" pitchFamily="18" charset="0"/>
            </a:endParaRPr>
          </a:p>
        </p:txBody>
      </p:sp>
      <p:sp>
        <p:nvSpPr>
          <p:cNvPr id="661" name="Google Shape;661;p21"/>
          <p:cNvSpPr txBox="1"/>
          <p:nvPr/>
        </p:nvSpPr>
        <p:spPr>
          <a:xfrm>
            <a:off x="5026638" y="1634684"/>
            <a:ext cx="2602029" cy="72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Avoid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reading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negative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and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harmfull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comments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and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dms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and have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unlimited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acces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to block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those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comments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while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protecting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inner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peace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7" name="Google Shape;667;p21"/>
          <p:cNvSpPr txBox="1"/>
          <p:nvPr/>
        </p:nvSpPr>
        <p:spPr>
          <a:xfrm>
            <a:off x="5004555" y="3394207"/>
            <a:ext cx="2624112" cy="672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Customize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what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dont like to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read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and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receive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as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comments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and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dms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by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manually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apploading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those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data points in </a:t>
            </a:r>
            <a:r>
              <a:rPr lang="fr-FR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our</a:t>
            </a:r>
            <a:r>
              <a:rPr lang="fr-F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platform 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" name="Google Shape;2534;p34">
            <a:extLst>
              <a:ext uri="{FF2B5EF4-FFF2-40B4-BE49-F238E27FC236}">
                <a16:creationId xmlns:a16="http://schemas.microsoft.com/office/drawing/2014/main" id="{6F944580-786C-5819-3AED-7170F64C78BD}"/>
              </a:ext>
            </a:extLst>
          </p:cNvPr>
          <p:cNvGrpSpPr/>
          <p:nvPr/>
        </p:nvGrpSpPr>
        <p:grpSpPr>
          <a:xfrm>
            <a:off x="312065" y="1041878"/>
            <a:ext cx="2656273" cy="3336083"/>
            <a:chOff x="2830400" y="1863150"/>
            <a:chExt cx="2083025" cy="2616125"/>
          </a:xfrm>
        </p:grpSpPr>
        <p:sp>
          <p:nvSpPr>
            <p:cNvPr id="3" name="Google Shape;2535;p34">
              <a:extLst>
                <a:ext uri="{FF2B5EF4-FFF2-40B4-BE49-F238E27FC236}">
                  <a16:creationId xmlns:a16="http://schemas.microsoft.com/office/drawing/2014/main" id="{80534468-BCD0-AB94-6B07-E9C3F5884B56}"/>
                </a:ext>
              </a:extLst>
            </p:cNvPr>
            <p:cNvSpPr/>
            <p:nvPr/>
          </p:nvSpPr>
          <p:spPr>
            <a:xfrm>
              <a:off x="4667525" y="3763400"/>
              <a:ext cx="23850" cy="43775"/>
            </a:xfrm>
            <a:custGeom>
              <a:avLst/>
              <a:gdLst/>
              <a:ahLst/>
              <a:cxnLst/>
              <a:rect l="l" t="t" r="r" b="b"/>
              <a:pathLst>
                <a:path w="954" h="1751" extrusionOk="0">
                  <a:moveTo>
                    <a:pt x="953" y="0"/>
                  </a:moveTo>
                  <a:lnTo>
                    <a:pt x="1" y="548"/>
                  </a:lnTo>
                  <a:lnTo>
                    <a:pt x="1" y="1750"/>
                  </a:lnTo>
                  <a:lnTo>
                    <a:pt x="953" y="1203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36;p34">
              <a:extLst>
                <a:ext uri="{FF2B5EF4-FFF2-40B4-BE49-F238E27FC236}">
                  <a16:creationId xmlns:a16="http://schemas.microsoft.com/office/drawing/2014/main" id="{64948ED1-1ACD-8F62-6F8B-DE65B111AB8F}"/>
                </a:ext>
              </a:extLst>
            </p:cNvPr>
            <p:cNvSpPr/>
            <p:nvPr/>
          </p:nvSpPr>
          <p:spPr>
            <a:xfrm>
              <a:off x="4667525" y="3763400"/>
              <a:ext cx="23850" cy="43775"/>
            </a:xfrm>
            <a:custGeom>
              <a:avLst/>
              <a:gdLst/>
              <a:ahLst/>
              <a:cxnLst/>
              <a:rect l="l" t="t" r="r" b="b"/>
              <a:pathLst>
                <a:path w="954" h="1751" fill="none" extrusionOk="0">
                  <a:moveTo>
                    <a:pt x="1" y="548"/>
                  </a:moveTo>
                  <a:lnTo>
                    <a:pt x="953" y="0"/>
                  </a:lnTo>
                  <a:lnTo>
                    <a:pt x="953" y="1203"/>
                  </a:lnTo>
                  <a:lnTo>
                    <a:pt x="1" y="175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37;p34">
              <a:extLst>
                <a:ext uri="{FF2B5EF4-FFF2-40B4-BE49-F238E27FC236}">
                  <a16:creationId xmlns:a16="http://schemas.microsoft.com/office/drawing/2014/main" id="{9C9EEBE4-D1D2-EB62-904B-A448F2A3E629}"/>
                </a:ext>
              </a:extLst>
            </p:cNvPr>
            <p:cNvSpPr/>
            <p:nvPr/>
          </p:nvSpPr>
          <p:spPr>
            <a:xfrm>
              <a:off x="3569175" y="3129375"/>
              <a:ext cx="1122200" cy="647725"/>
            </a:xfrm>
            <a:custGeom>
              <a:avLst/>
              <a:gdLst/>
              <a:ahLst/>
              <a:cxnLst/>
              <a:rect l="l" t="t" r="r" b="b"/>
              <a:pathLst>
                <a:path w="44888" h="25909" extrusionOk="0">
                  <a:moveTo>
                    <a:pt x="953" y="1"/>
                  </a:moveTo>
                  <a:lnTo>
                    <a:pt x="1" y="549"/>
                  </a:lnTo>
                  <a:lnTo>
                    <a:pt x="43935" y="25909"/>
                  </a:lnTo>
                  <a:lnTo>
                    <a:pt x="44887" y="2536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8;p34">
              <a:extLst>
                <a:ext uri="{FF2B5EF4-FFF2-40B4-BE49-F238E27FC236}">
                  <a16:creationId xmlns:a16="http://schemas.microsoft.com/office/drawing/2014/main" id="{8DFB93E8-0C10-53C5-5A22-0B581960D41C}"/>
                </a:ext>
              </a:extLst>
            </p:cNvPr>
            <p:cNvSpPr/>
            <p:nvPr/>
          </p:nvSpPr>
          <p:spPr>
            <a:xfrm>
              <a:off x="3569175" y="3129375"/>
              <a:ext cx="1122200" cy="647725"/>
            </a:xfrm>
            <a:custGeom>
              <a:avLst/>
              <a:gdLst/>
              <a:ahLst/>
              <a:cxnLst/>
              <a:rect l="l" t="t" r="r" b="b"/>
              <a:pathLst>
                <a:path w="44888" h="25909" fill="none" extrusionOk="0">
                  <a:moveTo>
                    <a:pt x="1" y="549"/>
                  </a:moveTo>
                  <a:lnTo>
                    <a:pt x="953" y="1"/>
                  </a:lnTo>
                  <a:lnTo>
                    <a:pt x="44887" y="25361"/>
                  </a:lnTo>
                  <a:lnTo>
                    <a:pt x="43935" y="25909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39;p34">
              <a:extLst>
                <a:ext uri="{FF2B5EF4-FFF2-40B4-BE49-F238E27FC236}">
                  <a16:creationId xmlns:a16="http://schemas.microsoft.com/office/drawing/2014/main" id="{87570791-6CA7-1F14-8179-75A4F4310D02}"/>
                </a:ext>
              </a:extLst>
            </p:cNvPr>
            <p:cNvSpPr/>
            <p:nvPr/>
          </p:nvSpPr>
          <p:spPr>
            <a:xfrm>
              <a:off x="3568875" y="3143075"/>
              <a:ext cx="1098675" cy="664100"/>
            </a:xfrm>
            <a:custGeom>
              <a:avLst/>
              <a:gdLst/>
              <a:ahLst/>
              <a:cxnLst/>
              <a:rect l="l" t="t" r="r" b="b"/>
              <a:pathLst>
                <a:path w="43947" h="26564" extrusionOk="0">
                  <a:moveTo>
                    <a:pt x="13" y="1"/>
                  </a:moveTo>
                  <a:lnTo>
                    <a:pt x="1" y="1191"/>
                  </a:lnTo>
                  <a:lnTo>
                    <a:pt x="43947" y="26563"/>
                  </a:lnTo>
                  <a:lnTo>
                    <a:pt x="43947" y="2536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0;p34">
              <a:extLst>
                <a:ext uri="{FF2B5EF4-FFF2-40B4-BE49-F238E27FC236}">
                  <a16:creationId xmlns:a16="http://schemas.microsoft.com/office/drawing/2014/main" id="{686297F0-86BE-CB40-807F-09DA64BEA8A9}"/>
                </a:ext>
              </a:extLst>
            </p:cNvPr>
            <p:cNvSpPr/>
            <p:nvPr/>
          </p:nvSpPr>
          <p:spPr>
            <a:xfrm>
              <a:off x="3568875" y="3143075"/>
              <a:ext cx="1098675" cy="664100"/>
            </a:xfrm>
            <a:custGeom>
              <a:avLst/>
              <a:gdLst/>
              <a:ahLst/>
              <a:cxnLst/>
              <a:rect l="l" t="t" r="r" b="b"/>
              <a:pathLst>
                <a:path w="43947" h="26564" fill="none" extrusionOk="0">
                  <a:moveTo>
                    <a:pt x="43947" y="25361"/>
                  </a:moveTo>
                  <a:lnTo>
                    <a:pt x="43947" y="26563"/>
                  </a:lnTo>
                  <a:lnTo>
                    <a:pt x="1" y="1191"/>
                  </a:lnTo>
                  <a:lnTo>
                    <a:pt x="13" y="1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1;p34">
              <a:extLst>
                <a:ext uri="{FF2B5EF4-FFF2-40B4-BE49-F238E27FC236}">
                  <a16:creationId xmlns:a16="http://schemas.microsoft.com/office/drawing/2014/main" id="{6344C3F4-0863-55B8-3AAC-9CCAD40BB75E}"/>
                </a:ext>
              </a:extLst>
            </p:cNvPr>
            <p:cNvSpPr/>
            <p:nvPr/>
          </p:nvSpPr>
          <p:spPr>
            <a:xfrm>
              <a:off x="2830400" y="3170100"/>
              <a:ext cx="1829425" cy="1053925"/>
            </a:xfrm>
            <a:custGeom>
              <a:avLst/>
              <a:gdLst/>
              <a:ahLst/>
              <a:cxnLst/>
              <a:rect l="l" t="t" r="r" b="b"/>
              <a:pathLst>
                <a:path w="73177" h="42157" extrusionOk="0">
                  <a:moveTo>
                    <a:pt x="29891" y="0"/>
                  </a:moveTo>
                  <a:cubicBezTo>
                    <a:pt x="29367" y="0"/>
                    <a:pt x="28843" y="116"/>
                    <a:pt x="28445" y="348"/>
                  </a:cubicBezTo>
                  <a:lnTo>
                    <a:pt x="786" y="16422"/>
                  </a:lnTo>
                  <a:cubicBezTo>
                    <a:pt x="1" y="16886"/>
                    <a:pt x="1" y="17648"/>
                    <a:pt x="798" y="18100"/>
                  </a:cubicBezTo>
                  <a:lnTo>
                    <a:pt x="41839" y="41818"/>
                  </a:lnTo>
                  <a:cubicBezTo>
                    <a:pt x="42238" y="42044"/>
                    <a:pt x="42762" y="42157"/>
                    <a:pt x="43286" y="42157"/>
                  </a:cubicBezTo>
                  <a:cubicBezTo>
                    <a:pt x="43810" y="42157"/>
                    <a:pt x="44333" y="42044"/>
                    <a:pt x="44732" y="41818"/>
                  </a:cubicBezTo>
                  <a:lnTo>
                    <a:pt x="72391" y="25744"/>
                  </a:lnTo>
                  <a:cubicBezTo>
                    <a:pt x="73176" y="25280"/>
                    <a:pt x="73176" y="24518"/>
                    <a:pt x="72379" y="24054"/>
                  </a:cubicBezTo>
                  <a:lnTo>
                    <a:pt x="31338" y="348"/>
                  </a:lnTo>
                  <a:cubicBezTo>
                    <a:pt x="30939" y="116"/>
                    <a:pt x="30415" y="0"/>
                    <a:pt x="29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2;p34">
              <a:extLst>
                <a:ext uri="{FF2B5EF4-FFF2-40B4-BE49-F238E27FC236}">
                  <a16:creationId xmlns:a16="http://schemas.microsoft.com/office/drawing/2014/main" id="{2FB4A7CD-D20D-2E62-22DB-E46363DD7320}"/>
                </a:ext>
              </a:extLst>
            </p:cNvPr>
            <p:cNvSpPr/>
            <p:nvPr/>
          </p:nvSpPr>
          <p:spPr>
            <a:xfrm>
              <a:off x="2830400" y="3167175"/>
              <a:ext cx="1829425" cy="1059700"/>
            </a:xfrm>
            <a:custGeom>
              <a:avLst/>
              <a:gdLst/>
              <a:ahLst/>
              <a:cxnLst/>
              <a:rect l="l" t="t" r="r" b="b"/>
              <a:pathLst>
                <a:path w="73177" h="42388" fill="none" extrusionOk="0">
                  <a:moveTo>
                    <a:pt x="72391" y="25861"/>
                  </a:moveTo>
                  <a:lnTo>
                    <a:pt x="44732" y="41935"/>
                  </a:lnTo>
                  <a:cubicBezTo>
                    <a:pt x="43935" y="42387"/>
                    <a:pt x="42637" y="42387"/>
                    <a:pt x="41839" y="41935"/>
                  </a:cubicBezTo>
                  <a:lnTo>
                    <a:pt x="798" y="18217"/>
                  </a:lnTo>
                  <a:cubicBezTo>
                    <a:pt x="1" y="17765"/>
                    <a:pt x="1" y="17003"/>
                    <a:pt x="786" y="16539"/>
                  </a:cubicBezTo>
                  <a:lnTo>
                    <a:pt x="28445" y="465"/>
                  </a:lnTo>
                  <a:cubicBezTo>
                    <a:pt x="29242" y="1"/>
                    <a:pt x="30540" y="1"/>
                    <a:pt x="31338" y="465"/>
                  </a:cubicBezTo>
                  <a:lnTo>
                    <a:pt x="72379" y="24171"/>
                  </a:lnTo>
                  <a:cubicBezTo>
                    <a:pt x="73176" y="24635"/>
                    <a:pt x="73176" y="25397"/>
                    <a:pt x="72391" y="2586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3;p34">
              <a:extLst>
                <a:ext uri="{FF2B5EF4-FFF2-40B4-BE49-F238E27FC236}">
                  <a16:creationId xmlns:a16="http://schemas.microsoft.com/office/drawing/2014/main" id="{885710E1-E6DC-BDE3-F1F8-7A9FF431F0CE}"/>
                </a:ext>
              </a:extLst>
            </p:cNvPr>
            <p:cNvSpPr/>
            <p:nvPr/>
          </p:nvSpPr>
          <p:spPr>
            <a:xfrm>
              <a:off x="3258125" y="3661375"/>
              <a:ext cx="539675" cy="307050"/>
            </a:xfrm>
            <a:custGeom>
              <a:avLst/>
              <a:gdLst/>
              <a:ahLst/>
              <a:cxnLst/>
              <a:rect l="l" t="t" r="r" b="b"/>
              <a:pathLst>
                <a:path w="21587" h="12282" extrusionOk="0">
                  <a:moveTo>
                    <a:pt x="7572" y="0"/>
                  </a:moveTo>
                  <a:cubicBezTo>
                    <a:pt x="7118" y="0"/>
                    <a:pt x="6662" y="98"/>
                    <a:pt x="6311" y="295"/>
                  </a:cubicBezTo>
                  <a:lnTo>
                    <a:pt x="691" y="3557"/>
                  </a:lnTo>
                  <a:cubicBezTo>
                    <a:pt x="1" y="3962"/>
                    <a:pt x="1" y="4617"/>
                    <a:pt x="703" y="5022"/>
                  </a:cubicBezTo>
                  <a:lnTo>
                    <a:pt x="12764" y="11987"/>
                  </a:lnTo>
                  <a:cubicBezTo>
                    <a:pt x="13110" y="12183"/>
                    <a:pt x="13562" y="12282"/>
                    <a:pt x="14016" y="12282"/>
                  </a:cubicBezTo>
                  <a:cubicBezTo>
                    <a:pt x="14470" y="12282"/>
                    <a:pt x="14925" y="12183"/>
                    <a:pt x="15277" y="11987"/>
                  </a:cubicBezTo>
                  <a:lnTo>
                    <a:pt x="20896" y="8725"/>
                  </a:lnTo>
                  <a:cubicBezTo>
                    <a:pt x="21587" y="8320"/>
                    <a:pt x="21587" y="7665"/>
                    <a:pt x="20884" y="7260"/>
                  </a:cubicBezTo>
                  <a:lnTo>
                    <a:pt x="8823" y="295"/>
                  </a:lnTo>
                  <a:cubicBezTo>
                    <a:pt x="8478" y="98"/>
                    <a:pt x="8026" y="0"/>
                    <a:pt x="7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4;p34">
              <a:extLst>
                <a:ext uri="{FF2B5EF4-FFF2-40B4-BE49-F238E27FC236}">
                  <a16:creationId xmlns:a16="http://schemas.microsoft.com/office/drawing/2014/main" id="{E80A0D7D-1FF3-A628-2D1D-2E31A247CAB5}"/>
                </a:ext>
              </a:extLst>
            </p:cNvPr>
            <p:cNvSpPr/>
            <p:nvPr/>
          </p:nvSpPr>
          <p:spPr>
            <a:xfrm>
              <a:off x="3258125" y="3658925"/>
              <a:ext cx="539675" cy="311950"/>
            </a:xfrm>
            <a:custGeom>
              <a:avLst/>
              <a:gdLst/>
              <a:ahLst/>
              <a:cxnLst/>
              <a:rect l="l" t="t" r="r" b="b"/>
              <a:pathLst>
                <a:path w="21587" h="12478" fill="none" extrusionOk="0">
                  <a:moveTo>
                    <a:pt x="20884" y="7358"/>
                  </a:moveTo>
                  <a:cubicBezTo>
                    <a:pt x="21587" y="7763"/>
                    <a:pt x="21587" y="8418"/>
                    <a:pt x="20896" y="8823"/>
                  </a:cubicBezTo>
                  <a:lnTo>
                    <a:pt x="15277" y="12085"/>
                  </a:lnTo>
                  <a:cubicBezTo>
                    <a:pt x="14574" y="12478"/>
                    <a:pt x="13455" y="12478"/>
                    <a:pt x="12764" y="12085"/>
                  </a:cubicBezTo>
                  <a:lnTo>
                    <a:pt x="703" y="5120"/>
                  </a:lnTo>
                  <a:cubicBezTo>
                    <a:pt x="1" y="4715"/>
                    <a:pt x="1" y="4060"/>
                    <a:pt x="691" y="3655"/>
                  </a:cubicBezTo>
                  <a:lnTo>
                    <a:pt x="6311" y="393"/>
                  </a:lnTo>
                  <a:cubicBezTo>
                    <a:pt x="7014" y="0"/>
                    <a:pt x="8133" y="0"/>
                    <a:pt x="8823" y="39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45;p34">
              <a:extLst>
                <a:ext uri="{FF2B5EF4-FFF2-40B4-BE49-F238E27FC236}">
                  <a16:creationId xmlns:a16="http://schemas.microsoft.com/office/drawing/2014/main" id="{7F3CBA6F-072E-B520-4AA1-720AC23A2C11}"/>
                </a:ext>
              </a:extLst>
            </p:cNvPr>
            <p:cNvSpPr/>
            <p:nvPr/>
          </p:nvSpPr>
          <p:spPr>
            <a:xfrm>
              <a:off x="2835175" y="3601775"/>
              <a:ext cx="1819875" cy="677325"/>
            </a:xfrm>
            <a:custGeom>
              <a:avLst/>
              <a:gdLst/>
              <a:ahLst/>
              <a:cxnLst/>
              <a:rect l="l" t="t" r="r" b="b"/>
              <a:pathLst>
                <a:path w="72795" h="27093" extrusionOk="0">
                  <a:moveTo>
                    <a:pt x="0" y="0"/>
                  </a:moveTo>
                  <a:lnTo>
                    <a:pt x="0" y="2203"/>
                  </a:lnTo>
                  <a:cubicBezTo>
                    <a:pt x="0" y="2524"/>
                    <a:pt x="214" y="2822"/>
                    <a:pt x="607" y="3060"/>
                  </a:cubicBezTo>
                  <a:lnTo>
                    <a:pt x="41648" y="26753"/>
                  </a:lnTo>
                  <a:cubicBezTo>
                    <a:pt x="42047" y="26980"/>
                    <a:pt x="42571" y="27093"/>
                    <a:pt x="43095" y="27093"/>
                  </a:cubicBezTo>
                  <a:cubicBezTo>
                    <a:pt x="43619" y="27093"/>
                    <a:pt x="44142" y="26980"/>
                    <a:pt x="44541" y="26753"/>
                  </a:cubicBezTo>
                  <a:lnTo>
                    <a:pt x="72200" y="10680"/>
                  </a:lnTo>
                  <a:cubicBezTo>
                    <a:pt x="72604" y="10454"/>
                    <a:pt x="72795" y="10132"/>
                    <a:pt x="72795" y="9835"/>
                  </a:cubicBezTo>
                  <a:lnTo>
                    <a:pt x="72795" y="7644"/>
                  </a:lnTo>
                  <a:cubicBezTo>
                    <a:pt x="72795" y="7941"/>
                    <a:pt x="72581" y="8239"/>
                    <a:pt x="72200" y="8477"/>
                  </a:cubicBezTo>
                  <a:lnTo>
                    <a:pt x="44541" y="24551"/>
                  </a:lnTo>
                  <a:cubicBezTo>
                    <a:pt x="44142" y="24777"/>
                    <a:pt x="43619" y="24890"/>
                    <a:pt x="43095" y="24890"/>
                  </a:cubicBezTo>
                  <a:cubicBezTo>
                    <a:pt x="42571" y="24890"/>
                    <a:pt x="42047" y="24777"/>
                    <a:pt x="41648" y="24551"/>
                  </a:cubicBezTo>
                  <a:lnTo>
                    <a:pt x="607" y="857"/>
                  </a:lnTo>
                  <a:cubicBezTo>
                    <a:pt x="214" y="619"/>
                    <a:pt x="0" y="29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6;p34">
              <a:extLst>
                <a:ext uri="{FF2B5EF4-FFF2-40B4-BE49-F238E27FC236}">
                  <a16:creationId xmlns:a16="http://schemas.microsoft.com/office/drawing/2014/main" id="{B5680648-E51F-B59E-5793-0C1BBD795754}"/>
                </a:ext>
              </a:extLst>
            </p:cNvPr>
            <p:cNvSpPr/>
            <p:nvPr/>
          </p:nvSpPr>
          <p:spPr>
            <a:xfrm>
              <a:off x="2835175" y="3601775"/>
              <a:ext cx="1819875" cy="680150"/>
            </a:xfrm>
            <a:custGeom>
              <a:avLst/>
              <a:gdLst/>
              <a:ahLst/>
              <a:cxnLst/>
              <a:rect l="l" t="t" r="r" b="b"/>
              <a:pathLst>
                <a:path w="72795" h="27206" fill="none" extrusionOk="0">
                  <a:moveTo>
                    <a:pt x="72795" y="7644"/>
                  </a:moveTo>
                  <a:lnTo>
                    <a:pt x="72795" y="9835"/>
                  </a:lnTo>
                  <a:cubicBezTo>
                    <a:pt x="72795" y="10132"/>
                    <a:pt x="72604" y="10454"/>
                    <a:pt x="72200" y="10680"/>
                  </a:cubicBezTo>
                  <a:lnTo>
                    <a:pt x="44541" y="26753"/>
                  </a:lnTo>
                  <a:cubicBezTo>
                    <a:pt x="43744" y="27206"/>
                    <a:pt x="42446" y="27206"/>
                    <a:pt x="41648" y="26753"/>
                  </a:cubicBezTo>
                  <a:lnTo>
                    <a:pt x="607" y="3060"/>
                  </a:lnTo>
                  <a:cubicBezTo>
                    <a:pt x="214" y="2822"/>
                    <a:pt x="0" y="2524"/>
                    <a:pt x="0" y="2203"/>
                  </a:cubicBezTo>
                  <a:lnTo>
                    <a:pt x="0" y="0"/>
                  </a:lnTo>
                  <a:cubicBezTo>
                    <a:pt x="0" y="298"/>
                    <a:pt x="214" y="619"/>
                    <a:pt x="607" y="857"/>
                  </a:cubicBezTo>
                  <a:lnTo>
                    <a:pt x="41648" y="24551"/>
                  </a:lnTo>
                  <a:cubicBezTo>
                    <a:pt x="42446" y="25003"/>
                    <a:pt x="43744" y="25003"/>
                    <a:pt x="44541" y="24551"/>
                  </a:cubicBezTo>
                  <a:lnTo>
                    <a:pt x="72200" y="8477"/>
                  </a:lnTo>
                  <a:cubicBezTo>
                    <a:pt x="72581" y="8239"/>
                    <a:pt x="72795" y="7941"/>
                    <a:pt x="72795" y="764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47;p34">
              <a:extLst>
                <a:ext uri="{FF2B5EF4-FFF2-40B4-BE49-F238E27FC236}">
                  <a16:creationId xmlns:a16="http://schemas.microsoft.com/office/drawing/2014/main" id="{E6AFEF50-1E87-693B-E3C8-7ECC8904D7F3}"/>
                </a:ext>
              </a:extLst>
            </p:cNvPr>
            <p:cNvSpPr/>
            <p:nvPr/>
          </p:nvSpPr>
          <p:spPr>
            <a:xfrm>
              <a:off x="3505200" y="3204625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59" y="0"/>
                  </a:moveTo>
                  <a:cubicBezTo>
                    <a:pt x="1354" y="0"/>
                    <a:pt x="1250" y="21"/>
                    <a:pt x="1167" y="63"/>
                  </a:cubicBezTo>
                  <a:lnTo>
                    <a:pt x="167" y="646"/>
                  </a:lnTo>
                  <a:cubicBezTo>
                    <a:pt x="0" y="741"/>
                    <a:pt x="0" y="884"/>
                    <a:pt x="167" y="979"/>
                  </a:cubicBezTo>
                  <a:lnTo>
                    <a:pt x="1881" y="1956"/>
                  </a:lnTo>
                  <a:cubicBezTo>
                    <a:pt x="1965" y="2003"/>
                    <a:pt x="2069" y="2027"/>
                    <a:pt x="2171" y="2027"/>
                  </a:cubicBezTo>
                  <a:cubicBezTo>
                    <a:pt x="2274" y="2027"/>
                    <a:pt x="2375" y="2003"/>
                    <a:pt x="2453" y="1956"/>
                  </a:cubicBezTo>
                  <a:lnTo>
                    <a:pt x="3453" y="1384"/>
                  </a:lnTo>
                  <a:cubicBezTo>
                    <a:pt x="3620" y="1289"/>
                    <a:pt x="3620" y="1146"/>
                    <a:pt x="3453" y="1051"/>
                  </a:cubicBezTo>
                  <a:lnTo>
                    <a:pt x="1750" y="63"/>
                  </a:lnTo>
                  <a:cubicBezTo>
                    <a:pt x="1667" y="21"/>
                    <a:pt x="1563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48;p34">
              <a:extLst>
                <a:ext uri="{FF2B5EF4-FFF2-40B4-BE49-F238E27FC236}">
                  <a16:creationId xmlns:a16="http://schemas.microsoft.com/office/drawing/2014/main" id="{D0DB77A1-4243-C37F-58AA-5220A4D5C50D}"/>
                </a:ext>
              </a:extLst>
            </p:cNvPr>
            <p:cNvSpPr/>
            <p:nvPr/>
          </p:nvSpPr>
          <p:spPr>
            <a:xfrm>
              <a:off x="3505200" y="3204100"/>
              <a:ext cx="90500" cy="51800"/>
            </a:xfrm>
            <a:custGeom>
              <a:avLst/>
              <a:gdLst/>
              <a:ahLst/>
              <a:cxnLst/>
              <a:rect l="l" t="t" r="r" b="b"/>
              <a:pathLst>
                <a:path w="3620" h="2072" fill="none" extrusionOk="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77"/>
                  </a:lnTo>
                  <a:cubicBezTo>
                    <a:pt x="2298" y="2072"/>
                    <a:pt x="2048" y="2072"/>
                    <a:pt x="1881" y="1977"/>
                  </a:cubicBezTo>
                  <a:lnTo>
                    <a:pt x="167" y="1000"/>
                  </a:lnTo>
                  <a:cubicBezTo>
                    <a:pt x="0" y="905"/>
                    <a:pt x="0" y="762"/>
                    <a:pt x="167" y="667"/>
                  </a:cubicBezTo>
                  <a:lnTo>
                    <a:pt x="1167" y="84"/>
                  </a:lnTo>
                  <a:cubicBezTo>
                    <a:pt x="1334" y="0"/>
                    <a:pt x="1584" y="0"/>
                    <a:pt x="1750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49;p34">
              <a:extLst>
                <a:ext uri="{FF2B5EF4-FFF2-40B4-BE49-F238E27FC236}">
                  <a16:creationId xmlns:a16="http://schemas.microsoft.com/office/drawing/2014/main" id="{D69CB8D7-858A-7FA8-1464-E8E8F41995C2}"/>
                </a:ext>
              </a:extLst>
            </p:cNvPr>
            <p:cNvSpPr/>
            <p:nvPr/>
          </p:nvSpPr>
          <p:spPr>
            <a:xfrm>
              <a:off x="3428400" y="3239225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3"/>
                    <a:pt x="0" y="1286"/>
                    <a:pt x="155" y="1381"/>
                  </a:cubicBezTo>
                  <a:lnTo>
                    <a:pt x="1869" y="2358"/>
                  </a:lnTo>
                  <a:cubicBezTo>
                    <a:pt x="1953" y="2405"/>
                    <a:pt x="2057" y="2429"/>
                    <a:pt x="2161" y="2429"/>
                  </a:cubicBezTo>
                  <a:cubicBezTo>
                    <a:pt x="2265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0" y="1286"/>
                    <a:pt x="4310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0;p34">
              <a:extLst>
                <a:ext uri="{FF2B5EF4-FFF2-40B4-BE49-F238E27FC236}">
                  <a16:creationId xmlns:a16="http://schemas.microsoft.com/office/drawing/2014/main" id="{30D06882-2A92-18B3-CCA4-24CAE93CD52F}"/>
                </a:ext>
              </a:extLst>
            </p:cNvPr>
            <p:cNvSpPr/>
            <p:nvPr/>
          </p:nvSpPr>
          <p:spPr>
            <a:xfrm>
              <a:off x="3428400" y="32386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0" y="1167"/>
                    <a:pt x="4310" y="1310"/>
                    <a:pt x="4144" y="1405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69" y="2382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1;p34">
              <a:extLst>
                <a:ext uri="{FF2B5EF4-FFF2-40B4-BE49-F238E27FC236}">
                  <a16:creationId xmlns:a16="http://schemas.microsoft.com/office/drawing/2014/main" id="{BC3192E5-FA60-21B8-96E3-D876E28C8E1E}"/>
                </a:ext>
              </a:extLst>
            </p:cNvPr>
            <p:cNvSpPr/>
            <p:nvPr/>
          </p:nvSpPr>
          <p:spPr>
            <a:xfrm>
              <a:off x="3494175" y="3277550"/>
              <a:ext cx="107775" cy="60800"/>
            </a:xfrm>
            <a:custGeom>
              <a:avLst/>
              <a:gdLst/>
              <a:ahLst/>
              <a:cxnLst/>
              <a:rect l="l" t="t" r="r" b="b"/>
              <a:pathLst>
                <a:path w="4311" h="2432" extrusionOk="0">
                  <a:moveTo>
                    <a:pt x="2150" y="0"/>
                  </a:moveTo>
                  <a:cubicBezTo>
                    <a:pt x="2045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46"/>
                    <a:pt x="0" y="1289"/>
                    <a:pt x="167" y="1384"/>
                  </a:cubicBezTo>
                  <a:lnTo>
                    <a:pt x="1870" y="2361"/>
                  </a:lnTo>
                  <a:cubicBezTo>
                    <a:pt x="1953" y="2408"/>
                    <a:pt x="2057" y="2432"/>
                    <a:pt x="2161" y="2432"/>
                  </a:cubicBezTo>
                  <a:cubicBezTo>
                    <a:pt x="2266" y="2432"/>
                    <a:pt x="2370" y="2408"/>
                    <a:pt x="2453" y="2361"/>
                  </a:cubicBezTo>
                  <a:lnTo>
                    <a:pt x="4156" y="1384"/>
                  </a:lnTo>
                  <a:cubicBezTo>
                    <a:pt x="4311" y="1289"/>
                    <a:pt x="4311" y="1146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52;p34">
              <a:extLst>
                <a:ext uri="{FF2B5EF4-FFF2-40B4-BE49-F238E27FC236}">
                  <a16:creationId xmlns:a16="http://schemas.microsoft.com/office/drawing/2014/main" id="{0B195FC2-F8E9-F226-5766-8392A8EA592A}"/>
                </a:ext>
              </a:extLst>
            </p:cNvPr>
            <p:cNvSpPr/>
            <p:nvPr/>
          </p:nvSpPr>
          <p:spPr>
            <a:xfrm>
              <a:off x="3494175" y="32770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56" y="1072"/>
                  </a:moveTo>
                  <a:cubicBezTo>
                    <a:pt x="4311" y="1167"/>
                    <a:pt x="4311" y="1310"/>
                    <a:pt x="4156" y="1405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53;p34">
              <a:extLst>
                <a:ext uri="{FF2B5EF4-FFF2-40B4-BE49-F238E27FC236}">
                  <a16:creationId xmlns:a16="http://schemas.microsoft.com/office/drawing/2014/main" id="{5B7DAC06-384A-C1D4-4CDC-C716A11AA0CB}"/>
                </a:ext>
              </a:extLst>
            </p:cNvPr>
            <p:cNvSpPr/>
            <p:nvPr/>
          </p:nvSpPr>
          <p:spPr>
            <a:xfrm>
              <a:off x="3632875" y="3278425"/>
              <a:ext cx="90525" cy="50475"/>
            </a:xfrm>
            <a:custGeom>
              <a:avLst/>
              <a:gdLst/>
              <a:ahLst/>
              <a:cxnLst/>
              <a:rect l="l" t="t" r="r" b="b"/>
              <a:pathLst>
                <a:path w="3621" h="2019" extrusionOk="0">
                  <a:moveTo>
                    <a:pt x="1453" y="1"/>
                  </a:moveTo>
                  <a:cubicBezTo>
                    <a:pt x="1349" y="1"/>
                    <a:pt x="1245" y="22"/>
                    <a:pt x="1168" y="63"/>
                  </a:cubicBezTo>
                  <a:lnTo>
                    <a:pt x="167" y="647"/>
                  </a:lnTo>
                  <a:cubicBezTo>
                    <a:pt x="1" y="730"/>
                    <a:pt x="1" y="885"/>
                    <a:pt x="167" y="968"/>
                  </a:cubicBezTo>
                  <a:lnTo>
                    <a:pt x="1882" y="1956"/>
                  </a:lnTo>
                  <a:cubicBezTo>
                    <a:pt x="1959" y="1998"/>
                    <a:pt x="2064" y="2019"/>
                    <a:pt x="2168" y="2019"/>
                  </a:cubicBezTo>
                  <a:cubicBezTo>
                    <a:pt x="2272" y="2019"/>
                    <a:pt x="2376" y="1998"/>
                    <a:pt x="2453" y="1956"/>
                  </a:cubicBezTo>
                  <a:lnTo>
                    <a:pt x="3454" y="1373"/>
                  </a:lnTo>
                  <a:cubicBezTo>
                    <a:pt x="3620" y="1290"/>
                    <a:pt x="3620" y="1135"/>
                    <a:pt x="3454" y="1052"/>
                  </a:cubicBezTo>
                  <a:lnTo>
                    <a:pt x="1739" y="63"/>
                  </a:lnTo>
                  <a:cubicBezTo>
                    <a:pt x="1662" y="22"/>
                    <a:pt x="1558" y="1"/>
                    <a:pt x="1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54;p34">
              <a:extLst>
                <a:ext uri="{FF2B5EF4-FFF2-40B4-BE49-F238E27FC236}">
                  <a16:creationId xmlns:a16="http://schemas.microsoft.com/office/drawing/2014/main" id="{7C404C40-1C35-95A0-B941-C5FBB563890C}"/>
                </a:ext>
              </a:extLst>
            </p:cNvPr>
            <p:cNvSpPr/>
            <p:nvPr/>
          </p:nvSpPr>
          <p:spPr>
            <a:xfrm>
              <a:off x="3632875" y="3277925"/>
              <a:ext cx="90525" cy="51500"/>
            </a:xfrm>
            <a:custGeom>
              <a:avLst/>
              <a:gdLst/>
              <a:ahLst/>
              <a:cxnLst/>
              <a:rect l="l" t="t" r="r" b="b"/>
              <a:pathLst>
                <a:path w="3621" h="2060" fill="none" extrusionOk="0">
                  <a:moveTo>
                    <a:pt x="3454" y="1072"/>
                  </a:moveTo>
                  <a:cubicBezTo>
                    <a:pt x="3620" y="1155"/>
                    <a:pt x="3620" y="1310"/>
                    <a:pt x="3454" y="1393"/>
                  </a:cubicBezTo>
                  <a:lnTo>
                    <a:pt x="2453" y="1976"/>
                  </a:lnTo>
                  <a:cubicBezTo>
                    <a:pt x="2299" y="2060"/>
                    <a:pt x="2037" y="2060"/>
                    <a:pt x="1882" y="1976"/>
                  </a:cubicBezTo>
                  <a:lnTo>
                    <a:pt x="167" y="988"/>
                  </a:lnTo>
                  <a:cubicBezTo>
                    <a:pt x="1" y="905"/>
                    <a:pt x="1" y="750"/>
                    <a:pt x="167" y="667"/>
                  </a:cubicBezTo>
                  <a:lnTo>
                    <a:pt x="1168" y="83"/>
                  </a:lnTo>
                  <a:cubicBezTo>
                    <a:pt x="1322" y="0"/>
                    <a:pt x="1584" y="0"/>
                    <a:pt x="1739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55;p34">
              <a:extLst>
                <a:ext uri="{FF2B5EF4-FFF2-40B4-BE49-F238E27FC236}">
                  <a16:creationId xmlns:a16="http://schemas.microsoft.com/office/drawing/2014/main" id="{12595286-D1F0-30E8-7616-7C1737EDF24A}"/>
                </a:ext>
              </a:extLst>
            </p:cNvPr>
            <p:cNvSpPr/>
            <p:nvPr/>
          </p:nvSpPr>
          <p:spPr>
            <a:xfrm>
              <a:off x="3559350" y="3315125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2" y="24"/>
                    <a:pt x="1858" y="72"/>
                  </a:cubicBezTo>
                  <a:lnTo>
                    <a:pt x="156" y="1048"/>
                  </a:lnTo>
                  <a:cubicBezTo>
                    <a:pt x="1" y="1143"/>
                    <a:pt x="1" y="1286"/>
                    <a:pt x="156" y="1381"/>
                  </a:cubicBezTo>
                  <a:lnTo>
                    <a:pt x="1870" y="2358"/>
                  </a:lnTo>
                  <a:cubicBezTo>
                    <a:pt x="1954" y="2405"/>
                    <a:pt x="2058" y="2429"/>
                    <a:pt x="2162" y="2429"/>
                  </a:cubicBezTo>
                  <a:cubicBezTo>
                    <a:pt x="2266" y="2429"/>
                    <a:pt x="2370" y="2405"/>
                    <a:pt x="2454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56;p34">
              <a:extLst>
                <a:ext uri="{FF2B5EF4-FFF2-40B4-BE49-F238E27FC236}">
                  <a16:creationId xmlns:a16="http://schemas.microsoft.com/office/drawing/2014/main" id="{261623F5-2853-F8F5-6F5A-4BE675D171AE}"/>
                </a:ext>
              </a:extLst>
            </p:cNvPr>
            <p:cNvSpPr/>
            <p:nvPr/>
          </p:nvSpPr>
          <p:spPr>
            <a:xfrm>
              <a:off x="3559350" y="33145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4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5"/>
                  </a:lnTo>
                  <a:cubicBezTo>
                    <a:pt x="1" y="1310"/>
                    <a:pt x="1" y="1167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57;p34">
              <a:extLst>
                <a:ext uri="{FF2B5EF4-FFF2-40B4-BE49-F238E27FC236}">
                  <a16:creationId xmlns:a16="http://schemas.microsoft.com/office/drawing/2014/main" id="{A8E2F59C-68BB-DBDB-2205-AE5436968E80}"/>
                </a:ext>
              </a:extLst>
            </p:cNvPr>
            <p:cNvSpPr/>
            <p:nvPr/>
          </p:nvSpPr>
          <p:spPr>
            <a:xfrm>
              <a:off x="3700150" y="3317425"/>
              <a:ext cx="90525" cy="50700"/>
            </a:xfrm>
            <a:custGeom>
              <a:avLst/>
              <a:gdLst/>
              <a:ahLst/>
              <a:cxnLst/>
              <a:rect l="l" t="t" r="r" b="b"/>
              <a:pathLst>
                <a:path w="3621" h="2028" extrusionOk="0">
                  <a:moveTo>
                    <a:pt x="1459" y="1"/>
                  </a:moveTo>
                  <a:cubicBezTo>
                    <a:pt x="1355" y="1"/>
                    <a:pt x="1251" y="21"/>
                    <a:pt x="1167" y="63"/>
                  </a:cubicBezTo>
                  <a:lnTo>
                    <a:pt x="167" y="647"/>
                  </a:lnTo>
                  <a:cubicBezTo>
                    <a:pt x="1" y="742"/>
                    <a:pt x="1" y="885"/>
                    <a:pt x="167" y="980"/>
                  </a:cubicBezTo>
                  <a:lnTo>
                    <a:pt x="1882" y="1956"/>
                  </a:lnTo>
                  <a:cubicBezTo>
                    <a:pt x="1965" y="2004"/>
                    <a:pt x="2069" y="2028"/>
                    <a:pt x="2173" y="2028"/>
                  </a:cubicBezTo>
                  <a:cubicBezTo>
                    <a:pt x="2278" y="2028"/>
                    <a:pt x="2382" y="2004"/>
                    <a:pt x="2465" y="1956"/>
                  </a:cubicBezTo>
                  <a:lnTo>
                    <a:pt x="3453" y="1373"/>
                  </a:lnTo>
                  <a:cubicBezTo>
                    <a:pt x="3620" y="1289"/>
                    <a:pt x="3620" y="1135"/>
                    <a:pt x="3453" y="1051"/>
                  </a:cubicBezTo>
                  <a:lnTo>
                    <a:pt x="1751" y="63"/>
                  </a:lnTo>
                  <a:cubicBezTo>
                    <a:pt x="1667" y="21"/>
                    <a:pt x="1563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58;p34">
              <a:extLst>
                <a:ext uri="{FF2B5EF4-FFF2-40B4-BE49-F238E27FC236}">
                  <a16:creationId xmlns:a16="http://schemas.microsoft.com/office/drawing/2014/main" id="{3B05EEB5-1ACC-BC49-1F0C-9C408DAACE9A}"/>
                </a:ext>
              </a:extLst>
            </p:cNvPr>
            <p:cNvSpPr/>
            <p:nvPr/>
          </p:nvSpPr>
          <p:spPr>
            <a:xfrm>
              <a:off x="3700150" y="331690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53" y="1072"/>
                  </a:moveTo>
                  <a:cubicBezTo>
                    <a:pt x="3620" y="1156"/>
                    <a:pt x="3620" y="1310"/>
                    <a:pt x="3453" y="1394"/>
                  </a:cubicBezTo>
                  <a:lnTo>
                    <a:pt x="2465" y="1977"/>
                  </a:lnTo>
                  <a:cubicBezTo>
                    <a:pt x="2299" y="2072"/>
                    <a:pt x="2048" y="2072"/>
                    <a:pt x="1882" y="1977"/>
                  </a:cubicBezTo>
                  <a:lnTo>
                    <a:pt x="167" y="1001"/>
                  </a:lnTo>
                  <a:cubicBezTo>
                    <a:pt x="1" y="906"/>
                    <a:pt x="1" y="763"/>
                    <a:pt x="167" y="668"/>
                  </a:cubicBezTo>
                  <a:lnTo>
                    <a:pt x="1167" y="84"/>
                  </a:lnTo>
                  <a:cubicBezTo>
                    <a:pt x="1334" y="1"/>
                    <a:pt x="1584" y="1"/>
                    <a:pt x="175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9;p34">
              <a:extLst>
                <a:ext uri="{FF2B5EF4-FFF2-40B4-BE49-F238E27FC236}">
                  <a16:creationId xmlns:a16="http://schemas.microsoft.com/office/drawing/2014/main" id="{342CE7D1-957F-53BB-6D16-DDB5F26211BD}"/>
                </a:ext>
              </a:extLst>
            </p:cNvPr>
            <p:cNvSpPr/>
            <p:nvPr/>
          </p:nvSpPr>
          <p:spPr>
            <a:xfrm>
              <a:off x="3625450" y="3353150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0"/>
                  </a:moveTo>
                  <a:cubicBezTo>
                    <a:pt x="2045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2"/>
                    <a:pt x="2063" y="2423"/>
                    <a:pt x="2167" y="2423"/>
                  </a:cubicBezTo>
                  <a:cubicBezTo>
                    <a:pt x="2271" y="2423"/>
                    <a:pt x="2375" y="2402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4"/>
                    <a:pt x="4155" y="1051"/>
                  </a:cubicBezTo>
                  <a:lnTo>
                    <a:pt x="2441" y="63"/>
                  </a:lnTo>
                  <a:cubicBezTo>
                    <a:pt x="2358" y="21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60;p34">
              <a:extLst>
                <a:ext uri="{FF2B5EF4-FFF2-40B4-BE49-F238E27FC236}">
                  <a16:creationId xmlns:a16="http://schemas.microsoft.com/office/drawing/2014/main" id="{D2EDFA2D-A46B-B349-6E62-4A48F8339347}"/>
                </a:ext>
              </a:extLst>
            </p:cNvPr>
            <p:cNvSpPr/>
            <p:nvPr/>
          </p:nvSpPr>
          <p:spPr>
            <a:xfrm>
              <a:off x="3625450" y="3352625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5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61;p34">
              <a:extLst>
                <a:ext uri="{FF2B5EF4-FFF2-40B4-BE49-F238E27FC236}">
                  <a16:creationId xmlns:a16="http://schemas.microsoft.com/office/drawing/2014/main" id="{1E916BAA-4D1B-1DDF-27BC-21142C0B0F1A}"/>
                </a:ext>
              </a:extLst>
            </p:cNvPr>
            <p:cNvSpPr/>
            <p:nvPr/>
          </p:nvSpPr>
          <p:spPr>
            <a:xfrm>
              <a:off x="3766525" y="3355300"/>
              <a:ext cx="90525" cy="50700"/>
            </a:xfrm>
            <a:custGeom>
              <a:avLst/>
              <a:gdLst/>
              <a:ahLst/>
              <a:cxnLst/>
              <a:rect l="l" t="t" r="r" b="b"/>
              <a:pathLst>
                <a:path w="3621" h="2028" extrusionOk="0">
                  <a:moveTo>
                    <a:pt x="1447" y="1"/>
                  </a:moveTo>
                  <a:cubicBezTo>
                    <a:pt x="1343" y="1"/>
                    <a:pt x="1239" y="24"/>
                    <a:pt x="1156" y="72"/>
                  </a:cubicBezTo>
                  <a:lnTo>
                    <a:pt x="167" y="644"/>
                  </a:lnTo>
                  <a:cubicBezTo>
                    <a:pt x="1" y="739"/>
                    <a:pt x="1" y="894"/>
                    <a:pt x="167" y="977"/>
                  </a:cubicBezTo>
                  <a:lnTo>
                    <a:pt x="1870" y="1965"/>
                  </a:lnTo>
                  <a:cubicBezTo>
                    <a:pt x="1953" y="2007"/>
                    <a:pt x="2058" y="2028"/>
                    <a:pt x="2162" y="2028"/>
                  </a:cubicBezTo>
                  <a:cubicBezTo>
                    <a:pt x="2266" y="2028"/>
                    <a:pt x="2370" y="2007"/>
                    <a:pt x="2453" y="1965"/>
                  </a:cubicBezTo>
                  <a:lnTo>
                    <a:pt x="3454" y="1382"/>
                  </a:lnTo>
                  <a:cubicBezTo>
                    <a:pt x="3620" y="1287"/>
                    <a:pt x="3620" y="1144"/>
                    <a:pt x="3454" y="1048"/>
                  </a:cubicBezTo>
                  <a:lnTo>
                    <a:pt x="1739" y="72"/>
                  </a:lnTo>
                  <a:cubicBezTo>
                    <a:pt x="1656" y="24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62;p34">
              <a:extLst>
                <a:ext uri="{FF2B5EF4-FFF2-40B4-BE49-F238E27FC236}">
                  <a16:creationId xmlns:a16="http://schemas.microsoft.com/office/drawing/2014/main" id="{D228AD31-22A8-556A-DE40-539333CE7D9F}"/>
                </a:ext>
              </a:extLst>
            </p:cNvPr>
            <p:cNvSpPr/>
            <p:nvPr/>
          </p:nvSpPr>
          <p:spPr>
            <a:xfrm>
              <a:off x="3766525" y="335470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54" y="1072"/>
                  </a:moveTo>
                  <a:cubicBezTo>
                    <a:pt x="3620" y="1168"/>
                    <a:pt x="3620" y="1311"/>
                    <a:pt x="3454" y="1406"/>
                  </a:cubicBezTo>
                  <a:lnTo>
                    <a:pt x="2453" y="1989"/>
                  </a:lnTo>
                  <a:cubicBezTo>
                    <a:pt x="2287" y="2073"/>
                    <a:pt x="2037" y="2073"/>
                    <a:pt x="1870" y="1989"/>
                  </a:cubicBezTo>
                  <a:lnTo>
                    <a:pt x="167" y="1001"/>
                  </a:lnTo>
                  <a:cubicBezTo>
                    <a:pt x="1" y="918"/>
                    <a:pt x="1" y="763"/>
                    <a:pt x="167" y="668"/>
                  </a:cubicBezTo>
                  <a:lnTo>
                    <a:pt x="1156" y="96"/>
                  </a:lnTo>
                  <a:cubicBezTo>
                    <a:pt x="1322" y="1"/>
                    <a:pt x="1572" y="1"/>
                    <a:pt x="1739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63;p34">
              <a:extLst>
                <a:ext uri="{FF2B5EF4-FFF2-40B4-BE49-F238E27FC236}">
                  <a16:creationId xmlns:a16="http://schemas.microsoft.com/office/drawing/2014/main" id="{54FE6B25-C50B-85BC-1C66-9BF7C6CE8CFF}"/>
                </a:ext>
              </a:extLst>
            </p:cNvPr>
            <p:cNvSpPr/>
            <p:nvPr/>
          </p:nvSpPr>
          <p:spPr>
            <a:xfrm>
              <a:off x="3692700" y="3392225"/>
              <a:ext cx="108075" cy="60725"/>
            </a:xfrm>
            <a:custGeom>
              <a:avLst/>
              <a:gdLst/>
              <a:ahLst/>
              <a:cxnLst/>
              <a:rect l="l" t="t" r="r" b="b"/>
              <a:pathLst>
                <a:path w="4323" h="2429" extrusionOk="0">
                  <a:moveTo>
                    <a:pt x="2156" y="0"/>
                  </a:moveTo>
                  <a:cubicBezTo>
                    <a:pt x="2052" y="0"/>
                    <a:pt x="1948" y="24"/>
                    <a:pt x="1870" y="71"/>
                  </a:cubicBezTo>
                  <a:lnTo>
                    <a:pt x="168" y="1048"/>
                  </a:lnTo>
                  <a:cubicBezTo>
                    <a:pt x="1" y="1143"/>
                    <a:pt x="1" y="1286"/>
                    <a:pt x="168" y="1381"/>
                  </a:cubicBezTo>
                  <a:lnTo>
                    <a:pt x="1882" y="2357"/>
                  </a:lnTo>
                  <a:cubicBezTo>
                    <a:pt x="1965" y="2405"/>
                    <a:pt x="2070" y="2429"/>
                    <a:pt x="2174" y="2429"/>
                  </a:cubicBezTo>
                  <a:cubicBezTo>
                    <a:pt x="2278" y="2429"/>
                    <a:pt x="2382" y="2405"/>
                    <a:pt x="2466" y="2357"/>
                  </a:cubicBezTo>
                  <a:lnTo>
                    <a:pt x="4156" y="1381"/>
                  </a:lnTo>
                  <a:cubicBezTo>
                    <a:pt x="4323" y="1286"/>
                    <a:pt x="4323" y="1143"/>
                    <a:pt x="4156" y="1048"/>
                  </a:cubicBezTo>
                  <a:lnTo>
                    <a:pt x="2442" y="71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64;p34">
              <a:extLst>
                <a:ext uri="{FF2B5EF4-FFF2-40B4-BE49-F238E27FC236}">
                  <a16:creationId xmlns:a16="http://schemas.microsoft.com/office/drawing/2014/main" id="{D57A90D0-14A5-549A-BC92-03044C76D933}"/>
                </a:ext>
              </a:extLst>
            </p:cNvPr>
            <p:cNvSpPr/>
            <p:nvPr/>
          </p:nvSpPr>
          <p:spPr>
            <a:xfrm>
              <a:off x="3692700" y="3391625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66" y="2381"/>
                  </a:lnTo>
                  <a:cubicBezTo>
                    <a:pt x="2299" y="2477"/>
                    <a:pt x="2049" y="2477"/>
                    <a:pt x="1882" y="2381"/>
                  </a:cubicBezTo>
                  <a:lnTo>
                    <a:pt x="168" y="1405"/>
                  </a:lnTo>
                  <a:cubicBezTo>
                    <a:pt x="1" y="1310"/>
                    <a:pt x="1" y="1167"/>
                    <a:pt x="168" y="1072"/>
                  </a:cubicBezTo>
                  <a:lnTo>
                    <a:pt x="1870" y="95"/>
                  </a:lnTo>
                  <a:cubicBezTo>
                    <a:pt x="2025" y="0"/>
                    <a:pt x="2287" y="0"/>
                    <a:pt x="2442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65;p34">
              <a:extLst>
                <a:ext uri="{FF2B5EF4-FFF2-40B4-BE49-F238E27FC236}">
                  <a16:creationId xmlns:a16="http://schemas.microsoft.com/office/drawing/2014/main" id="{622BB1B9-8617-A261-66B0-0AEAB927782E}"/>
                </a:ext>
              </a:extLst>
            </p:cNvPr>
            <p:cNvSpPr/>
            <p:nvPr/>
          </p:nvSpPr>
          <p:spPr>
            <a:xfrm>
              <a:off x="3831725" y="3393325"/>
              <a:ext cx="90200" cy="50700"/>
            </a:xfrm>
            <a:custGeom>
              <a:avLst/>
              <a:gdLst/>
              <a:ahLst/>
              <a:cxnLst/>
              <a:rect l="l" t="t" r="r" b="b"/>
              <a:pathLst>
                <a:path w="3608" h="2028" extrusionOk="0">
                  <a:moveTo>
                    <a:pt x="1447" y="1"/>
                  </a:moveTo>
                  <a:cubicBezTo>
                    <a:pt x="1343" y="1"/>
                    <a:pt x="1238" y="22"/>
                    <a:pt x="1155" y="63"/>
                  </a:cubicBezTo>
                  <a:lnTo>
                    <a:pt x="155" y="647"/>
                  </a:lnTo>
                  <a:cubicBezTo>
                    <a:pt x="0" y="742"/>
                    <a:pt x="0" y="885"/>
                    <a:pt x="155" y="980"/>
                  </a:cubicBezTo>
                  <a:lnTo>
                    <a:pt x="1869" y="1956"/>
                  </a:lnTo>
                  <a:cubicBezTo>
                    <a:pt x="1953" y="2004"/>
                    <a:pt x="2057" y="2028"/>
                    <a:pt x="2161" y="2028"/>
                  </a:cubicBezTo>
                  <a:cubicBezTo>
                    <a:pt x="2265" y="2028"/>
                    <a:pt x="2370" y="2004"/>
                    <a:pt x="2453" y="1956"/>
                  </a:cubicBezTo>
                  <a:lnTo>
                    <a:pt x="3453" y="1373"/>
                  </a:lnTo>
                  <a:cubicBezTo>
                    <a:pt x="3608" y="1290"/>
                    <a:pt x="3608" y="1135"/>
                    <a:pt x="3453" y="1051"/>
                  </a:cubicBezTo>
                  <a:lnTo>
                    <a:pt x="1738" y="63"/>
                  </a:lnTo>
                  <a:cubicBezTo>
                    <a:pt x="1655" y="22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66;p34">
              <a:extLst>
                <a:ext uri="{FF2B5EF4-FFF2-40B4-BE49-F238E27FC236}">
                  <a16:creationId xmlns:a16="http://schemas.microsoft.com/office/drawing/2014/main" id="{19231D31-A998-81BB-B8E1-8A497EE5E244}"/>
                </a:ext>
              </a:extLst>
            </p:cNvPr>
            <p:cNvSpPr/>
            <p:nvPr/>
          </p:nvSpPr>
          <p:spPr>
            <a:xfrm>
              <a:off x="3831725" y="3392800"/>
              <a:ext cx="90200" cy="51825"/>
            </a:xfrm>
            <a:custGeom>
              <a:avLst/>
              <a:gdLst/>
              <a:ahLst/>
              <a:cxnLst/>
              <a:rect l="l" t="t" r="r" b="b"/>
              <a:pathLst>
                <a:path w="3608" h="2073" fill="none" extrusionOk="0">
                  <a:moveTo>
                    <a:pt x="3453" y="1072"/>
                  </a:moveTo>
                  <a:cubicBezTo>
                    <a:pt x="3608" y="1156"/>
                    <a:pt x="3608" y="1311"/>
                    <a:pt x="3453" y="1394"/>
                  </a:cubicBezTo>
                  <a:lnTo>
                    <a:pt x="2453" y="1977"/>
                  </a:lnTo>
                  <a:cubicBezTo>
                    <a:pt x="2286" y="2073"/>
                    <a:pt x="2036" y="2073"/>
                    <a:pt x="1869" y="1977"/>
                  </a:cubicBezTo>
                  <a:lnTo>
                    <a:pt x="155" y="1001"/>
                  </a:lnTo>
                  <a:cubicBezTo>
                    <a:pt x="0" y="906"/>
                    <a:pt x="0" y="763"/>
                    <a:pt x="155" y="668"/>
                  </a:cubicBezTo>
                  <a:lnTo>
                    <a:pt x="1155" y="84"/>
                  </a:lnTo>
                  <a:cubicBezTo>
                    <a:pt x="1322" y="1"/>
                    <a:pt x="1572" y="1"/>
                    <a:pt x="1738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67;p34">
              <a:extLst>
                <a:ext uri="{FF2B5EF4-FFF2-40B4-BE49-F238E27FC236}">
                  <a16:creationId xmlns:a16="http://schemas.microsoft.com/office/drawing/2014/main" id="{802F9CAA-9BD6-2567-DD47-07B10F9DDE16}"/>
                </a:ext>
              </a:extLst>
            </p:cNvPr>
            <p:cNvSpPr/>
            <p:nvPr/>
          </p:nvSpPr>
          <p:spPr>
            <a:xfrm>
              <a:off x="3758800" y="34305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55" y="1052"/>
                  </a:lnTo>
                  <a:cubicBezTo>
                    <a:pt x="0" y="1135"/>
                    <a:pt x="0" y="1290"/>
                    <a:pt x="155" y="1373"/>
                  </a:cubicBezTo>
                  <a:lnTo>
                    <a:pt x="1869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5" y="2424"/>
                    <a:pt x="2369" y="2403"/>
                    <a:pt x="2453" y="2361"/>
                  </a:cubicBezTo>
                  <a:lnTo>
                    <a:pt x="4144" y="1373"/>
                  </a:lnTo>
                  <a:cubicBezTo>
                    <a:pt x="4310" y="1290"/>
                    <a:pt x="4310" y="1135"/>
                    <a:pt x="4144" y="1052"/>
                  </a:cubicBezTo>
                  <a:lnTo>
                    <a:pt x="2441" y="63"/>
                  </a:lnTo>
                  <a:cubicBezTo>
                    <a:pt x="2358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68;p34">
              <a:extLst>
                <a:ext uri="{FF2B5EF4-FFF2-40B4-BE49-F238E27FC236}">
                  <a16:creationId xmlns:a16="http://schemas.microsoft.com/office/drawing/2014/main" id="{FBC618B3-AA82-EB39-03B2-F17563047E03}"/>
                </a:ext>
              </a:extLst>
            </p:cNvPr>
            <p:cNvSpPr/>
            <p:nvPr/>
          </p:nvSpPr>
          <p:spPr>
            <a:xfrm>
              <a:off x="3758800" y="3430025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44" y="1072"/>
                  </a:moveTo>
                  <a:cubicBezTo>
                    <a:pt x="4310" y="1155"/>
                    <a:pt x="4310" y="1310"/>
                    <a:pt x="4144" y="1393"/>
                  </a:cubicBezTo>
                  <a:lnTo>
                    <a:pt x="2453" y="2381"/>
                  </a:lnTo>
                  <a:cubicBezTo>
                    <a:pt x="2286" y="2465"/>
                    <a:pt x="2036" y="2465"/>
                    <a:pt x="1869" y="2381"/>
                  </a:cubicBezTo>
                  <a:lnTo>
                    <a:pt x="155" y="1393"/>
                  </a:lnTo>
                  <a:cubicBezTo>
                    <a:pt x="0" y="1310"/>
                    <a:pt x="0" y="1155"/>
                    <a:pt x="155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69;p34">
              <a:extLst>
                <a:ext uri="{FF2B5EF4-FFF2-40B4-BE49-F238E27FC236}">
                  <a16:creationId xmlns:a16="http://schemas.microsoft.com/office/drawing/2014/main" id="{14485032-CE26-7BD3-167C-B4AD6F881E2E}"/>
                </a:ext>
              </a:extLst>
            </p:cNvPr>
            <p:cNvSpPr/>
            <p:nvPr/>
          </p:nvSpPr>
          <p:spPr>
            <a:xfrm>
              <a:off x="3824275" y="3468125"/>
              <a:ext cx="107775" cy="60725"/>
            </a:xfrm>
            <a:custGeom>
              <a:avLst/>
              <a:gdLst/>
              <a:ahLst/>
              <a:cxnLst/>
              <a:rect l="l" t="t" r="r" b="b"/>
              <a:pathLst>
                <a:path w="4311" h="2429" extrusionOk="0">
                  <a:moveTo>
                    <a:pt x="2150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1" y="1143"/>
                    <a:pt x="1" y="1286"/>
                    <a:pt x="155" y="1381"/>
                  </a:cubicBezTo>
                  <a:lnTo>
                    <a:pt x="1870" y="2358"/>
                  </a:lnTo>
                  <a:cubicBezTo>
                    <a:pt x="1953" y="2405"/>
                    <a:pt x="2057" y="2429"/>
                    <a:pt x="2161" y="2429"/>
                  </a:cubicBezTo>
                  <a:cubicBezTo>
                    <a:pt x="2266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70;p34">
              <a:extLst>
                <a:ext uri="{FF2B5EF4-FFF2-40B4-BE49-F238E27FC236}">
                  <a16:creationId xmlns:a16="http://schemas.microsoft.com/office/drawing/2014/main" id="{06A41AB0-329B-FBBB-E092-CBCD5C5305F7}"/>
                </a:ext>
              </a:extLst>
            </p:cNvPr>
            <p:cNvSpPr/>
            <p:nvPr/>
          </p:nvSpPr>
          <p:spPr>
            <a:xfrm>
              <a:off x="3824275" y="34675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3" y="2382"/>
                  </a:lnTo>
                  <a:cubicBezTo>
                    <a:pt x="2287" y="2477"/>
                    <a:pt x="2036" y="2477"/>
                    <a:pt x="1870" y="2382"/>
                  </a:cubicBezTo>
                  <a:lnTo>
                    <a:pt x="155" y="1405"/>
                  </a:lnTo>
                  <a:cubicBezTo>
                    <a:pt x="1" y="1310"/>
                    <a:pt x="1" y="1167"/>
                    <a:pt x="155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71;p34">
              <a:extLst>
                <a:ext uri="{FF2B5EF4-FFF2-40B4-BE49-F238E27FC236}">
                  <a16:creationId xmlns:a16="http://schemas.microsoft.com/office/drawing/2014/main" id="{3DA8500B-191B-BBD2-37B6-41D23E50A258}"/>
                </a:ext>
              </a:extLst>
            </p:cNvPr>
            <p:cNvSpPr/>
            <p:nvPr/>
          </p:nvSpPr>
          <p:spPr>
            <a:xfrm>
              <a:off x="3954050" y="3463650"/>
              <a:ext cx="90525" cy="50625"/>
            </a:xfrm>
            <a:custGeom>
              <a:avLst/>
              <a:gdLst/>
              <a:ahLst/>
              <a:cxnLst/>
              <a:rect l="l" t="t" r="r" b="b"/>
              <a:pathLst>
                <a:path w="3621" h="2025" extrusionOk="0">
                  <a:moveTo>
                    <a:pt x="1447" y="1"/>
                  </a:moveTo>
                  <a:cubicBezTo>
                    <a:pt x="1343" y="1"/>
                    <a:pt x="1239" y="24"/>
                    <a:pt x="1156" y="72"/>
                  </a:cubicBezTo>
                  <a:lnTo>
                    <a:pt x="167" y="643"/>
                  </a:lnTo>
                  <a:cubicBezTo>
                    <a:pt x="1" y="739"/>
                    <a:pt x="1" y="882"/>
                    <a:pt x="167" y="977"/>
                  </a:cubicBezTo>
                  <a:lnTo>
                    <a:pt x="1870" y="1953"/>
                  </a:lnTo>
                  <a:cubicBezTo>
                    <a:pt x="1953" y="2001"/>
                    <a:pt x="2057" y="2025"/>
                    <a:pt x="2162" y="2025"/>
                  </a:cubicBezTo>
                  <a:cubicBezTo>
                    <a:pt x="2266" y="2025"/>
                    <a:pt x="2370" y="2001"/>
                    <a:pt x="2453" y="1953"/>
                  </a:cubicBezTo>
                  <a:lnTo>
                    <a:pt x="3453" y="1382"/>
                  </a:lnTo>
                  <a:cubicBezTo>
                    <a:pt x="3620" y="1286"/>
                    <a:pt x="3620" y="1144"/>
                    <a:pt x="3453" y="1048"/>
                  </a:cubicBezTo>
                  <a:lnTo>
                    <a:pt x="1739" y="72"/>
                  </a:lnTo>
                  <a:cubicBezTo>
                    <a:pt x="1656" y="24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72;p34">
              <a:extLst>
                <a:ext uri="{FF2B5EF4-FFF2-40B4-BE49-F238E27FC236}">
                  <a16:creationId xmlns:a16="http://schemas.microsoft.com/office/drawing/2014/main" id="{80C64BF0-79ED-4FB0-D59D-570A27FDD9C5}"/>
                </a:ext>
              </a:extLst>
            </p:cNvPr>
            <p:cNvSpPr/>
            <p:nvPr/>
          </p:nvSpPr>
          <p:spPr>
            <a:xfrm>
              <a:off x="3954050" y="346305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53" y="1072"/>
                  </a:moveTo>
                  <a:cubicBezTo>
                    <a:pt x="3620" y="1168"/>
                    <a:pt x="3620" y="1310"/>
                    <a:pt x="3453" y="1406"/>
                  </a:cubicBezTo>
                  <a:lnTo>
                    <a:pt x="2453" y="1977"/>
                  </a:lnTo>
                  <a:cubicBezTo>
                    <a:pt x="2287" y="2072"/>
                    <a:pt x="2037" y="2072"/>
                    <a:pt x="1870" y="1977"/>
                  </a:cubicBezTo>
                  <a:lnTo>
                    <a:pt x="167" y="1001"/>
                  </a:lnTo>
                  <a:cubicBezTo>
                    <a:pt x="1" y="906"/>
                    <a:pt x="1" y="763"/>
                    <a:pt x="167" y="667"/>
                  </a:cubicBezTo>
                  <a:lnTo>
                    <a:pt x="1156" y="96"/>
                  </a:lnTo>
                  <a:cubicBezTo>
                    <a:pt x="1322" y="1"/>
                    <a:pt x="1572" y="1"/>
                    <a:pt x="1739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73;p34">
              <a:extLst>
                <a:ext uri="{FF2B5EF4-FFF2-40B4-BE49-F238E27FC236}">
                  <a16:creationId xmlns:a16="http://schemas.microsoft.com/office/drawing/2014/main" id="{8700C7EA-0C21-CAD5-0E47-61393474C665}"/>
                </a:ext>
              </a:extLst>
            </p:cNvPr>
            <p:cNvSpPr/>
            <p:nvPr/>
          </p:nvSpPr>
          <p:spPr>
            <a:xfrm>
              <a:off x="3890050" y="3505925"/>
              <a:ext cx="107775" cy="60825"/>
            </a:xfrm>
            <a:custGeom>
              <a:avLst/>
              <a:gdLst/>
              <a:ahLst/>
              <a:cxnLst/>
              <a:rect l="l" t="t" r="r" b="b"/>
              <a:pathLst>
                <a:path w="4311" h="2433" extrusionOk="0">
                  <a:moveTo>
                    <a:pt x="2150" y="0"/>
                  </a:moveTo>
                  <a:cubicBezTo>
                    <a:pt x="2046" y="0"/>
                    <a:pt x="1942" y="24"/>
                    <a:pt x="1858" y="72"/>
                  </a:cubicBezTo>
                  <a:lnTo>
                    <a:pt x="167" y="1060"/>
                  </a:lnTo>
                  <a:cubicBezTo>
                    <a:pt x="1" y="1143"/>
                    <a:pt x="1" y="1298"/>
                    <a:pt x="167" y="1381"/>
                  </a:cubicBezTo>
                  <a:lnTo>
                    <a:pt x="1870" y="2370"/>
                  </a:lnTo>
                  <a:cubicBezTo>
                    <a:pt x="1953" y="2411"/>
                    <a:pt x="2058" y="2432"/>
                    <a:pt x="2162" y="2432"/>
                  </a:cubicBezTo>
                  <a:cubicBezTo>
                    <a:pt x="2266" y="2432"/>
                    <a:pt x="2370" y="2411"/>
                    <a:pt x="2453" y="2370"/>
                  </a:cubicBezTo>
                  <a:lnTo>
                    <a:pt x="4156" y="1381"/>
                  </a:lnTo>
                  <a:cubicBezTo>
                    <a:pt x="4311" y="1298"/>
                    <a:pt x="4311" y="1143"/>
                    <a:pt x="4156" y="1060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74;p34">
              <a:extLst>
                <a:ext uri="{FF2B5EF4-FFF2-40B4-BE49-F238E27FC236}">
                  <a16:creationId xmlns:a16="http://schemas.microsoft.com/office/drawing/2014/main" id="{404DD026-C71A-002E-DAA3-23D1B602E095}"/>
                </a:ext>
              </a:extLst>
            </p:cNvPr>
            <p:cNvSpPr/>
            <p:nvPr/>
          </p:nvSpPr>
          <p:spPr>
            <a:xfrm>
              <a:off x="3890050" y="35053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56" y="1084"/>
                  </a:moveTo>
                  <a:cubicBezTo>
                    <a:pt x="4311" y="1167"/>
                    <a:pt x="4311" y="1322"/>
                    <a:pt x="4156" y="1405"/>
                  </a:cubicBezTo>
                  <a:lnTo>
                    <a:pt x="2453" y="2394"/>
                  </a:lnTo>
                  <a:cubicBezTo>
                    <a:pt x="2287" y="2477"/>
                    <a:pt x="2037" y="2477"/>
                    <a:pt x="1870" y="2394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4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75;p34">
              <a:extLst>
                <a:ext uri="{FF2B5EF4-FFF2-40B4-BE49-F238E27FC236}">
                  <a16:creationId xmlns:a16="http://schemas.microsoft.com/office/drawing/2014/main" id="{B6550AB1-EED3-2416-C8BC-A9795957F614}"/>
                </a:ext>
              </a:extLst>
            </p:cNvPr>
            <p:cNvSpPr/>
            <p:nvPr/>
          </p:nvSpPr>
          <p:spPr>
            <a:xfrm>
              <a:off x="4021325" y="3502650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47" y="0"/>
                  </a:moveTo>
                  <a:cubicBezTo>
                    <a:pt x="1343" y="0"/>
                    <a:pt x="1239" y="24"/>
                    <a:pt x="1155" y="72"/>
                  </a:cubicBezTo>
                  <a:lnTo>
                    <a:pt x="167" y="655"/>
                  </a:lnTo>
                  <a:cubicBezTo>
                    <a:pt x="0" y="738"/>
                    <a:pt x="0" y="893"/>
                    <a:pt x="167" y="977"/>
                  </a:cubicBezTo>
                  <a:lnTo>
                    <a:pt x="1870" y="1965"/>
                  </a:lnTo>
                  <a:cubicBezTo>
                    <a:pt x="1953" y="2006"/>
                    <a:pt x="2060" y="2027"/>
                    <a:pt x="2166" y="2027"/>
                  </a:cubicBezTo>
                  <a:cubicBezTo>
                    <a:pt x="2272" y="2027"/>
                    <a:pt x="2376" y="2006"/>
                    <a:pt x="2453" y="1965"/>
                  </a:cubicBezTo>
                  <a:lnTo>
                    <a:pt x="3453" y="1381"/>
                  </a:lnTo>
                  <a:cubicBezTo>
                    <a:pt x="3620" y="1286"/>
                    <a:pt x="3620" y="1143"/>
                    <a:pt x="3453" y="1048"/>
                  </a:cubicBezTo>
                  <a:lnTo>
                    <a:pt x="1739" y="72"/>
                  </a:lnTo>
                  <a:cubicBezTo>
                    <a:pt x="1655" y="24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76;p34">
              <a:extLst>
                <a:ext uri="{FF2B5EF4-FFF2-40B4-BE49-F238E27FC236}">
                  <a16:creationId xmlns:a16="http://schemas.microsoft.com/office/drawing/2014/main" id="{76D062C6-6605-DB98-47AD-8D72E8EF7AF7}"/>
                </a:ext>
              </a:extLst>
            </p:cNvPr>
            <p:cNvSpPr/>
            <p:nvPr/>
          </p:nvSpPr>
          <p:spPr>
            <a:xfrm>
              <a:off x="4021325" y="3502050"/>
              <a:ext cx="90500" cy="51825"/>
            </a:xfrm>
            <a:custGeom>
              <a:avLst/>
              <a:gdLst/>
              <a:ahLst/>
              <a:cxnLst/>
              <a:rect l="l" t="t" r="r" b="b"/>
              <a:pathLst>
                <a:path w="3620" h="2073" fill="none" extrusionOk="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89"/>
                  </a:lnTo>
                  <a:cubicBezTo>
                    <a:pt x="2298" y="2072"/>
                    <a:pt x="2036" y="2072"/>
                    <a:pt x="1870" y="1989"/>
                  </a:cubicBezTo>
                  <a:lnTo>
                    <a:pt x="167" y="1001"/>
                  </a:lnTo>
                  <a:cubicBezTo>
                    <a:pt x="0" y="917"/>
                    <a:pt x="0" y="762"/>
                    <a:pt x="167" y="679"/>
                  </a:cubicBezTo>
                  <a:lnTo>
                    <a:pt x="1155" y="96"/>
                  </a:lnTo>
                  <a:cubicBezTo>
                    <a:pt x="1322" y="0"/>
                    <a:pt x="1572" y="0"/>
                    <a:pt x="1739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77;p34">
              <a:extLst>
                <a:ext uri="{FF2B5EF4-FFF2-40B4-BE49-F238E27FC236}">
                  <a16:creationId xmlns:a16="http://schemas.microsoft.com/office/drawing/2014/main" id="{BF73EC1E-5222-7B5A-1328-18D12AA66CBE}"/>
                </a:ext>
              </a:extLst>
            </p:cNvPr>
            <p:cNvSpPr/>
            <p:nvPr/>
          </p:nvSpPr>
          <p:spPr>
            <a:xfrm>
              <a:off x="3958225" y="35455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5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5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78;p34">
              <a:extLst>
                <a:ext uri="{FF2B5EF4-FFF2-40B4-BE49-F238E27FC236}">
                  <a16:creationId xmlns:a16="http://schemas.microsoft.com/office/drawing/2014/main" id="{8ACA68A7-C74F-C1B6-669D-95DD36E7F9C7}"/>
                </a:ext>
              </a:extLst>
            </p:cNvPr>
            <p:cNvSpPr/>
            <p:nvPr/>
          </p:nvSpPr>
          <p:spPr>
            <a:xfrm>
              <a:off x="3958225" y="35449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79;p34">
              <a:extLst>
                <a:ext uri="{FF2B5EF4-FFF2-40B4-BE49-F238E27FC236}">
                  <a16:creationId xmlns:a16="http://schemas.microsoft.com/office/drawing/2014/main" id="{EFED53A3-14DC-19CE-05D6-ACF5F8004245}"/>
                </a:ext>
              </a:extLst>
            </p:cNvPr>
            <p:cNvSpPr/>
            <p:nvPr/>
          </p:nvSpPr>
          <p:spPr>
            <a:xfrm>
              <a:off x="4087400" y="3541050"/>
              <a:ext cx="90525" cy="50625"/>
            </a:xfrm>
            <a:custGeom>
              <a:avLst/>
              <a:gdLst/>
              <a:ahLst/>
              <a:cxnLst/>
              <a:rect l="l" t="t" r="r" b="b"/>
              <a:pathLst>
                <a:path w="3621" h="2025" extrusionOk="0">
                  <a:moveTo>
                    <a:pt x="1459" y="0"/>
                  </a:moveTo>
                  <a:cubicBezTo>
                    <a:pt x="1355" y="0"/>
                    <a:pt x="1251" y="24"/>
                    <a:pt x="1167" y="72"/>
                  </a:cubicBezTo>
                  <a:lnTo>
                    <a:pt x="167" y="643"/>
                  </a:lnTo>
                  <a:cubicBezTo>
                    <a:pt x="1" y="738"/>
                    <a:pt x="1" y="881"/>
                    <a:pt x="167" y="976"/>
                  </a:cubicBezTo>
                  <a:lnTo>
                    <a:pt x="1882" y="1953"/>
                  </a:lnTo>
                  <a:cubicBezTo>
                    <a:pt x="1965" y="2000"/>
                    <a:pt x="2069" y="2024"/>
                    <a:pt x="2174" y="2024"/>
                  </a:cubicBezTo>
                  <a:cubicBezTo>
                    <a:pt x="2278" y="2024"/>
                    <a:pt x="2382" y="2000"/>
                    <a:pt x="2465" y="1953"/>
                  </a:cubicBezTo>
                  <a:lnTo>
                    <a:pt x="3465" y="1381"/>
                  </a:lnTo>
                  <a:cubicBezTo>
                    <a:pt x="3620" y="1286"/>
                    <a:pt x="3620" y="1143"/>
                    <a:pt x="3465" y="1048"/>
                  </a:cubicBezTo>
                  <a:lnTo>
                    <a:pt x="1751" y="72"/>
                  </a:lnTo>
                  <a:cubicBezTo>
                    <a:pt x="1668" y="24"/>
                    <a:pt x="1563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80;p34">
              <a:extLst>
                <a:ext uri="{FF2B5EF4-FFF2-40B4-BE49-F238E27FC236}">
                  <a16:creationId xmlns:a16="http://schemas.microsoft.com/office/drawing/2014/main" id="{8A0F3D3A-0120-7F64-5D0D-E9DF4A40B873}"/>
                </a:ext>
              </a:extLst>
            </p:cNvPr>
            <p:cNvSpPr/>
            <p:nvPr/>
          </p:nvSpPr>
          <p:spPr>
            <a:xfrm>
              <a:off x="4087400" y="354045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65" y="1072"/>
                  </a:moveTo>
                  <a:cubicBezTo>
                    <a:pt x="3620" y="1167"/>
                    <a:pt x="3620" y="1310"/>
                    <a:pt x="3465" y="1405"/>
                  </a:cubicBezTo>
                  <a:lnTo>
                    <a:pt x="2465" y="1977"/>
                  </a:lnTo>
                  <a:cubicBezTo>
                    <a:pt x="2299" y="2072"/>
                    <a:pt x="2049" y="2072"/>
                    <a:pt x="1882" y="1977"/>
                  </a:cubicBezTo>
                  <a:lnTo>
                    <a:pt x="167" y="1000"/>
                  </a:lnTo>
                  <a:cubicBezTo>
                    <a:pt x="1" y="905"/>
                    <a:pt x="1" y="762"/>
                    <a:pt x="167" y="667"/>
                  </a:cubicBezTo>
                  <a:lnTo>
                    <a:pt x="1167" y="96"/>
                  </a:lnTo>
                  <a:cubicBezTo>
                    <a:pt x="1334" y="0"/>
                    <a:pt x="1584" y="0"/>
                    <a:pt x="175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81;p34">
              <a:extLst>
                <a:ext uri="{FF2B5EF4-FFF2-40B4-BE49-F238E27FC236}">
                  <a16:creationId xmlns:a16="http://schemas.microsoft.com/office/drawing/2014/main" id="{AC923404-D548-82DE-6C45-5CEEE9858E0C}"/>
                </a:ext>
              </a:extLst>
            </p:cNvPr>
            <p:cNvSpPr/>
            <p:nvPr/>
          </p:nvSpPr>
          <p:spPr>
            <a:xfrm>
              <a:off x="4024000" y="35835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1"/>
                  </a:moveTo>
                  <a:cubicBezTo>
                    <a:pt x="2046" y="1"/>
                    <a:pt x="1941" y="22"/>
                    <a:pt x="1858" y="63"/>
                  </a:cubicBezTo>
                  <a:lnTo>
                    <a:pt x="155" y="1051"/>
                  </a:lnTo>
                  <a:cubicBezTo>
                    <a:pt x="1" y="1135"/>
                    <a:pt x="1" y="1290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2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56" y="1373"/>
                  </a:lnTo>
                  <a:cubicBezTo>
                    <a:pt x="4311" y="1290"/>
                    <a:pt x="4311" y="1135"/>
                    <a:pt x="4156" y="1051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82;p34">
              <a:extLst>
                <a:ext uri="{FF2B5EF4-FFF2-40B4-BE49-F238E27FC236}">
                  <a16:creationId xmlns:a16="http://schemas.microsoft.com/office/drawing/2014/main" id="{5D070835-F202-A3BB-C34B-8626C195D3C8}"/>
                </a:ext>
              </a:extLst>
            </p:cNvPr>
            <p:cNvSpPr/>
            <p:nvPr/>
          </p:nvSpPr>
          <p:spPr>
            <a:xfrm>
              <a:off x="4024000" y="358300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56" y="1072"/>
                  </a:moveTo>
                  <a:cubicBezTo>
                    <a:pt x="4311" y="1156"/>
                    <a:pt x="4311" y="1311"/>
                    <a:pt x="4156" y="1394"/>
                  </a:cubicBezTo>
                  <a:lnTo>
                    <a:pt x="2453" y="2382"/>
                  </a:lnTo>
                  <a:cubicBezTo>
                    <a:pt x="2287" y="2466"/>
                    <a:pt x="2037" y="2466"/>
                    <a:pt x="1870" y="2382"/>
                  </a:cubicBezTo>
                  <a:lnTo>
                    <a:pt x="155" y="1394"/>
                  </a:lnTo>
                  <a:cubicBezTo>
                    <a:pt x="1" y="1311"/>
                    <a:pt x="1" y="1156"/>
                    <a:pt x="155" y="1072"/>
                  </a:cubicBezTo>
                  <a:lnTo>
                    <a:pt x="1858" y="84"/>
                  </a:lnTo>
                  <a:cubicBezTo>
                    <a:pt x="2025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83;p34">
              <a:extLst>
                <a:ext uri="{FF2B5EF4-FFF2-40B4-BE49-F238E27FC236}">
                  <a16:creationId xmlns:a16="http://schemas.microsoft.com/office/drawing/2014/main" id="{F44F1FC6-F499-9411-E0C4-B3803E31E630}"/>
                </a:ext>
              </a:extLst>
            </p:cNvPr>
            <p:cNvSpPr/>
            <p:nvPr/>
          </p:nvSpPr>
          <p:spPr>
            <a:xfrm>
              <a:off x="4152600" y="3578550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54" y="0"/>
                  </a:moveTo>
                  <a:cubicBezTo>
                    <a:pt x="1348" y="0"/>
                    <a:pt x="1244" y="24"/>
                    <a:pt x="1167" y="72"/>
                  </a:cubicBezTo>
                  <a:lnTo>
                    <a:pt x="167" y="643"/>
                  </a:lnTo>
                  <a:cubicBezTo>
                    <a:pt x="0" y="739"/>
                    <a:pt x="0" y="893"/>
                    <a:pt x="167" y="977"/>
                  </a:cubicBezTo>
                  <a:lnTo>
                    <a:pt x="1881" y="1965"/>
                  </a:lnTo>
                  <a:cubicBezTo>
                    <a:pt x="1965" y="2007"/>
                    <a:pt x="2069" y="2027"/>
                    <a:pt x="2172" y="2027"/>
                  </a:cubicBezTo>
                  <a:cubicBezTo>
                    <a:pt x="2274" y="2027"/>
                    <a:pt x="2375" y="2007"/>
                    <a:pt x="2453" y="1965"/>
                  </a:cubicBezTo>
                  <a:lnTo>
                    <a:pt x="3453" y="1381"/>
                  </a:lnTo>
                  <a:cubicBezTo>
                    <a:pt x="3620" y="1286"/>
                    <a:pt x="3620" y="1143"/>
                    <a:pt x="3453" y="1048"/>
                  </a:cubicBezTo>
                  <a:lnTo>
                    <a:pt x="1750" y="72"/>
                  </a:lnTo>
                  <a:cubicBezTo>
                    <a:pt x="1667" y="24"/>
                    <a:pt x="1560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84;p34">
              <a:extLst>
                <a:ext uri="{FF2B5EF4-FFF2-40B4-BE49-F238E27FC236}">
                  <a16:creationId xmlns:a16="http://schemas.microsoft.com/office/drawing/2014/main" id="{7D8624D1-14A9-0DB5-1D47-5536D0B4A025}"/>
                </a:ext>
              </a:extLst>
            </p:cNvPr>
            <p:cNvSpPr/>
            <p:nvPr/>
          </p:nvSpPr>
          <p:spPr>
            <a:xfrm>
              <a:off x="4152600" y="3577950"/>
              <a:ext cx="90500" cy="51825"/>
            </a:xfrm>
            <a:custGeom>
              <a:avLst/>
              <a:gdLst/>
              <a:ahLst/>
              <a:cxnLst/>
              <a:rect l="l" t="t" r="r" b="b"/>
              <a:pathLst>
                <a:path w="3620" h="2073" fill="none" extrusionOk="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89"/>
                  </a:lnTo>
                  <a:cubicBezTo>
                    <a:pt x="2298" y="2072"/>
                    <a:pt x="2048" y="2072"/>
                    <a:pt x="1881" y="1989"/>
                  </a:cubicBezTo>
                  <a:lnTo>
                    <a:pt x="167" y="1001"/>
                  </a:lnTo>
                  <a:cubicBezTo>
                    <a:pt x="0" y="917"/>
                    <a:pt x="0" y="763"/>
                    <a:pt x="167" y="667"/>
                  </a:cubicBezTo>
                  <a:lnTo>
                    <a:pt x="1167" y="96"/>
                  </a:lnTo>
                  <a:cubicBezTo>
                    <a:pt x="1322" y="1"/>
                    <a:pt x="1584" y="1"/>
                    <a:pt x="1750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85;p34">
              <a:extLst>
                <a:ext uri="{FF2B5EF4-FFF2-40B4-BE49-F238E27FC236}">
                  <a16:creationId xmlns:a16="http://schemas.microsoft.com/office/drawing/2014/main" id="{447DD021-8C99-EB5C-E8A8-C935373BE567}"/>
                </a:ext>
              </a:extLst>
            </p:cNvPr>
            <p:cNvSpPr/>
            <p:nvPr/>
          </p:nvSpPr>
          <p:spPr>
            <a:xfrm>
              <a:off x="4089475" y="3621025"/>
              <a:ext cx="107800" cy="60600"/>
            </a:xfrm>
            <a:custGeom>
              <a:avLst/>
              <a:gdLst/>
              <a:ahLst/>
              <a:cxnLst/>
              <a:rect l="l" t="t" r="r" b="b"/>
              <a:pathLst>
                <a:path w="4312" h="2424" extrusionOk="0">
                  <a:moveTo>
                    <a:pt x="2150" y="1"/>
                  </a:moveTo>
                  <a:cubicBezTo>
                    <a:pt x="2046" y="1"/>
                    <a:pt x="1942" y="22"/>
                    <a:pt x="1858" y="63"/>
                  </a:cubicBezTo>
                  <a:lnTo>
                    <a:pt x="156" y="1052"/>
                  </a:lnTo>
                  <a:cubicBezTo>
                    <a:pt x="1" y="1135"/>
                    <a:pt x="1" y="1290"/>
                    <a:pt x="156" y="1373"/>
                  </a:cubicBezTo>
                  <a:lnTo>
                    <a:pt x="1870" y="2361"/>
                  </a:lnTo>
                  <a:cubicBezTo>
                    <a:pt x="1954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4" y="2361"/>
                  </a:cubicBezTo>
                  <a:lnTo>
                    <a:pt x="4156" y="1373"/>
                  </a:lnTo>
                  <a:cubicBezTo>
                    <a:pt x="4311" y="1290"/>
                    <a:pt x="4311" y="1135"/>
                    <a:pt x="4156" y="1052"/>
                  </a:cubicBezTo>
                  <a:lnTo>
                    <a:pt x="2442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86;p34">
              <a:extLst>
                <a:ext uri="{FF2B5EF4-FFF2-40B4-BE49-F238E27FC236}">
                  <a16:creationId xmlns:a16="http://schemas.microsoft.com/office/drawing/2014/main" id="{ABB2D5DA-753D-479E-91BC-A1E696B9E152}"/>
                </a:ext>
              </a:extLst>
            </p:cNvPr>
            <p:cNvSpPr/>
            <p:nvPr/>
          </p:nvSpPr>
          <p:spPr>
            <a:xfrm>
              <a:off x="4089475" y="3620525"/>
              <a:ext cx="107800" cy="61625"/>
            </a:xfrm>
            <a:custGeom>
              <a:avLst/>
              <a:gdLst/>
              <a:ahLst/>
              <a:cxnLst/>
              <a:rect l="l" t="t" r="r" b="b"/>
              <a:pathLst>
                <a:path w="4312" h="2465" fill="none" extrusionOk="0">
                  <a:moveTo>
                    <a:pt x="4156" y="1072"/>
                  </a:moveTo>
                  <a:cubicBezTo>
                    <a:pt x="4311" y="1155"/>
                    <a:pt x="4311" y="1310"/>
                    <a:pt x="4156" y="1393"/>
                  </a:cubicBezTo>
                  <a:lnTo>
                    <a:pt x="2454" y="2381"/>
                  </a:lnTo>
                  <a:cubicBezTo>
                    <a:pt x="2287" y="2465"/>
                    <a:pt x="2037" y="2465"/>
                    <a:pt x="1870" y="238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3"/>
                  </a:lnTo>
                  <a:cubicBezTo>
                    <a:pt x="2025" y="0"/>
                    <a:pt x="2275" y="0"/>
                    <a:pt x="2442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87;p34">
              <a:extLst>
                <a:ext uri="{FF2B5EF4-FFF2-40B4-BE49-F238E27FC236}">
                  <a16:creationId xmlns:a16="http://schemas.microsoft.com/office/drawing/2014/main" id="{E4E508B0-2006-22F4-F46C-A459C4F79A78}"/>
                </a:ext>
              </a:extLst>
            </p:cNvPr>
            <p:cNvSpPr/>
            <p:nvPr/>
          </p:nvSpPr>
          <p:spPr>
            <a:xfrm>
              <a:off x="4155275" y="36594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2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70" y="2361"/>
                  </a:lnTo>
                  <a:cubicBezTo>
                    <a:pt x="1953" y="2403"/>
                    <a:pt x="2060" y="2424"/>
                    <a:pt x="2166" y="2424"/>
                  </a:cubicBezTo>
                  <a:cubicBezTo>
                    <a:pt x="2271" y="2424"/>
                    <a:pt x="2376" y="2403"/>
                    <a:pt x="2453" y="2361"/>
                  </a:cubicBezTo>
                  <a:lnTo>
                    <a:pt x="4156" y="1373"/>
                  </a:lnTo>
                  <a:cubicBezTo>
                    <a:pt x="4322" y="1290"/>
                    <a:pt x="4322" y="1135"/>
                    <a:pt x="4156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88;p34">
              <a:extLst>
                <a:ext uri="{FF2B5EF4-FFF2-40B4-BE49-F238E27FC236}">
                  <a16:creationId xmlns:a16="http://schemas.microsoft.com/office/drawing/2014/main" id="{D414E929-D176-BF2A-8665-70E0D2C59DCA}"/>
                </a:ext>
              </a:extLst>
            </p:cNvPr>
            <p:cNvSpPr/>
            <p:nvPr/>
          </p:nvSpPr>
          <p:spPr>
            <a:xfrm>
              <a:off x="4155275" y="3658925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53" y="2381"/>
                  </a:lnTo>
                  <a:cubicBezTo>
                    <a:pt x="2298" y="2465"/>
                    <a:pt x="2036" y="2465"/>
                    <a:pt x="1870" y="2381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89;p34">
              <a:extLst>
                <a:ext uri="{FF2B5EF4-FFF2-40B4-BE49-F238E27FC236}">
                  <a16:creationId xmlns:a16="http://schemas.microsoft.com/office/drawing/2014/main" id="{8F956DC0-4264-0802-2B2F-12DD195A530D}"/>
                </a:ext>
              </a:extLst>
            </p:cNvPr>
            <p:cNvSpPr/>
            <p:nvPr/>
          </p:nvSpPr>
          <p:spPr>
            <a:xfrm>
              <a:off x="4295175" y="3660925"/>
              <a:ext cx="90500" cy="50475"/>
            </a:xfrm>
            <a:custGeom>
              <a:avLst/>
              <a:gdLst/>
              <a:ahLst/>
              <a:cxnLst/>
              <a:rect l="l" t="t" r="r" b="b"/>
              <a:pathLst>
                <a:path w="3620" h="2019" extrusionOk="0">
                  <a:moveTo>
                    <a:pt x="1447" y="0"/>
                  </a:moveTo>
                  <a:cubicBezTo>
                    <a:pt x="1343" y="0"/>
                    <a:pt x="1238" y="21"/>
                    <a:pt x="1155" y="63"/>
                  </a:cubicBezTo>
                  <a:lnTo>
                    <a:pt x="167" y="646"/>
                  </a:lnTo>
                  <a:cubicBezTo>
                    <a:pt x="0" y="730"/>
                    <a:pt x="0" y="884"/>
                    <a:pt x="167" y="968"/>
                  </a:cubicBezTo>
                  <a:lnTo>
                    <a:pt x="1869" y="1956"/>
                  </a:lnTo>
                  <a:cubicBezTo>
                    <a:pt x="1953" y="1998"/>
                    <a:pt x="2060" y="2018"/>
                    <a:pt x="2166" y="2018"/>
                  </a:cubicBezTo>
                  <a:cubicBezTo>
                    <a:pt x="2271" y="2018"/>
                    <a:pt x="2375" y="1998"/>
                    <a:pt x="2453" y="1956"/>
                  </a:cubicBezTo>
                  <a:lnTo>
                    <a:pt x="3453" y="1373"/>
                  </a:lnTo>
                  <a:cubicBezTo>
                    <a:pt x="3620" y="1289"/>
                    <a:pt x="3620" y="1134"/>
                    <a:pt x="3453" y="1051"/>
                  </a:cubicBezTo>
                  <a:lnTo>
                    <a:pt x="1739" y="63"/>
                  </a:lnTo>
                  <a:cubicBezTo>
                    <a:pt x="1655" y="21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90;p34">
              <a:extLst>
                <a:ext uri="{FF2B5EF4-FFF2-40B4-BE49-F238E27FC236}">
                  <a16:creationId xmlns:a16="http://schemas.microsoft.com/office/drawing/2014/main" id="{E4B6943E-4B67-455E-2501-E12D241F4810}"/>
                </a:ext>
              </a:extLst>
            </p:cNvPr>
            <p:cNvSpPr/>
            <p:nvPr/>
          </p:nvSpPr>
          <p:spPr>
            <a:xfrm>
              <a:off x="4295175" y="3660400"/>
              <a:ext cx="90500" cy="51525"/>
            </a:xfrm>
            <a:custGeom>
              <a:avLst/>
              <a:gdLst/>
              <a:ahLst/>
              <a:cxnLst/>
              <a:rect l="l" t="t" r="r" b="b"/>
              <a:pathLst>
                <a:path w="3620" h="2061" fill="none" extrusionOk="0">
                  <a:moveTo>
                    <a:pt x="3453" y="1072"/>
                  </a:moveTo>
                  <a:cubicBezTo>
                    <a:pt x="3620" y="1155"/>
                    <a:pt x="3620" y="1310"/>
                    <a:pt x="3453" y="1394"/>
                  </a:cubicBezTo>
                  <a:lnTo>
                    <a:pt x="2453" y="1977"/>
                  </a:lnTo>
                  <a:cubicBezTo>
                    <a:pt x="2298" y="2060"/>
                    <a:pt x="2036" y="2060"/>
                    <a:pt x="1869" y="1977"/>
                  </a:cubicBezTo>
                  <a:lnTo>
                    <a:pt x="167" y="989"/>
                  </a:lnTo>
                  <a:cubicBezTo>
                    <a:pt x="0" y="905"/>
                    <a:pt x="0" y="751"/>
                    <a:pt x="167" y="667"/>
                  </a:cubicBezTo>
                  <a:lnTo>
                    <a:pt x="1155" y="84"/>
                  </a:lnTo>
                  <a:cubicBezTo>
                    <a:pt x="1322" y="1"/>
                    <a:pt x="1572" y="1"/>
                    <a:pt x="1739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91;p34">
              <a:extLst>
                <a:ext uri="{FF2B5EF4-FFF2-40B4-BE49-F238E27FC236}">
                  <a16:creationId xmlns:a16="http://schemas.microsoft.com/office/drawing/2014/main" id="{412327FA-B1C1-CEC5-DC25-24B1D1565FC1}"/>
                </a:ext>
              </a:extLst>
            </p:cNvPr>
            <p:cNvSpPr/>
            <p:nvPr/>
          </p:nvSpPr>
          <p:spPr>
            <a:xfrm>
              <a:off x="4222550" y="36984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1" y="2423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8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92;p34">
              <a:extLst>
                <a:ext uri="{FF2B5EF4-FFF2-40B4-BE49-F238E27FC236}">
                  <a16:creationId xmlns:a16="http://schemas.microsoft.com/office/drawing/2014/main" id="{8B62DBE3-76D1-6871-0E37-809C7EC4A465}"/>
                </a:ext>
              </a:extLst>
            </p:cNvPr>
            <p:cNvSpPr/>
            <p:nvPr/>
          </p:nvSpPr>
          <p:spPr>
            <a:xfrm>
              <a:off x="4222550" y="369790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6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93;p34">
              <a:extLst>
                <a:ext uri="{FF2B5EF4-FFF2-40B4-BE49-F238E27FC236}">
                  <a16:creationId xmlns:a16="http://schemas.microsoft.com/office/drawing/2014/main" id="{2B1C7BBB-8CAA-9633-2991-2C0F391085D2}"/>
                </a:ext>
              </a:extLst>
            </p:cNvPr>
            <p:cNvSpPr/>
            <p:nvPr/>
          </p:nvSpPr>
          <p:spPr>
            <a:xfrm>
              <a:off x="4362450" y="3699925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54" y="0"/>
                  </a:moveTo>
                  <a:cubicBezTo>
                    <a:pt x="1348" y="0"/>
                    <a:pt x="1244" y="21"/>
                    <a:pt x="1167" y="63"/>
                  </a:cubicBezTo>
                  <a:lnTo>
                    <a:pt x="167" y="646"/>
                  </a:lnTo>
                  <a:cubicBezTo>
                    <a:pt x="0" y="741"/>
                    <a:pt x="0" y="884"/>
                    <a:pt x="167" y="979"/>
                  </a:cubicBezTo>
                  <a:lnTo>
                    <a:pt x="1881" y="1956"/>
                  </a:lnTo>
                  <a:cubicBezTo>
                    <a:pt x="1965" y="2003"/>
                    <a:pt x="2069" y="2027"/>
                    <a:pt x="2173" y="2027"/>
                  </a:cubicBezTo>
                  <a:cubicBezTo>
                    <a:pt x="2277" y="2027"/>
                    <a:pt x="2381" y="2003"/>
                    <a:pt x="2465" y="1956"/>
                  </a:cubicBezTo>
                  <a:lnTo>
                    <a:pt x="3453" y="1372"/>
                  </a:lnTo>
                  <a:cubicBezTo>
                    <a:pt x="3620" y="1289"/>
                    <a:pt x="3620" y="1134"/>
                    <a:pt x="3453" y="1051"/>
                  </a:cubicBezTo>
                  <a:lnTo>
                    <a:pt x="1750" y="63"/>
                  </a:lnTo>
                  <a:cubicBezTo>
                    <a:pt x="1667" y="21"/>
                    <a:pt x="1560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94;p34">
              <a:extLst>
                <a:ext uri="{FF2B5EF4-FFF2-40B4-BE49-F238E27FC236}">
                  <a16:creationId xmlns:a16="http://schemas.microsoft.com/office/drawing/2014/main" id="{B31DA6C9-2CFC-3FE6-9753-F2C9CBE28B8E}"/>
                </a:ext>
              </a:extLst>
            </p:cNvPr>
            <p:cNvSpPr/>
            <p:nvPr/>
          </p:nvSpPr>
          <p:spPr>
            <a:xfrm>
              <a:off x="4362450" y="3699400"/>
              <a:ext cx="90500" cy="51800"/>
            </a:xfrm>
            <a:custGeom>
              <a:avLst/>
              <a:gdLst/>
              <a:ahLst/>
              <a:cxnLst/>
              <a:rect l="l" t="t" r="r" b="b"/>
              <a:pathLst>
                <a:path w="3620" h="2072" fill="none" extrusionOk="0">
                  <a:moveTo>
                    <a:pt x="3453" y="1072"/>
                  </a:moveTo>
                  <a:cubicBezTo>
                    <a:pt x="3620" y="1155"/>
                    <a:pt x="3620" y="1310"/>
                    <a:pt x="3453" y="1393"/>
                  </a:cubicBezTo>
                  <a:lnTo>
                    <a:pt x="2465" y="1977"/>
                  </a:lnTo>
                  <a:cubicBezTo>
                    <a:pt x="2298" y="2072"/>
                    <a:pt x="2048" y="2072"/>
                    <a:pt x="1881" y="1977"/>
                  </a:cubicBezTo>
                  <a:lnTo>
                    <a:pt x="167" y="1000"/>
                  </a:lnTo>
                  <a:cubicBezTo>
                    <a:pt x="0" y="905"/>
                    <a:pt x="0" y="762"/>
                    <a:pt x="167" y="667"/>
                  </a:cubicBezTo>
                  <a:lnTo>
                    <a:pt x="1167" y="84"/>
                  </a:lnTo>
                  <a:cubicBezTo>
                    <a:pt x="1322" y="0"/>
                    <a:pt x="1584" y="0"/>
                    <a:pt x="1750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95;p34">
              <a:extLst>
                <a:ext uri="{FF2B5EF4-FFF2-40B4-BE49-F238E27FC236}">
                  <a16:creationId xmlns:a16="http://schemas.microsoft.com/office/drawing/2014/main" id="{4C0A2334-B749-E0E7-7D3C-F7287311BD3F}"/>
                </a:ext>
              </a:extLst>
            </p:cNvPr>
            <p:cNvSpPr/>
            <p:nvPr/>
          </p:nvSpPr>
          <p:spPr>
            <a:xfrm>
              <a:off x="4288925" y="37363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596;p34">
              <a:extLst>
                <a:ext uri="{FF2B5EF4-FFF2-40B4-BE49-F238E27FC236}">
                  <a16:creationId xmlns:a16="http://schemas.microsoft.com/office/drawing/2014/main" id="{26554E0C-D7D1-6998-C6C6-FB7B2DC64FAE}"/>
                </a:ext>
              </a:extLst>
            </p:cNvPr>
            <p:cNvSpPr/>
            <p:nvPr/>
          </p:nvSpPr>
          <p:spPr>
            <a:xfrm>
              <a:off x="4288925" y="37357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69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597;p34">
              <a:extLst>
                <a:ext uri="{FF2B5EF4-FFF2-40B4-BE49-F238E27FC236}">
                  <a16:creationId xmlns:a16="http://schemas.microsoft.com/office/drawing/2014/main" id="{9CDCCC9C-63F8-984E-E981-6AFE0B2D7618}"/>
                </a:ext>
              </a:extLst>
            </p:cNvPr>
            <p:cNvSpPr/>
            <p:nvPr/>
          </p:nvSpPr>
          <p:spPr>
            <a:xfrm>
              <a:off x="4428825" y="3737800"/>
              <a:ext cx="90200" cy="50700"/>
            </a:xfrm>
            <a:custGeom>
              <a:avLst/>
              <a:gdLst/>
              <a:ahLst/>
              <a:cxnLst/>
              <a:rect l="l" t="t" r="r" b="b"/>
              <a:pathLst>
                <a:path w="3608" h="2028" extrusionOk="0">
                  <a:moveTo>
                    <a:pt x="1447" y="0"/>
                  </a:moveTo>
                  <a:cubicBezTo>
                    <a:pt x="1343" y="0"/>
                    <a:pt x="1238" y="24"/>
                    <a:pt x="1155" y="72"/>
                  </a:cubicBezTo>
                  <a:lnTo>
                    <a:pt x="155" y="655"/>
                  </a:lnTo>
                  <a:cubicBezTo>
                    <a:pt x="0" y="738"/>
                    <a:pt x="0" y="893"/>
                    <a:pt x="155" y="976"/>
                  </a:cubicBezTo>
                  <a:lnTo>
                    <a:pt x="1869" y="1965"/>
                  </a:lnTo>
                  <a:cubicBezTo>
                    <a:pt x="1953" y="2006"/>
                    <a:pt x="2057" y="2027"/>
                    <a:pt x="2161" y="2027"/>
                  </a:cubicBezTo>
                  <a:cubicBezTo>
                    <a:pt x="2265" y="2027"/>
                    <a:pt x="2369" y="2006"/>
                    <a:pt x="2453" y="1965"/>
                  </a:cubicBezTo>
                  <a:lnTo>
                    <a:pt x="3453" y="1381"/>
                  </a:lnTo>
                  <a:cubicBezTo>
                    <a:pt x="3608" y="1286"/>
                    <a:pt x="3608" y="1143"/>
                    <a:pt x="3453" y="1048"/>
                  </a:cubicBezTo>
                  <a:lnTo>
                    <a:pt x="1738" y="72"/>
                  </a:lnTo>
                  <a:cubicBezTo>
                    <a:pt x="1655" y="24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598;p34">
              <a:extLst>
                <a:ext uri="{FF2B5EF4-FFF2-40B4-BE49-F238E27FC236}">
                  <a16:creationId xmlns:a16="http://schemas.microsoft.com/office/drawing/2014/main" id="{FAA03AA6-CF11-E0EF-5853-640D0419F617}"/>
                </a:ext>
              </a:extLst>
            </p:cNvPr>
            <p:cNvSpPr/>
            <p:nvPr/>
          </p:nvSpPr>
          <p:spPr>
            <a:xfrm>
              <a:off x="4428825" y="3737200"/>
              <a:ext cx="90200" cy="51825"/>
            </a:xfrm>
            <a:custGeom>
              <a:avLst/>
              <a:gdLst/>
              <a:ahLst/>
              <a:cxnLst/>
              <a:rect l="l" t="t" r="r" b="b"/>
              <a:pathLst>
                <a:path w="3608" h="2073" fill="none" extrusionOk="0">
                  <a:moveTo>
                    <a:pt x="3453" y="1072"/>
                  </a:moveTo>
                  <a:cubicBezTo>
                    <a:pt x="3608" y="1167"/>
                    <a:pt x="3608" y="1310"/>
                    <a:pt x="3453" y="1405"/>
                  </a:cubicBezTo>
                  <a:lnTo>
                    <a:pt x="2453" y="1989"/>
                  </a:lnTo>
                  <a:cubicBezTo>
                    <a:pt x="2286" y="2072"/>
                    <a:pt x="2036" y="2072"/>
                    <a:pt x="1869" y="1989"/>
                  </a:cubicBezTo>
                  <a:lnTo>
                    <a:pt x="155" y="1000"/>
                  </a:lnTo>
                  <a:cubicBezTo>
                    <a:pt x="0" y="917"/>
                    <a:pt x="0" y="762"/>
                    <a:pt x="155" y="679"/>
                  </a:cubicBezTo>
                  <a:lnTo>
                    <a:pt x="1155" y="96"/>
                  </a:lnTo>
                  <a:cubicBezTo>
                    <a:pt x="1322" y="0"/>
                    <a:pt x="1572" y="0"/>
                    <a:pt x="1738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599;p34">
              <a:extLst>
                <a:ext uri="{FF2B5EF4-FFF2-40B4-BE49-F238E27FC236}">
                  <a16:creationId xmlns:a16="http://schemas.microsoft.com/office/drawing/2014/main" id="{21288EF7-5FED-99C2-F2BA-63E13515E2B9}"/>
                </a:ext>
              </a:extLst>
            </p:cNvPr>
            <p:cNvSpPr/>
            <p:nvPr/>
          </p:nvSpPr>
          <p:spPr>
            <a:xfrm>
              <a:off x="4353800" y="3773800"/>
              <a:ext cx="108075" cy="60825"/>
            </a:xfrm>
            <a:custGeom>
              <a:avLst/>
              <a:gdLst/>
              <a:ahLst/>
              <a:cxnLst/>
              <a:rect l="l" t="t" r="r" b="b"/>
              <a:pathLst>
                <a:path w="4323" h="2433" extrusionOk="0">
                  <a:moveTo>
                    <a:pt x="2156" y="1"/>
                  </a:moveTo>
                  <a:cubicBezTo>
                    <a:pt x="2052" y="1"/>
                    <a:pt x="1947" y="25"/>
                    <a:pt x="1870" y="72"/>
                  </a:cubicBezTo>
                  <a:lnTo>
                    <a:pt x="167" y="1060"/>
                  </a:lnTo>
                  <a:cubicBezTo>
                    <a:pt x="1" y="1144"/>
                    <a:pt x="1" y="1299"/>
                    <a:pt x="167" y="1382"/>
                  </a:cubicBezTo>
                  <a:lnTo>
                    <a:pt x="1882" y="2370"/>
                  </a:lnTo>
                  <a:cubicBezTo>
                    <a:pt x="1965" y="2412"/>
                    <a:pt x="2069" y="2433"/>
                    <a:pt x="2174" y="2433"/>
                  </a:cubicBezTo>
                  <a:cubicBezTo>
                    <a:pt x="2278" y="2433"/>
                    <a:pt x="2382" y="2412"/>
                    <a:pt x="2465" y="2370"/>
                  </a:cubicBezTo>
                  <a:lnTo>
                    <a:pt x="4156" y="1382"/>
                  </a:lnTo>
                  <a:cubicBezTo>
                    <a:pt x="4323" y="1299"/>
                    <a:pt x="4323" y="1144"/>
                    <a:pt x="4156" y="1060"/>
                  </a:cubicBezTo>
                  <a:lnTo>
                    <a:pt x="2442" y="72"/>
                  </a:lnTo>
                  <a:cubicBezTo>
                    <a:pt x="2364" y="25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600;p34">
              <a:extLst>
                <a:ext uri="{FF2B5EF4-FFF2-40B4-BE49-F238E27FC236}">
                  <a16:creationId xmlns:a16="http://schemas.microsoft.com/office/drawing/2014/main" id="{8746B2A6-F0C2-9489-F773-B8EC7D7F9F5B}"/>
                </a:ext>
              </a:extLst>
            </p:cNvPr>
            <p:cNvSpPr/>
            <p:nvPr/>
          </p:nvSpPr>
          <p:spPr>
            <a:xfrm>
              <a:off x="4353800" y="3773225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83"/>
                  </a:moveTo>
                  <a:cubicBezTo>
                    <a:pt x="4323" y="1167"/>
                    <a:pt x="4323" y="1322"/>
                    <a:pt x="4156" y="1405"/>
                  </a:cubicBezTo>
                  <a:lnTo>
                    <a:pt x="2465" y="2393"/>
                  </a:lnTo>
                  <a:cubicBezTo>
                    <a:pt x="2299" y="2477"/>
                    <a:pt x="2049" y="2477"/>
                    <a:pt x="1882" y="2393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3"/>
                  </a:cubicBezTo>
                  <a:lnTo>
                    <a:pt x="1870" y="95"/>
                  </a:lnTo>
                  <a:cubicBezTo>
                    <a:pt x="2025" y="0"/>
                    <a:pt x="2287" y="0"/>
                    <a:pt x="2442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601;p34">
              <a:extLst>
                <a:ext uri="{FF2B5EF4-FFF2-40B4-BE49-F238E27FC236}">
                  <a16:creationId xmlns:a16="http://schemas.microsoft.com/office/drawing/2014/main" id="{AA8FA91C-2862-7E42-A0B5-90935F58111D}"/>
                </a:ext>
              </a:extLst>
            </p:cNvPr>
            <p:cNvSpPr/>
            <p:nvPr/>
          </p:nvSpPr>
          <p:spPr>
            <a:xfrm>
              <a:off x="4494000" y="3775525"/>
              <a:ext cx="90225" cy="50475"/>
            </a:xfrm>
            <a:custGeom>
              <a:avLst/>
              <a:gdLst/>
              <a:ahLst/>
              <a:cxnLst/>
              <a:rect l="l" t="t" r="r" b="b"/>
              <a:pathLst>
                <a:path w="3609" h="2019" extrusionOk="0">
                  <a:moveTo>
                    <a:pt x="1447" y="0"/>
                  </a:moveTo>
                  <a:cubicBezTo>
                    <a:pt x="1343" y="0"/>
                    <a:pt x="1239" y="21"/>
                    <a:pt x="1155" y="63"/>
                  </a:cubicBezTo>
                  <a:lnTo>
                    <a:pt x="155" y="646"/>
                  </a:lnTo>
                  <a:cubicBezTo>
                    <a:pt x="1" y="730"/>
                    <a:pt x="1" y="884"/>
                    <a:pt x="155" y="968"/>
                  </a:cubicBezTo>
                  <a:lnTo>
                    <a:pt x="1870" y="1956"/>
                  </a:lnTo>
                  <a:cubicBezTo>
                    <a:pt x="1953" y="1998"/>
                    <a:pt x="2057" y="2018"/>
                    <a:pt x="2162" y="2018"/>
                  </a:cubicBezTo>
                  <a:cubicBezTo>
                    <a:pt x="2266" y="2018"/>
                    <a:pt x="2370" y="1998"/>
                    <a:pt x="2453" y="1956"/>
                  </a:cubicBezTo>
                  <a:lnTo>
                    <a:pt x="3453" y="1372"/>
                  </a:lnTo>
                  <a:cubicBezTo>
                    <a:pt x="3608" y="1289"/>
                    <a:pt x="3608" y="1134"/>
                    <a:pt x="3453" y="1051"/>
                  </a:cubicBezTo>
                  <a:lnTo>
                    <a:pt x="1739" y="63"/>
                  </a:lnTo>
                  <a:cubicBezTo>
                    <a:pt x="1656" y="21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602;p34">
              <a:extLst>
                <a:ext uri="{FF2B5EF4-FFF2-40B4-BE49-F238E27FC236}">
                  <a16:creationId xmlns:a16="http://schemas.microsoft.com/office/drawing/2014/main" id="{57DEA23F-87CB-B524-C638-A1CF8182F236}"/>
                </a:ext>
              </a:extLst>
            </p:cNvPr>
            <p:cNvSpPr/>
            <p:nvPr/>
          </p:nvSpPr>
          <p:spPr>
            <a:xfrm>
              <a:off x="4494000" y="3775000"/>
              <a:ext cx="90225" cy="51525"/>
            </a:xfrm>
            <a:custGeom>
              <a:avLst/>
              <a:gdLst/>
              <a:ahLst/>
              <a:cxnLst/>
              <a:rect l="l" t="t" r="r" b="b"/>
              <a:pathLst>
                <a:path w="3609" h="2061" fill="none" extrusionOk="0">
                  <a:moveTo>
                    <a:pt x="3453" y="1072"/>
                  </a:moveTo>
                  <a:cubicBezTo>
                    <a:pt x="3608" y="1155"/>
                    <a:pt x="3608" y="1310"/>
                    <a:pt x="3453" y="1393"/>
                  </a:cubicBezTo>
                  <a:lnTo>
                    <a:pt x="2453" y="1977"/>
                  </a:lnTo>
                  <a:cubicBezTo>
                    <a:pt x="2287" y="2060"/>
                    <a:pt x="2037" y="2060"/>
                    <a:pt x="1870" y="1977"/>
                  </a:cubicBezTo>
                  <a:lnTo>
                    <a:pt x="155" y="989"/>
                  </a:lnTo>
                  <a:cubicBezTo>
                    <a:pt x="1" y="905"/>
                    <a:pt x="1" y="751"/>
                    <a:pt x="155" y="667"/>
                  </a:cubicBezTo>
                  <a:lnTo>
                    <a:pt x="1155" y="84"/>
                  </a:lnTo>
                  <a:cubicBezTo>
                    <a:pt x="1322" y="0"/>
                    <a:pt x="1572" y="0"/>
                    <a:pt x="1739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603;p34">
              <a:extLst>
                <a:ext uri="{FF2B5EF4-FFF2-40B4-BE49-F238E27FC236}">
                  <a16:creationId xmlns:a16="http://schemas.microsoft.com/office/drawing/2014/main" id="{85678519-ADFC-103B-9E0B-CDDE4F1CDD12}"/>
                </a:ext>
              </a:extLst>
            </p:cNvPr>
            <p:cNvSpPr/>
            <p:nvPr/>
          </p:nvSpPr>
          <p:spPr>
            <a:xfrm>
              <a:off x="4419875" y="38122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56" y="1048"/>
                  </a:lnTo>
                  <a:cubicBezTo>
                    <a:pt x="1" y="1144"/>
                    <a:pt x="1" y="1287"/>
                    <a:pt x="156" y="1382"/>
                  </a:cubicBezTo>
                  <a:lnTo>
                    <a:pt x="1870" y="2358"/>
                  </a:lnTo>
                  <a:cubicBezTo>
                    <a:pt x="1954" y="2406"/>
                    <a:pt x="2058" y="2430"/>
                    <a:pt x="2162" y="2430"/>
                  </a:cubicBezTo>
                  <a:cubicBezTo>
                    <a:pt x="2266" y="2430"/>
                    <a:pt x="2370" y="2406"/>
                    <a:pt x="2454" y="2358"/>
                  </a:cubicBezTo>
                  <a:lnTo>
                    <a:pt x="4156" y="1382"/>
                  </a:lnTo>
                  <a:cubicBezTo>
                    <a:pt x="4311" y="1287"/>
                    <a:pt x="4311" y="1144"/>
                    <a:pt x="4156" y="1048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604;p34">
              <a:extLst>
                <a:ext uri="{FF2B5EF4-FFF2-40B4-BE49-F238E27FC236}">
                  <a16:creationId xmlns:a16="http://schemas.microsoft.com/office/drawing/2014/main" id="{E49C39BF-D200-4DC7-5435-B02ECB6A3685}"/>
                </a:ext>
              </a:extLst>
            </p:cNvPr>
            <p:cNvSpPr/>
            <p:nvPr/>
          </p:nvSpPr>
          <p:spPr>
            <a:xfrm>
              <a:off x="4419875" y="38116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8"/>
                    <a:pt x="4311" y="1311"/>
                    <a:pt x="4156" y="1406"/>
                  </a:cubicBezTo>
                  <a:lnTo>
                    <a:pt x="2454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1"/>
                    <a:pt x="1" y="1168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605;p34">
              <a:extLst>
                <a:ext uri="{FF2B5EF4-FFF2-40B4-BE49-F238E27FC236}">
                  <a16:creationId xmlns:a16="http://schemas.microsoft.com/office/drawing/2014/main" id="{21E9796C-A2FB-49C5-3E87-8CF1AED0A6A8}"/>
                </a:ext>
              </a:extLst>
            </p:cNvPr>
            <p:cNvSpPr/>
            <p:nvPr/>
          </p:nvSpPr>
          <p:spPr>
            <a:xfrm>
              <a:off x="3357250" y="3280600"/>
              <a:ext cx="144975" cy="82250"/>
            </a:xfrm>
            <a:custGeom>
              <a:avLst/>
              <a:gdLst/>
              <a:ahLst/>
              <a:cxnLst/>
              <a:rect l="l" t="t" r="r" b="b"/>
              <a:pathLst>
                <a:path w="5799" h="329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1"/>
                  </a:cubicBezTo>
                  <a:lnTo>
                    <a:pt x="3358" y="3227"/>
                  </a:lnTo>
                  <a:cubicBezTo>
                    <a:pt x="3442" y="3268"/>
                    <a:pt x="3546" y="3289"/>
                    <a:pt x="3650" y="3289"/>
                  </a:cubicBezTo>
                  <a:cubicBezTo>
                    <a:pt x="3754" y="3289"/>
                    <a:pt x="3858" y="3268"/>
                    <a:pt x="3942" y="3227"/>
                  </a:cubicBezTo>
                  <a:lnTo>
                    <a:pt x="5644" y="2239"/>
                  </a:lnTo>
                  <a:cubicBezTo>
                    <a:pt x="5799" y="2155"/>
                    <a:pt x="5799" y="2000"/>
                    <a:pt x="5644" y="1917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606;p34">
              <a:extLst>
                <a:ext uri="{FF2B5EF4-FFF2-40B4-BE49-F238E27FC236}">
                  <a16:creationId xmlns:a16="http://schemas.microsoft.com/office/drawing/2014/main" id="{DD5FD8CE-D826-6420-10BA-6BC36C4EC1DC}"/>
                </a:ext>
              </a:extLst>
            </p:cNvPr>
            <p:cNvSpPr/>
            <p:nvPr/>
          </p:nvSpPr>
          <p:spPr>
            <a:xfrm>
              <a:off x="3357250" y="3280000"/>
              <a:ext cx="144975" cy="83375"/>
            </a:xfrm>
            <a:custGeom>
              <a:avLst/>
              <a:gdLst/>
              <a:ahLst/>
              <a:cxnLst/>
              <a:rect l="l" t="t" r="r" b="b"/>
              <a:pathLst>
                <a:path w="5799" h="3335" fill="none" extrusionOk="0">
                  <a:moveTo>
                    <a:pt x="5644" y="1941"/>
                  </a:moveTo>
                  <a:cubicBezTo>
                    <a:pt x="5799" y="2024"/>
                    <a:pt x="5799" y="2179"/>
                    <a:pt x="5644" y="2263"/>
                  </a:cubicBezTo>
                  <a:lnTo>
                    <a:pt x="3942" y="3251"/>
                  </a:lnTo>
                  <a:cubicBezTo>
                    <a:pt x="3775" y="3334"/>
                    <a:pt x="3525" y="3334"/>
                    <a:pt x="3358" y="3251"/>
                  </a:cubicBezTo>
                  <a:lnTo>
                    <a:pt x="167" y="1405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607;p34">
              <a:extLst>
                <a:ext uri="{FF2B5EF4-FFF2-40B4-BE49-F238E27FC236}">
                  <a16:creationId xmlns:a16="http://schemas.microsoft.com/office/drawing/2014/main" id="{78D98DD1-7603-E085-26EA-A764D2C01D1F}"/>
                </a:ext>
              </a:extLst>
            </p:cNvPr>
            <p:cNvSpPr/>
            <p:nvPr/>
          </p:nvSpPr>
          <p:spPr>
            <a:xfrm>
              <a:off x="3464100" y="3342200"/>
              <a:ext cx="107775" cy="60825"/>
            </a:xfrm>
            <a:custGeom>
              <a:avLst/>
              <a:gdLst/>
              <a:ahLst/>
              <a:cxnLst/>
              <a:rect l="l" t="t" r="r" b="b"/>
              <a:pathLst>
                <a:path w="4311" h="2433" extrusionOk="0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56" y="1060"/>
                  </a:lnTo>
                  <a:cubicBezTo>
                    <a:pt x="1" y="1144"/>
                    <a:pt x="1" y="1299"/>
                    <a:pt x="156" y="1382"/>
                  </a:cubicBezTo>
                  <a:lnTo>
                    <a:pt x="1870" y="2370"/>
                  </a:lnTo>
                  <a:cubicBezTo>
                    <a:pt x="1954" y="2412"/>
                    <a:pt x="2058" y="2433"/>
                    <a:pt x="2162" y="2433"/>
                  </a:cubicBezTo>
                  <a:cubicBezTo>
                    <a:pt x="2266" y="2433"/>
                    <a:pt x="2370" y="2412"/>
                    <a:pt x="2454" y="2370"/>
                  </a:cubicBezTo>
                  <a:lnTo>
                    <a:pt x="4144" y="1382"/>
                  </a:lnTo>
                  <a:cubicBezTo>
                    <a:pt x="4311" y="1299"/>
                    <a:pt x="4311" y="1144"/>
                    <a:pt x="4144" y="1060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608;p34">
              <a:extLst>
                <a:ext uri="{FF2B5EF4-FFF2-40B4-BE49-F238E27FC236}">
                  <a16:creationId xmlns:a16="http://schemas.microsoft.com/office/drawing/2014/main" id="{B6449DB8-ED96-49BD-365B-878E4F95A6ED}"/>
                </a:ext>
              </a:extLst>
            </p:cNvPr>
            <p:cNvSpPr/>
            <p:nvPr/>
          </p:nvSpPr>
          <p:spPr>
            <a:xfrm>
              <a:off x="3464100" y="33416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84"/>
                  </a:moveTo>
                  <a:cubicBezTo>
                    <a:pt x="4311" y="1168"/>
                    <a:pt x="4311" y="1323"/>
                    <a:pt x="4144" y="1406"/>
                  </a:cubicBezTo>
                  <a:lnTo>
                    <a:pt x="2454" y="2394"/>
                  </a:lnTo>
                  <a:cubicBezTo>
                    <a:pt x="2287" y="2477"/>
                    <a:pt x="2037" y="2477"/>
                    <a:pt x="1870" y="2394"/>
                  </a:cubicBezTo>
                  <a:lnTo>
                    <a:pt x="156" y="1406"/>
                  </a:lnTo>
                  <a:cubicBezTo>
                    <a:pt x="1" y="1323"/>
                    <a:pt x="1" y="1168"/>
                    <a:pt x="156" y="1084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609;p34">
              <a:extLst>
                <a:ext uri="{FF2B5EF4-FFF2-40B4-BE49-F238E27FC236}">
                  <a16:creationId xmlns:a16="http://schemas.microsoft.com/office/drawing/2014/main" id="{A6AFAC18-5C2B-A410-DCFA-6E21B224A022}"/>
                </a:ext>
              </a:extLst>
            </p:cNvPr>
            <p:cNvSpPr/>
            <p:nvPr/>
          </p:nvSpPr>
          <p:spPr>
            <a:xfrm>
              <a:off x="3529000" y="33799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1"/>
                  </a:moveTo>
                  <a:cubicBezTo>
                    <a:pt x="2051" y="1"/>
                    <a:pt x="1947" y="22"/>
                    <a:pt x="1870" y="63"/>
                  </a:cubicBezTo>
                  <a:lnTo>
                    <a:pt x="167" y="1052"/>
                  </a:lnTo>
                  <a:cubicBezTo>
                    <a:pt x="1" y="1135"/>
                    <a:pt x="1" y="1290"/>
                    <a:pt x="167" y="1373"/>
                  </a:cubicBezTo>
                  <a:lnTo>
                    <a:pt x="1882" y="2361"/>
                  </a:lnTo>
                  <a:cubicBezTo>
                    <a:pt x="1965" y="2403"/>
                    <a:pt x="2069" y="2424"/>
                    <a:pt x="2173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2" y="1290"/>
                    <a:pt x="4322" y="1135"/>
                    <a:pt x="4156" y="1052"/>
                  </a:cubicBezTo>
                  <a:lnTo>
                    <a:pt x="2441" y="63"/>
                  </a:lnTo>
                  <a:cubicBezTo>
                    <a:pt x="2364" y="22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610;p34">
              <a:extLst>
                <a:ext uri="{FF2B5EF4-FFF2-40B4-BE49-F238E27FC236}">
                  <a16:creationId xmlns:a16="http://schemas.microsoft.com/office/drawing/2014/main" id="{40F844BB-1D33-3539-005B-44C2AE50D243}"/>
                </a:ext>
              </a:extLst>
            </p:cNvPr>
            <p:cNvSpPr/>
            <p:nvPr/>
          </p:nvSpPr>
          <p:spPr>
            <a:xfrm>
              <a:off x="3529000" y="3379425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65" y="2381"/>
                  </a:lnTo>
                  <a:cubicBezTo>
                    <a:pt x="2298" y="2465"/>
                    <a:pt x="2048" y="2465"/>
                    <a:pt x="1882" y="2381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3"/>
                  </a:lnTo>
                  <a:cubicBezTo>
                    <a:pt x="2025" y="0"/>
                    <a:pt x="2287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611;p34">
              <a:extLst>
                <a:ext uri="{FF2B5EF4-FFF2-40B4-BE49-F238E27FC236}">
                  <a16:creationId xmlns:a16="http://schemas.microsoft.com/office/drawing/2014/main" id="{E1C6FBF0-3033-C8F6-41E8-CC81DF76C6A3}"/>
                </a:ext>
              </a:extLst>
            </p:cNvPr>
            <p:cNvSpPr/>
            <p:nvPr/>
          </p:nvSpPr>
          <p:spPr>
            <a:xfrm>
              <a:off x="3595075" y="34183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1"/>
                  </a:moveTo>
                  <a:cubicBezTo>
                    <a:pt x="2046" y="1"/>
                    <a:pt x="1941" y="22"/>
                    <a:pt x="1858" y="63"/>
                  </a:cubicBezTo>
                  <a:lnTo>
                    <a:pt x="155" y="1052"/>
                  </a:lnTo>
                  <a:cubicBezTo>
                    <a:pt x="1" y="1135"/>
                    <a:pt x="1" y="1290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1" y="1290"/>
                    <a:pt x="4311" y="1135"/>
                    <a:pt x="4144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612;p34">
              <a:extLst>
                <a:ext uri="{FF2B5EF4-FFF2-40B4-BE49-F238E27FC236}">
                  <a16:creationId xmlns:a16="http://schemas.microsoft.com/office/drawing/2014/main" id="{D29C5D92-D034-6110-9E0F-060E581175FC}"/>
                </a:ext>
              </a:extLst>
            </p:cNvPr>
            <p:cNvSpPr/>
            <p:nvPr/>
          </p:nvSpPr>
          <p:spPr>
            <a:xfrm>
              <a:off x="3595075" y="341780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3"/>
                  </a:moveTo>
                  <a:cubicBezTo>
                    <a:pt x="4311" y="1156"/>
                    <a:pt x="4311" y="1311"/>
                    <a:pt x="4144" y="1394"/>
                  </a:cubicBezTo>
                  <a:lnTo>
                    <a:pt x="2453" y="2382"/>
                  </a:lnTo>
                  <a:cubicBezTo>
                    <a:pt x="2287" y="2466"/>
                    <a:pt x="2037" y="2466"/>
                    <a:pt x="1870" y="2382"/>
                  </a:cubicBezTo>
                  <a:lnTo>
                    <a:pt x="155" y="1394"/>
                  </a:lnTo>
                  <a:cubicBezTo>
                    <a:pt x="1" y="1311"/>
                    <a:pt x="1" y="1156"/>
                    <a:pt x="155" y="1073"/>
                  </a:cubicBezTo>
                  <a:lnTo>
                    <a:pt x="1858" y="84"/>
                  </a:lnTo>
                  <a:cubicBezTo>
                    <a:pt x="2025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613;p34">
              <a:extLst>
                <a:ext uri="{FF2B5EF4-FFF2-40B4-BE49-F238E27FC236}">
                  <a16:creationId xmlns:a16="http://schemas.microsoft.com/office/drawing/2014/main" id="{C3064796-AD33-EFAD-ABC1-A3954A376F10}"/>
                </a:ext>
              </a:extLst>
            </p:cNvPr>
            <p:cNvSpPr/>
            <p:nvPr/>
          </p:nvSpPr>
          <p:spPr>
            <a:xfrm>
              <a:off x="3662650" y="34573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2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2" y="2423"/>
                    <a:pt x="2376" y="2403"/>
                    <a:pt x="2453" y="2361"/>
                  </a:cubicBezTo>
                  <a:lnTo>
                    <a:pt x="4156" y="1373"/>
                  </a:lnTo>
                  <a:cubicBezTo>
                    <a:pt x="4322" y="1289"/>
                    <a:pt x="4322" y="1135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614;p34">
              <a:extLst>
                <a:ext uri="{FF2B5EF4-FFF2-40B4-BE49-F238E27FC236}">
                  <a16:creationId xmlns:a16="http://schemas.microsoft.com/office/drawing/2014/main" id="{69EB09C8-1622-6305-5BB2-FF6E064B44CC}"/>
                </a:ext>
              </a:extLst>
            </p:cNvPr>
            <p:cNvSpPr/>
            <p:nvPr/>
          </p:nvSpPr>
          <p:spPr>
            <a:xfrm>
              <a:off x="3662650" y="345680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2" y="1156"/>
                    <a:pt x="4322" y="1310"/>
                    <a:pt x="4156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2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615;p34">
              <a:extLst>
                <a:ext uri="{FF2B5EF4-FFF2-40B4-BE49-F238E27FC236}">
                  <a16:creationId xmlns:a16="http://schemas.microsoft.com/office/drawing/2014/main" id="{21E03F35-ECF3-1D83-8375-F4166189789B}"/>
                </a:ext>
              </a:extLst>
            </p:cNvPr>
            <p:cNvSpPr/>
            <p:nvPr/>
          </p:nvSpPr>
          <p:spPr>
            <a:xfrm>
              <a:off x="3728425" y="349520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6" y="1"/>
                  </a:moveTo>
                  <a:cubicBezTo>
                    <a:pt x="2052" y="1"/>
                    <a:pt x="1947" y="24"/>
                    <a:pt x="1870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82" y="2358"/>
                  </a:lnTo>
                  <a:cubicBezTo>
                    <a:pt x="1965" y="2406"/>
                    <a:pt x="2069" y="2429"/>
                    <a:pt x="2174" y="2429"/>
                  </a:cubicBezTo>
                  <a:cubicBezTo>
                    <a:pt x="2278" y="2429"/>
                    <a:pt x="2382" y="2406"/>
                    <a:pt x="2465" y="2358"/>
                  </a:cubicBezTo>
                  <a:lnTo>
                    <a:pt x="4156" y="1382"/>
                  </a:lnTo>
                  <a:cubicBezTo>
                    <a:pt x="4323" y="1286"/>
                    <a:pt x="4323" y="1144"/>
                    <a:pt x="4156" y="1048"/>
                  </a:cubicBezTo>
                  <a:lnTo>
                    <a:pt x="2441" y="72"/>
                  </a:lnTo>
                  <a:cubicBezTo>
                    <a:pt x="2364" y="24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616;p34">
              <a:extLst>
                <a:ext uri="{FF2B5EF4-FFF2-40B4-BE49-F238E27FC236}">
                  <a16:creationId xmlns:a16="http://schemas.microsoft.com/office/drawing/2014/main" id="{9AD222C0-A2DF-6A15-B1E5-A33B10F11B75}"/>
                </a:ext>
              </a:extLst>
            </p:cNvPr>
            <p:cNvSpPr/>
            <p:nvPr/>
          </p:nvSpPr>
          <p:spPr>
            <a:xfrm>
              <a:off x="3728425" y="349460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6" y="1072"/>
                  </a:moveTo>
                  <a:cubicBezTo>
                    <a:pt x="4323" y="1168"/>
                    <a:pt x="4323" y="1310"/>
                    <a:pt x="4156" y="1406"/>
                  </a:cubicBezTo>
                  <a:lnTo>
                    <a:pt x="2465" y="2382"/>
                  </a:lnTo>
                  <a:cubicBezTo>
                    <a:pt x="2299" y="2477"/>
                    <a:pt x="2049" y="2477"/>
                    <a:pt x="1882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617;p34">
              <a:extLst>
                <a:ext uri="{FF2B5EF4-FFF2-40B4-BE49-F238E27FC236}">
                  <a16:creationId xmlns:a16="http://schemas.microsoft.com/office/drawing/2014/main" id="{4DF68709-0549-2624-AF30-B9889025C12B}"/>
                </a:ext>
              </a:extLst>
            </p:cNvPr>
            <p:cNvSpPr/>
            <p:nvPr/>
          </p:nvSpPr>
          <p:spPr>
            <a:xfrm>
              <a:off x="3793925" y="35329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5" y="1"/>
                  </a:moveTo>
                  <a:cubicBezTo>
                    <a:pt x="2051" y="1"/>
                    <a:pt x="1947" y="22"/>
                    <a:pt x="1869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81" y="2361"/>
                  </a:lnTo>
                  <a:cubicBezTo>
                    <a:pt x="1965" y="2403"/>
                    <a:pt x="2069" y="2424"/>
                    <a:pt x="2173" y="2424"/>
                  </a:cubicBezTo>
                  <a:cubicBezTo>
                    <a:pt x="2277" y="2424"/>
                    <a:pt x="2381" y="2403"/>
                    <a:pt x="2465" y="2361"/>
                  </a:cubicBezTo>
                  <a:lnTo>
                    <a:pt x="4155" y="1373"/>
                  </a:lnTo>
                  <a:cubicBezTo>
                    <a:pt x="4322" y="1290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63" y="22"/>
                    <a:pt x="2259" y="1"/>
                    <a:pt x="2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618;p34">
              <a:extLst>
                <a:ext uri="{FF2B5EF4-FFF2-40B4-BE49-F238E27FC236}">
                  <a16:creationId xmlns:a16="http://schemas.microsoft.com/office/drawing/2014/main" id="{C7C386B7-4294-7E87-5A87-114E8F135354}"/>
                </a:ext>
              </a:extLst>
            </p:cNvPr>
            <p:cNvSpPr/>
            <p:nvPr/>
          </p:nvSpPr>
          <p:spPr>
            <a:xfrm>
              <a:off x="3793925" y="353240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6"/>
                    <a:pt x="4322" y="1311"/>
                    <a:pt x="4155" y="1394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69" y="84"/>
                  </a:lnTo>
                  <a:cubicBezTo>
                    <a:pt x="2024" y="1"/>
                    <a:pt x="2286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619;p34">
              <a:extLst>
                <a:ext uri="{FF2B5EF4-FFF2-40B4-BE49-F238E27FC236}">
                  <a16:creationId xmlns:a16="http://schemas.microsoft.com/office/drawing/2014/main" id="{60B66055-8230-0845-469B-7F73BB018235}"/>
                </a:ext>
              </a:extLst>
            </p:cNvPr>
            <p:cNvSpPr/>
            <p:nvPr/>
          </p:nvSpPr>
          <p:spPr>
            <a:xfrm>
              <a:off x="3860000" y="35711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620;p34">
              <a:extLst>
                <a:ext uri="{FF2B5EF4-FFF2-40B4-BE49-F238E27FC236}">
                  <a16:creationId xmlns:a16="http://schemas.microsoft.com/office/drawing/2014/main" id="{55D63838-D247-2F33-53C6-FF9DB353A50A}"/>
                </a:ext>
              </a:extLst>
            </p:cNvPr>
            <p:cNvSpPr/>
            <p:nvPr/>
          </p:nvSpPr>
          <p:spPr>
            <a:xfrm>
              <a:off x="3860000" y="35705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621;p34">
              <a:extLst>
                <a:ext uri="{FF2B5EF4-FFF2-40B4-BE49-F238E27FC236}">
                  <a16:creationId xmlns:a16="http://schemas.microsoft.com/office/drawing/2014/main" id="{03EE95E3-2D13-EFEE-6A7E-2B9648A83C9F}"/>
                </a:ext>
              </a:extLst>
            </p:cNvPr>
            <p:cNvSpPr/>
            <p:nvPr/>
          </p:nvSpPr>
          <p:spPr>
            <a:xfrm>
              <a:off x="3927850" y="3610100"/>
              <a:ext cx="108075" cy="60825"/>
            </a:xfrm>
            <a:custGeom>
              <a:avLst/>
              <a:gdLst/>
              <a:ahLst/>
              <a:cxnLst/>
              <a:rect l="l" t="t" r="r" b="b"/>
              <a:pathLst>
                <a:path w="4323" h="2433" extrusionOk="0">
                  <a:moveTo>
                    <a:pt x="2156" y="0"/>
                  </a:moveTo>
                  <a:cubicBezTo>
                    <a:pt x="2052" y="0"/>
                    <a:pt x="1948" y="24"/>
                    <a:pt x="1870" y="72"/>
                  </a:cubicBezTo>
                  <a:lnTo>
                    <a:pt x="168" y="1060"/>
                  </a:lnTo>
                  <a:cubicBezTo>
                    <a:pt x="1" y="1143"/>
                    <a:pt x="1" y="1298"/>
                    <a:pt x="168" y="1382"/>
                  </a:cubicBezTo>
                  <a:lnTo>
                    <a:pt x="1882" y="2370"/>
                  </a:lnTo>
                  <a:cubicBezTo>
                    <a:pt x="1965" y="2411"/>
                    <a:pt x="2070" y="2432"/>
                    <a:pt x="2174" y="2432"/>
                  </a:cubicBezTo>
                  <a:cubicBezTo>
                    <a:pt x="2278" y="2432"/>
                    <a:pt x="2382" y="2411"/>
                    <a:pt x="2465" y="2370"/>
                  </a:cubicBezTo>
                  <a:lnTo>
                    <a:pt x="4156" y="1382"/>
                  </a:lnTo>
                  <a:cubicBezTo>
                    <a:pt x="4323" y="1298"/>
                    <a:pt x="4323" y="1143"/>
                    <a:pt x="4156" y="1060"/>
                  </a:cubicBezTo>
                  <a:lnTo>
                    <a:pt x="2442" y="72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622;p34">
              <a:extLst>
                <a:ext uri="{FF2B5EF4-FFF2-40B4-BE49-F238E27FC236}">
                  <a16:creationId xmlns:a16="http://schemas.microsoft.com/office/drawing/2014/main" id="{2511D6A3-D9E2-606F-1E28-884F3F7D7056}"/>
                </a:ext>
              </a:extLst>
            </p:cNvPr>
            <p:cNvSpPr/>
            <p:nvPr/>
          </p:nvSpPr>
          <p:spPr>
            <a:xfrm>
              <a:off x="3927850" y="360950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6" y="1084"/>
                  </a:moveTo>
                  <a:cubicBezTo>
                    <a:pt x="4323" y="1167"/>
                    <a:pt x="4323" y="1322"/>
                    <a:pt x="4156" y="1406"/>
                  </a:cubicBezTo>
                  <a:lnTo>
                    <a:pt x="2465" y="2394"/>
                  </a:lnTo>
                  <a:cubicBezTo>
                    <a:pt x="2299" y="2477"/>
                    <a:pt x="2049" y="2477"/>
                    <a:pt x="1882" y="2394"/>
                  </a:cubicBezTo>
                  <a:lnTo>
                    <a:pt x="168" y="1406"/>
                  </a:lnTo>
                  <a:cubicBezTo>
                    <a:pt x="1" y="1322"/>
                    <a:pt x="1" y="1167"/>
                    <a:pt x="168" y="1084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623;p34">
              <a:extLst>
                <a:ext uri="{FF2B5EF4-FFF2-40B4-BE49-F238E27FC236}">
                  <a16:creationId xmlns:a16="http://schemas.microsoft.com/office/drawing/2014/main" id="{371D2429-AA13-73E5-75FB-8CDC5C67B33C}"/>
                </a:ext>
              </a:extLst>
            </p:cNvPr>
            <p:cNvSpPr/>
            <p:nvPr/>
          </p:nvSpPr>
          <p:spPr>
            <a:xfrm>
              <a:off x="3993650" y="364850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7" y="0"/>
                  </a:moveTo>
                  <a:cubicBezTo>
                    <a:pt x="2051" y="0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65" y="2405"/>
                    <a:pt x="2069" y="2429"/>
                    <a:pt x="2173" y="2429"/>
                  </a:cubicBezTo>
                  <a:cubicBezTo>
                    <a:pt x="2277" y="2429"/>
                    <a:pt x="2381" y="2405"/>
                    <a:pt x="2465" y="2358"/>
                  </a:cubicBezTo>
                  <a:lnTo>
                    <a:pt x="4155" y="1381"/>
                  </a:lnTo>
                  <a:cubicBezTo>
                    <a:pt x="4322" y="1286"/>
                    <a:pt x="4322" y="1143"/>
                    <a:pt x="4155" y="1048"/>
                  </a:cubicBezTo>
                  <a:lnTo>
                    <a:pt x="2453" y="72"/>
                  </a:lnTo>
                  <a:cubicBezTo>
                    <a:pt x="2370" y="24"/>
                    <a:pt x="2262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624;p34">
              <a:extLst>
                <a:ext uri="{FF2B5EF4-FFF2-40B4-BE49-F238E27FC236}">
                  <a16:creationId xmlns:a16="http://schemas.microsoft.com/office/drawing/2014/main" id="{4E1F83F4-0461-13B9-9DE4-FC10F9917530}"/>
                </a:ext>
              </a:extLst>
            </p:cNvPr>
            <p:cNvSpPr/>
            <p:nvPr/>
          </p:nvSpPr>
          <p:spPr>
            <a:xfrm>
              <a:off x="3993650" y="364790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6"/>
                  </a:lnTo>
                  <a:cubicBezTo>
                    <a:pt x="2024" y="0"/>
                    <a:pt x="2286" y="0"/>
                    <a:pt x="2453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625;p34">
              <a:extLst>
                <a:ext uri="{FF2B5EF4-FFF2-40B4-BE49-F238E27FC236}">
                  <a16:creationId xmlns:a16="http://schemas.microsoft.com/office/drawing/2014/main" id="{C721123C-D79B-0C63-BF34-20BD1E775926}"/>
                </a:ext>
              </a:extLst>
            </p:cNvPr>
            <p:cNvSpPr/>
            <p:nvPr/>
          </p:nvSpPr>
          <p:spPr>
            <a:xfrm>
              <a:off x="4059425" y="36862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5" y="0"/>
                  </a:moveTo>
                  <a:cubicBezTo>
                    <a:pt x="2039" y="0"/>
                    <a:pt x="1935" y="21"/>
                    <a:pt x="1858" y="63"/>
                  </a:cubicBezTo>
                  <a:lnTo>
                    <a:pt x="155" y="1051"/>
                  </a:lnTo>
                  <a:cubicBezTo>
                    <a:pt x="0" y="1134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2"/>
                    <a:pt x="2057" y="2423"/>
                    <a:pt x="2161" y="2423"/>
                  </a:cubicBezTo>
                  <a:cubicBezTo>
                    <a:pt x="2266" y="2423"/>
                    <a:pt x="2370" y="2402"/>
                    <a:pt x="2453" y="2361"/>
                  </a:cubicBezTo>
                  <a:lnTo>
                    <a:pt x="4144" y="1373"/>
                  </a:lnTo>
                  <a:cubicBezTo>
                    <a:pt x="4311" y="1289"/>
                    <a:pt x="4311" y="1134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1" y="0"/>
                    <a:pt x="2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626;p34">
              <a:extLst>
                <a:ext uri="{FF2B5EF4-FFF2-40B4-BE49-F238E27FC236}">
                  <a16:creationId xmlns:a16="http://schemas.microsoft.com/office/drawing/2014/main" id="{CC3180DE-66CE-0185-AD9E-82FC493C79D0}"/>
                </a:ext>
              </a:extLst>
            </p:cNvPr>
            <p:cNvSpPr/>
            <p:nvPr/>
          </p:nvSpPr>
          <p:spPr>
            <a:xfrm>
              <a:off x="4059425" y="368570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2"/>
                  </a:moveTo>
                  <a:cubicBezTo>
                    <a:pt x="4311" y="1155"/>
                    <a:pt x="4311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5"/>
                    <a:pt x="155" y="1072"/>
                  </a:cubicBezTo>
                  <a:lnTo>
                    <a:pt x="1858" y="84"/>
                  </a:lnTo>
                  <a:cubicBezTo>
                    <a:pt x="2013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627;p34">
              <a:extLst>
                <a:ext uri="{FF2B5EF4-FFF2-40B4-BE49-F238E27FC236}">
                  <a16:creationId xmlns:a16="http://schemas.microsoft.com/office/drawing/2014/main" id="{1A6544D5-4648-1438-CE2B-D3DE083F078D}"/>
                </a:ext>
              </a:extLst>
            </p:cNvPr>
            <p:cNvSpPr/>
            <p:nvPr/>
          </p:nvSpPr>
          <p:spPr>
            <a:xfrm>
              <a:off x="4125200" y="37241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56" y="1048"/>
                  </a:lnTo>
                  <a:cubicBezTo>
                    <a:pt x="1" y="1143"/>
                    <a:pt x="1" y="1286"/>
                    <a:pt x="156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628;p34">
              <a:extLst>
                <a:ext uri="{FF2B5EF4-FFF2-40B4-BE49-F238E27FC236}">
                  <a16:creationId xmlns:a16="http://schemas.microsoft.com/office/drawing/2014/main" id="{3DFB0037-CBD4-061F-669E-B7688DD1E0D9}"/>
                </a:ext>
              </a:extLst>
            </p:cNvPr>
            <p:cNvSpPr/>
            <p:nvPr/>
          </p:nvSpPr>
          <p:spPr>
            <a:xfrm>
              <a:off x="4125200" y="37235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0"/>
                    <a:pt x="1" y="1167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629;p34">
              <a:extLst>
                <a:ext uri="{FF2B5EF4-FFF2-40B4-BE49-F238E27FC236}">
                  <a16:creationId xmlns:a16="http://schemas.microsoft.com/office/drawing/2014/main" id="{7E49A36C-B783-BFB2-37DD-0D561EAADF17}"/>
                </a:ext>
              </a:extLst>
            </p:cNvPr>
            <p:cNvSpPr/>
            <p:nvPr/>
          </p:nvSpPr>
          <p:spPr>
            <a:xfrm>
              <a:off x="4192475" y="376310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0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1"/>
                  </a:cubicBezTo>
                  <a:lnTo>
                    <a:pt x="1870" y="2358"/>
                  </a:lnTo>
                  <a:cubicBezTo>
                    <a:pt x="1953" y="2405"/>
                    <a:pt x="2060" y="2429"/>
                    <a:pt x="2166" y="2429"/>
                  </a:cubicBezTo>
                  <a:cubicBezTo>
                    <a:pt x="2272" y="2429"/>
                    <a:pt x="2376" y="2405"/>
                    <a:pt x="2453" y="2358"/>
                  </a:cubicBezTo>
                  <a:lnTo>
                    <a:pt x="4156" y="1381"/>
                  </a:lnTo>
                  <a:cubicBezTo>
                    <a:pt x="4323" y="1286"/>
                    <a:pt x="4323" y="1143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630;p34">
              <a:extLst>
                <a:ext uri="{FF2B5EF4-FFF2-40B4-BE49-F238E27FC236}">
                  <a16:creationId xmlns:a16="http://schemas.microsoft.com/office/drawing/2014/main" id="{FB7A2D3A-3EE4-6890-D5AE-2F0EBA077AF7}"/>
                </a:ext>
              </a:extLst>
            </p:cNvPr>
            <p:cNvSpPr/>
            <p:nvPr/>
          </p:nvSpPr>
          <p:spPr>
            <a:xfrm>
              <a:off x="4192475" y="376250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53" y="2382"/>
                  </a:lnTo>
                  <a:cubicBezTo>
                    <a:pt x="2298" y="2477"/>
                    <a:pt x="2037" y="2477"/>
                    <a:pt x="1870" y="2382"/>
                  </a:cubicBezTo>
                  <a:lnTo>
                    <a:pt x="167" y="1405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631;p34">
              <a:extLst>
                <a:ext uri="{FF2B5EF4-FFF2-40B4-BE49-F238E27FC236}">
                  <a16:creationId xmlns:a16="http://schemas.microsoft.com/office/drawing/2014/main" id="{7A5EB484-DB42-B267-A256-38035B61073E}"/>
                </a:ext>
              </a:extLst>
            </p:cNvPr>
            <p:cNvSpPr/>
            <p:nvPr/>
          </p:nvSpPr>
          <p:spPr>
            <a:xfrm>
              <a:off x="3286125" y="3321900"/>
              <a:ext cx="154500" cy="87900"/>
            </a:xfrm>
            <a:custGeom>
              <a:avLst/>
              <a:gdLst/>
              <a:ahLst/>
              <a:cxnLst/>
              <a:rect l="l" t="t" r="r" b="b"/>
              <a:pathLst>
                <a:path w="6180" h="3516" extrusionOk="0">
                  <a:moveTo>
                    <a:pt x="2149" y="0"/>
                  </a:moveTo>
                  <a:cubicBezTo>
                    <a:pt x="2045" y="0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2"/>
                  </a:cubicBezTo>
                  <a:lnTo>
                    <a:pt x="3739" y="3444"/>
                  </a:lnTo>
                  <a:cubicBezTo>
                    <a:pt x="3822" y="3492"/>
                    <a:pt x="3926" y="3516"/>
                    <a:pt x="4030" y="3516"/>
                  </a:cubicBezTo>
                  <a:cubicBezTo>
                    <a:pt x="4134" y="3516"/>
                    <a:pt x="4239" y="3492"/>
                    <a:pt x="4322" y="3444"/>
                  </a:cubicBezTo>
                  <a:lnTo>
                    <a:pt x="6013" y="2468"/>
                  </a:lnTo>
                  <a:cubicBezTo>
                    <a:pt x="6179" y="2373"/>
                    <a:pt x="6179" y="2230"/>
                    <a:pt x="6013" y="2134"/>
                  </a:cubicBezTo>
                  <a:lnTo>
                    <a:pt x="2441" y="63"/>
                  </a:lnTo>
                  <a:cubicBezTo>
                    <a:pt x="2357" y="21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632;p34">
              <a:extLst>
                <a:ext uri="{FF2B5EF4-FFF2-40B4-BE49-F238E27FC236}">
                  <a16:creationId xmlns:a16="http://schemas.microsoft.com/office/drawing/2014/main" id="{13DB188B-B652-B6F3-E15A-8BED839389AE}"/>
                </a:ext>
              </a:extLst>
            </p:cNvPr>
            <p:cNvSpPr/>
            <p:nvPr/>
          </p:nvSpPr>
          <p:spPr>
            <a:xfrm>
              <a:off x="3286125" y="3321375"/>
              <a:ext cx="154500" cy="89025"/>
            </a:xfrm>
            <a:custGeom>
              <a:avLst/>
              <a:gdLst/>
              <a:ahLst/>
              <a:cxnLst/>
              <a:rect l="l" t="t" r="r" b="b"/>
              <a:pathLst>
                <a:path w="6180" h="3561" fill="none" extrusionOk="0">
                  <a:moveTo>
                    <a:pt x="6013" y="2155"/>
                  </a:moveTo>
                  <a:cubicBezTo>
                    <a:pt x="6179" y="2251"/>
                    <a:pt x="6179" y="2394"/>
                    <a:pt x="6013" y="2489"/>
                  </a:cubicBezTo>
                  <a:lnTo>
                    <a:pt x="4322" y="3465"/>
                  </a:lnTo>
                  <a:cubicBezTo>
                    <a:pt x="4155" y="3560"/>
                    <a:pt x="3905" y="3560"/>
                    <a:pt x="3739" y="3465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7" y="84"/>
                  </a:lnTo>
                  <a:cubicBezTo>
                    <a:pt x="2024" y="0"/>
                    <a:pt x="2274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633;p34">
              <a:extLst>
                <a:ext uri="{FF2B5EF4-FFF2-40B4-BE49-F238E27FC236}">
                  <a16:creationId xmlns:a16="http://schemas.microsoft.com/office/drawing/2014/main" id="{231D149C-4D84-E8AE-D2AE-9110ACAE1E97}"/>
                </a:ext>
              </a:extLst>
            </p:cNvPr>
            <p:cNvSpPr/>
            <p:nvPr/>
          </p:nvSpPr>
          <p:spPr>
            <a:xfrm>
              <a:off x="3397725" y="33865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68" y="1049"/>
                  </a:lnTo>
                  <a:cubicBezTo>
                    <a:pt x="1" y="1144"/>
                    <a:pt x="1" y="1287"/>
                    <a:pt x="168" y="1382"/>
                  </a:cubicBezTo>
                  <a:lnTo>
                    <a:pt x="1882" y="2358"/>
                  </a:lnTo>
                  <a:cubicBezTo>
                    <a:pt x="1959" y="2406"/>
                    <a:pt x="2064" y="2430"/>
                    <a:pt x="2168" y="2430"/>
                  </a:cubicBezTo>
                  <a:cubicBezTo>
                    <a:pt x="2272" y="2430"/>
                    <a:pt x="2376" y="2406"/>
                    <a:pt x="2454" y="2358"/>
                  </a:cubicBezTo>
                  <a:lnTo>
                    <a:pt x="4156" y="1382"/>
                  </a:lnTo>
                  <a:cubicBezTo>
                    <a:pt x="4323" y="1287"/>
                    <a:pt x="4323" y="1144"/>
                    <a:pt x="4156" y="1049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634;p34">
              <a:extLst>
                <a:ext uri="{FF2B5EF4-FFF2-40B4-BE49-F238E27FC236}">
                  <a16:creationId xmlns:a16="http://schemas.microsoft.com/office/drawing/2014/main" id="{29D9928E-F41F-F1F3-2289-CA75023DC808}"/>
                </a:ext>
              </a:extLst>
            </p:cNvPr>
            <p:cNvSpPr/>
            <p:nvPr/>
          </p:nvSpPr>
          <p:spPr>
            <a:xfrm>
              <a:off x="3397725" y="3385975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54" y="2381"/>
                  </a:lnTo>
                  <a:cubicBezTo>
                    <a:pt x="2299" y="2477"/>
                    <a:pt x="2037" y="2477"/>
                    <a:pt x="1882" y="2381"/>
                  </a:cubicBezTo>
                  <a:lnTo>
                    <a:pt x="168" y="1405"/>
                  </a:lnTo>
                  <a:cubicBezTo>
                    <a:pt x="1" y="1310"/>
                    <a:pt x="1" y="1167"/>
                    <a:pt x="168" y="1072"/>
                  </a:cubicBezTo>
                  <a:lnTo>
                    <a:pt x="1858" y="95"/>
                  </a:lnTo>
                  <a:cubicBezTo>
                    <a:pt x="2025" y="0"/>
                    <a:pt x="2275" y="0"/>
                    <a:pt x="2442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635;p34">
              <a:extLst>
                <a:ext uri="{FF2B5EF4-FFF2-40B4-BE49-F238E27FC236}">
                  <a16:creationId xmlns:a16="http://schemas.microsoft.com/office/drawing/2014/main" id="{92528404-BDC0-3658-89DF-73761F418BC8}"/>
                </a:ext>
              </a:extLst>
            </p:cNvPr>
            <p:cNvSpPr/>
            <p:nvPr/>
          </p:nvSpPr>
          <p:spPr>
            <a:xfrm>
              <a:off x="3464100" y="34245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1"/>
                  </a:moveTo>
                  <a:cubicBezTo>
                    <a:pt x="2046" y="1"/>
                    <a:pt x="1942" y="22"/>
                    <a:pt x="1858" y="63"/>
                  </a:cubicBezTo>
                  <a:lnTo>
                    <a:pt x="156" y="1052"/>
                  </a:lnTo>
                  <a:cubicBezTo>
                    <a:pt x="1" y="1135"/>
                    <a:pt x="1" y="1290"/>
                    <a:pt x="156" y="1373"/>
                  </a:cubicBezTo>
                  <a:lnTo>
                    <a:pt x="1870" y="2361"/>
                  </a:lnTo>
                  <a:cubicBezTo>
                    <a:pt x="1954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4" y="2361"/>
                  </a:cubicBezTo>
                  <a:lnTo>
                    <a:pt x="4144" y="1373"/>
                  </a:lnTo>
                  <a:cubicBezTo>
                    <a:pt x="4311" y="1290"/>
                    <a:pt x="4311" y="1135"/>
                    <a:pt x="4144" y="1052"/>
                  </a:cubicBezTo>
                  <a:lnTo>
                    <a:pt x="2442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636;p34">
              <a:extLst>
                <a:ext uri="{FF2B5EF4-FFF2-40B4-BE49-F238E27FC236}">
                  <a16:creationId xmlns:a16="http://schemas.microsoft.com/office/drawing/2014/main" id="{B8F70C07-13A5-7B34-6312-396577F9753A}"/>
                </a:ext>
              </a:extLst>
            </p:cNvPr>
            <p:cNvSpPr/>
            <p:nvPr/>
          </p:nvSpPr>
          <p:spPr>
            <a:xfrm>
              <a:off x="3464100" y="3424075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44" y="1072"/>
                  </a:moveTo>
                  <a:cubicBezTo>
                    <a:pt x="4311" y="1155"/>
                    <a:pt x="4311" y="1310"/>
                    <a:pt x="4144" y="1393"/>
                  </a:cubicBezTo>
                  <a:lnTo>
                    <a:pt x="2454" y="2381"/>
                  </a:lnTo>
                  <a:cubicBezTo>
                    <a:pt x="2287" y="2465"/>
                    <a:pt x="2037" y="2465"/>
                    <a:pt x="1870" y="238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3"/>
                  </a:lnTo>
                  <a:cubicBezTo>
                    <a:pt x="2025" y="0"/>
                    <a:pt x="2275" y="0"/>
                    <a:pt x="2442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637;p34">
              <a:extLst>
                <a:ext uri="{FF2B5EF4-FFF2-40B4-BE49-F238E27FC236}">
                  <a16:creationId xmlns:a16="http://schemas.microsoft.com/office/drawing/2014/main" id="{5F748CC6-0836-3A46-78FC-DA70DB22F567}"/>
                </a:ext>
              </a:extLst>
            </p:cNvPr>
            <p:cNvSpPr/>
            <p:nvPr/>
          </p:nvSpPr>
          <p:spPr>
            <a:xfrm>
              <a:off x="3531375" y="34636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6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4"/>
                    <a:pt x="4156" y="1048"/>
                  </a:cubicBezTo>
                  <a:lnTo>
                    <a:pt x="2442" y="72"/>
                  </a:lnTo>
                  <a:cubicBezTo>
                    <a:pt x="2358" y="24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638;p34">
              <a:extLst>
                <a:ext uri="{FF2B5EF4-FFF2-40B4-BE49-F238E27FC236}">
                  <a16:creationId xmlns:a16="http://schemas.microsoft.com/office/drawing/2014/main" id="{C5C10B4F-910A-286E-3F0F-BE5EF5826907}"/>
                </a:ext>
              </a:extLst>
            </p:cNvPr>
            <p:cNvSpPr/>
            <p:nvPr/>
          </p:nvSpPr>
          <p:spPr>
            <a:xfrm>
              <a:off x="3531375" y="34630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8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639;p34">
              <a:extLst>
                <a:ext uri="{FF2B5EF4-FFF2-40B4-BE49-F238E27FC236}">
                  <a16:creationId xmlns:a16="http://schemas.microsoft.com/office/drawing/2014/main" id="{C9DCDE3F-3203-02C9-8299-410F1B884371}"/>
                </a:ext>
              </a:extLst>
            </p:cNvPr>
            <p:cNvSpPr/>
            <p:nvPr/>
          </p:nvSpPr>
          <p:spPr>
            <a:xfrm>
              <a:off x="3597175" y="3501675"/>
              <a:ext cx="108050" cy="60600"/>
            </a:xfrm>
            <a:custGeom>
              <a:avLst/>
              <a:gdLst/>
              <a:ahLst/>
              <a:cxnLst/>
              <a:rect l="l" t="t" r="r" b="b"/>
              <a:pathLst>
                <a:path w="4322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1" y="2423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7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640;p34">
              <a:extLst>
                <a:ext uri="{FF2B5EF4-FFF2-40B4-BE49-F238E27FC236}">
                  <a16:creationId xmlns:a16="http://schemas.microsoft.com/office/drawing/2014/main" id="{D73D390C-03FA-7EFF-C29E-CD55D6DFF77C}"/>
                </a:ext>
              </a:extLst>
            </p:cNvPr>
            <p:cNvSpPr/>
            <p:nvPr/>
          </p:nvSpPr>
          <p:spPr>
            <a:xfrm>
              <a:off x="3597175" y="3501150"/>
              <a:ext cx="108050" cy="61650"/>
            </a:xfrm>
            <a:custGeom>
              <a:avLst/>
              <a:gdLst/>
              <a:ahLst/>
              <a:cxnLst/>
              <a:rect l="l" t="t" r="r" b="b"/>
              <a:pathLst>
                <a:path w="4322" h="2466" fill="none" extrusionOk="0">
                  <a:moveTo>
                    <a:pt x="4155" y="1072"/>
                  </a:moveTo>
                  <a:cubicBezTo>
                    <a:pt x="4322" y="1156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641;p34">
              <a:extLst>
                <a:ext uri="{FF2B5EF4-FFF2-40B4-BE49-F238E27FC236}">
                  <a16:creationId xmlns:a16="http://schemas.microsoft.com/office/drawing/2014/main" id="{F851BD56-BCBC-A991-F575-BEE9DFBFDBE4}"/>
                </a:ext>
              </a:extLst>
            </p:cNvPr>
            <p:cNvSpPr/>
            <p:nvPr/>
          </p:nvSpPr>
          <p:spPr>
            <a:xfrm>
              <a:off x="3662650" y="35395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0" y="1144"/>
                    <a:pt x="0" y="1286"/>
                    <a:pt x="167" y="1382"/>
                  </a:cubicBezTo>
                  <a:lnTo>
                    <a:pt x="1882" y="2358"/>
                  </a:lnTo>
                  <a:cubicBezTo>
                    <a:pt x="1959" y="2406"/>
                    <a:pt x="2063" y="2429"/>
                    <a:pt x="2167" y="2429"/>
                  </a:cubicBezTo>
                  <a:cubicBezTo>
                    <a:pt x="2272" y="2429"/>
                    <a:pt x="2376" y="2406"/>
                    <a:pt x="2453" y="2358"/>
                  </a:cubicBezTo>
                  <a:lnTo>
                    <a:pt x="4156" y="1382"/>
                  </a:lnTo>
                  <a:cubicBezTo>
                    <a:pt x="4322" y="1286"/>
                    <a:pt x="4322" y="1144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642;p34">
              <a:extLst>
                <a:ext uri="{FF2B5EF4-FFF2-40B4-BE49-F238E27FC236}">
                  <a16:creationId xmlns:a16="http://schemas.microsoft.com/office/drawing/2014/main" id="{4702B7DC-4084-37E5-B28A-D8CE88E29644}"/>
                </a:ext>
              </a:extLst>
            </p:cNvPr>
            <p:cNvSpPr/>
            <p:nvPr/>
          </p:nvSpPr>
          <p:spPr>
            <a:xfrm>
              <a:off x="3662650" y="353895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6" y="1072"/>
                  </a:moveTo>
                  <a:cubicBezTo>
                    <a:pt x="4322" y="1168"/>
                    <a:pt x="4322" y="1310"/>
                    <a:pt x="4156" y="1406"/>
                  </a:cubicBezTo>
                  <a:lnTo>
                    <a:pt x="2453" y="2382"/>
                  </a:lnTo>
                  <a:cubicBezTo>
                    <a:pt x="2298" y="2477"/>
                    <a:pt x="2036" y="2477"/>
                    <a:pt x="1882" y="2382"/>
                  </a:cubicBezTo>
                  <a:lnTo>
                    <a:pt x="167" y="1406"/>
                  </a:lnTo>
                  <a:cubicBezTo>
                    <a:pt x="0" y="1310"/>
                    <a:pt x="0" y="1168"/>
                    <a:pt x="167" y="1072"/>
                  </a:cubicBezTo>
                  <a:lnTo>
                    <a:pt x="1858" y="96"/>
                  </a:lnTo>
                  <a:cubicBezTo>
                    <a:pt x="2024" y="1"/>
                    <a:pt x="2275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643;p34">
              <a:extLst>
                <a:ext uri="{FF2B5EF4-FFF2-40B4-BE49-F238E27FC236}">
                  <a16:creationId xmlns:a16="http://schemas.microsoft.com/office/drawing/2014/main" id="{1C50B37B-FFEA-DF7D-6E46-ED7D808D3FE5}"/>
                </a:ext>
              </a:extLst>
            </p:cNvPr>
            <p:cNvSpPr/>
            <p:nvPr/>
          </p:nvSpPr>
          <p:spPr>
            <a:xfrm>
              <a:off x="3728425" y="35775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1"/>
                  </a:moveTo>
                  <a:cubicBezTo>
                    <a:pt x="2052" y="1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5"/>
                    <a:pt x="1" y="1289"/>
                    <a:pt x="167" y="1373"/>
                  </a:cubicBezTo>
                  <a:lnTo>
                    <a:pt x="1882" y="2361"/>
                  </a:lnTo>
                  <a:cubicBezTo>
                    <a:pt x="1965" y="2403"/>
                    <a:pt x="2069" y="2424"/>
                    <a:pt x="2174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5"/>
                    <a:pt x="4156" y="1051"/>
                  </a:cubicBezTo>
                  <a:lnTo>
                    <a:pt x="2441" y="63"/>
                  </a:lnTo>
                  <a:cubicBezTo>
                    <a:pt x="2364" y="21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644;p34">
              <a:extLst>
                <a:ext uri="{FF2B5EF4-FFF2-40B4-BE49-F238E27FC236}">
                  <a16:creationId xmlns:a16="http://schemas.microsoft.com/office/drawing/2014/main" id="{B35A846B-B47A-BE25-8163-5F78082337A5}"/>
                </a:ext>
              </a:extLst>
            </p:cNvPr>
            <p:cNvSpPr/>
            <p:nvPr/>
          </p:nvSpPr>
          <p:spPr>
            <a:xfrm>
              <a:off x="3728425" y="35770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3" y="1156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4"/>
                  </a:lnTo>
                  <a:cubicBezTo>
                    <a:pt x="1" y="1310"/>
                    <a:pt x="1" y="1156"/>
                    <a:pt x="167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645;p34">
              <a:extLst>
                <a:ext uri="{FF2B5EF4-FFF2-40B4-BE49-F238E27FC236}">
                  <a16:creationId xmlns:a16="http://schemas.microsoft.com/office/drawing/2014/main" id="{774432C7-746E-8F40-C8C4-0C0116ECB385}"/>
                </a:ext>
              </a:extLst>
            </p:cNvPr>
            <p:cNvSpPr/>
            <p:nvPr/>
          </p:nvSpPr>
          <p:spPr>
            <a:xfrm>
              <a:off x="3796600" y="36169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59" y="2405"/>
                    <a:pt x="2063" y="2429"/>
                    <a:pt x="2167" y="2429"/>
                  </a:cubicBezTo>
                  <a:cubicBezTo>
                    <a:pt x="2271" y="2429"/>
                    <a:pt x="2376" y="2405"/>
                    <a:pt x="2453" y="2358"/>
                  </a:cubicBezTo>
                  <a:lnTo>
                    <a:pt x="4156" y="1381"/>
                  </a:lnTo>
                  <a:cubicBezTo>
                    <a:pt x="4322" y="1286"/>
                    <a:pt x="4322" y="1143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646;p34">
              <a:extLst>
                <a:ext uri="{FF2B5EF4-FFF2-40B4-BE49-F238E27FC236}">
                  <a16:creationId xmlns:a16="http://schemas.microsoft.com/office/drawing/2014/main" id="{27372999-0AAD-BEDE-2CB3-69CBA95D5E43}"/>
                </a:ext>
              </a:extLst>
            </p:cNvPr>
            <p:cNvSpPr/>
            <p:nvPr/>
          </p:nvSpPr>
          <p:spPr>
            <a:xfrm>
              <a:off x="3796600" y="36163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2" y="1167"/>
                    <a:pt x="4322" y="1310"/>
                    <a:pt x="4156" y="1405"/>
                  </a:cubicBezTo>
                  <a:lnTo>
                    <a:pt x="2453" y="2382"/>
                  </a:lnTo>
                  <a:cubicBezTo>
                    <a:pt x="2298" y="2477"/>
                    <a:pt x="2036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647;p34">
              <a:extLst>
                <a:ext uri="{FF2B5EF4-FFF2-40B4-BE49-F238E27FC236}">
                  <a16:creationId xmlns:a16="http://schemas.microsoft.com/office/drawing/2014/main" id="{83C1AACC-9D81-E023-CD3A-7D291FE82D6E}"/>
                </a:ext>
              </a:extLst>
            </p:cNvPr>
            <p:cNvSpPr/>
            <p:nvPr/>
          </p:nvSpPr>
          <p:spPr>
            <a:xfrm>
              <a:off x="3862375" y="3654750"/>
              <a:ext cx="108075" cy="60825"/>
            </a:xfrm>
            <a:custGeom>
              <a:avLst/>
              <a:gdLst/>
              <a:ahLst/>
              <a:cxnLst/>
              <a:rect l="l" t="t" r="r" b="b"/>
              <a:pathLst>
                <a:path w="4323" h="2433" extrusionOk="0">
                  <a:moveTo>
                    <a:pt x="2156" y="0"/>
                  </a:moveTo>
                  <a:cubicBezTo>
                    <a:pt x="2051" y="0"/>
                    <a:pt x="1947" y="24"/>
                    <a:pt x="1870" y="72"/>
                  </a:cubicBezTo>
                  <a:lnTo>
                    <a:pt x="167" y="1060"/>
                  </a:lnTo>
                  <a:cubicBezTo>
                    <a:pt x="1" y="1143"/>
                    <a:pt x="1" y="1298"/>
                    <a:pt x="167" y="1381"/>
                  </a:cubicBezTo>
                  <a:lnTo>
                    <a:pt x="1882" y="2370"/>
                  </a:lnTo>
                  <a:cubicBezTo>
                    <a:pt x="1965" y="2411"/>
                    <a:pt x="2069" y="2432"/>
                    <a:pt x="2173" y="2432"/>
                  </a:cubicBezTo>
                  <a:cubicBezTo>
                    <a:pt x="2278" y="2432"/>
                    <a:pt x="2382" y="2411"/>
                    <a:pt x="2465" y="2370"/>
                  </a:cubicBezTo>
                  <a:lnTo>
                    <a:pt x="4156" y="1381"/>
                  </a:lnTo>
                  <a:cubicBezTo>
                    <a:pt x="4322" y="1298"/>
                    <a:pt x="4322" y="1143"/>
                    <a:pt x="4156" y="1060"/>
                  </a:cubicBezTo>
                  <a:lnTo>
                    <a:pt x="2441" y="72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648;p34">
              <a:extLst>
                <a:ext uri="{FF2B5EF4-FFF2-40B4-BE49-F238E27FC236}">
                  <a16:creationId xmlns:a16="http://schemas.microsoft.com/office/drawing/2014/main" id="{C5E13B97-926A-E662-50A5-5477320423E1}"/>
                </a:ext>
              </a:extLst>
            </p:cNvPr>
            <p:cNvSpPr/>
            <p:nvPr/>
          </p:nvSpPr>
          <p:spPr>
            <a:xfrm>
              <a:off x="3862375" y="36541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84"/>
                  </a:moveTo>
                  <a:cubicBezTo>
                    <a:pt x="4322" y="1167"/>
                    <a:pt x="4322" y="1322"/>
                    <a:pt x="4156" y="1405"/>
                  </a:cubicBezTo>
                  <a:lnTo>
                    <a:pt x="2465" y="2394"/>
                  </a:lnTo>
                  <a:cubicBezTo>
                    <a:pt x="2298" y="2477"/>
                    <a:pt x="2048" y="2477"/>
                    <a:pt x="1882" y="2394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4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649;p34">
              <a:extLst>
                <a:ext uri="{FF2B5EF4-FFF2-40B4-BE49-F238E27FC236}">
                  <a16:creationId xmlns:a16="http://schemas.microsoft.com/office/drawing/2014/main" id="{34D8600A-C205-867F-247F-9B61AB3EE2C4}"/>
                </a:ext>
              </a:extLst>
            </p:cNvPr>
            <p:cNvSpPr/>
            <p:nvPr/>
          </p:nvSpPr>
          <p:spPr>
            <a:xfrm>
              <a:off x="3927850" y="36924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0"/>
                  </a:moveTo>
                  <a:cubicBezTo>
                    <a:pt x="2052" y="0"/>
                    <a:pt x="1948" y="21"/>
                    <a:pt x="1870" y="63"/>
                  </a:cubicBezTo>
                  <a:lnTo>
                    <a:pt x="168" y="1051"/>
                  </a:lnTo>
                  <a:cubicBezTo>
                    <a:pt x="1" y="1135"/>
                    <a:pt x="1" y="1289"/>
                    <a:pt x="168" y="1373"/>
                  </a:cubicBezTo>
                  <a:lnTo>
                    <a:pt x="1882" y="2361"/>
                  </a:lnTo>
                  <a:cubicBezTo>
                    <a:pt x="1965" y="2403"/>
                    <a:pt x="2070" y="2423"/>
                    <a:pt x="2174" y="2423"/>
                  </a:cubicBezTo>
                  <a:cubicBezTo>
                    <a:pt x="2278" y="2423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5"/>
                    <a:pt x="4156" y="1051"/>
                  </a:cubicBezTo>
                  <a:lnTo>
                    <a:pt x="2442" y="63"/>
                  </a:lnTo>
                  <a:cubicBezTo>
                    <a:pt x="2364" y="21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650;p34">
              <a:extLst>
                <a:ext uri="{FF2B5EF4-FFF2-40B4-BE49-F238E27FC236}">
                  <a16:creationId xmlns:a16="http://schemas.microsoft.com/office/drawing/2014/main" id="{DD0D9D89-AB5E-C3D7-8FCC-6DDB67A4B0D7}"/>
                </a:ext>
              </a:extLst>
            </p:cNvPr>
            <p:cNvSpPr/>
            <p:nvPr/>
          </p:nvSpPr>
          <p:spPr>
            <a:xfrm>
              <a:off x="3927850" y="36919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3" y="1156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8" y="1394"/>
                  </a:lnTo>
                  <a:cubicBezTo>
                    <a:pt x="1" y="1310"/>
                    <a:pt x="1" y="1156"/>
                    <a:pt x="168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651;p34">
              <a:extLst>
                <a:ext uri="{FF2B5EF4-FFF2-40B4-BE49-F238E27FC236}">
                  <a16:creationId xmlns:a16="http://schemas.microsoft.com/office/drawing/2014/main" id="{3AE675A3-216E-3AB8-C820-75CE286CC6CD}"/>
                </a:ext>
              </a:extLst>
            </p:cNvPr>
            <p:cNvSpPr/>
            <p:nvPr/>
          </p:nvSpPr>
          <p:spPr>
            <a:xfrm>
              <a:off x="3993650" y="37308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7" y="0"/>
                  </a:moveTo>
                  <a:cubicBezTo>
                    <a:pt x="2051" y="0"/>
                    <a:pt x="1947" y="21"/>
                    <a:pt x="1869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65" y="2402"/>
                    <a:pt x="2069" y="2423"/>
                    <a:pt x="2173" y="2423"/>
                  </a:cubicBezTo>
                  <a:cubicBezTo>
                    <a:pt x="2277" y="2423"/>
                    <a:pt x="2381" y="2402"/>
                    <a:pt x="2465" y="2361"/>
                  </a:cubicBezTo>
                  <a:lnTo>
                    <a:pt x="4155" y="1373"/>
                  </a:lnTo>
                  <a:cubicBezTo>
                    <a:pt x="4322" y="1289"/>
                    <a:pt x="4322" y="1134"/>
                    <a:pt x="4155" y="1051"/>
                  </a:cubicBezTo>
                  <a:lnTo>
                    <a:pt x="2453" y="63"/>
                  </a:lnTo>
                  <a:cubicBezTo>
                    <a:pt x="2370" y="21"/>
                    <a:pt x="2262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652;p34">
              <a:extLst>
                <a:ext uri="{FF2B5EF4-FFF2-40B4-BE49-F238E27FC236}">
                  <a16:creationId xmlns:a16="http://schemas.microsoft.com/office/drawing/2014/main" id="{6389AD5F-7F42-301B-F20F-86B4C7FC8FB5}"/>
                </a:ext>
              </a:extLst>
            </p:cNvPr>
            <p:cNvSpPr/>
            <p:nvPr/>
          </p:nvSpPr>
          <p:spPr>
            <a:xfrm>
              <a:off x="3993650" y="37303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5"/>
                    <a:pt x="4322" y="1310"/>
                    <a:pt x="4155" y="1394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69" y="84"/>
                  </a:lnTo>
                  <a:cubicBezTo>
                    <a:pt x="2024" y="1"/>
                    <a:pt x="2286" y="1"/>
                    <a:pt x="2453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653;p34">
              <a:extLst>
                <a:ext uri="{FF2B5EF4-FFF2-40B4-BE49-F238E27FC236}">
                  <a16:creationId xmlns:a16="http://schemas.microsoft.com/office/drawing/2014/main" id="{EA37757C-39F8-E8A3-8FB7-B176A192EC97}"/>
                </a:ext>
              </a:extLst>
            </p:cNvPr>
            <p:cNvSpPr/>
            <p:nvPr/>
          </p:nvSpPr>
          <p:spPr>
            <a:xfrm>
              <a:off x="4061200" y="37695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0"/>
                  </a:moveTo>
                  <a:cubicBezTo>
                    <a:pt x="2046" y="0"/>
                    <a:pt x="1942" y="21"/>
                    <a:pt x="1858" y="63"/>
                  </a:cubicBezTo>
                  <a:lnTo>
                    <a:pt x="156" y="1051"/>
                  </a:lnTo>
                  <a:cubicBezTo>
                    <a:pt x="1" y="1134"/>
                    <a:pt x="1" y="1289"/>
                    <a:pt x="156" y="1372"/>
                  </a:cubicBezTo>
                  <a:lnTo>
                    <a:pt x="1870" y="2361"/>
                  </a:lnTo>
                  <a:cubicBezTo>
                    <a:pt x="1954" y="2402"/>
                    <a:pt x="2058" y="2423"/>
                    <a:pt x="2162" y="2423"/>
                  </a:cubicBezTo>
                  <a:cubicBezTo>
                    <a:pt x="2266" y="2423"/>
                    <a:pt x="2370" y="2402"/>
                    <a:pt x="2454" y="2361"/>
                  </a:cubicBezTo>
                  <a:lnTo>
                    <a:pt x="4156" y="1372"/>
                  </a:lnTo>
                  <a:cubicBezTo>
                    <a:pt x="4311" y="1289"/>
                    <a:pt x="4311" y="1134"/>
                    <a:pt x="4156" y="105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2654;p34">
              <a:extLst>
                <a:ext uri="{FF2B5EF4-FFF2-40B4-BE49-F238E27FC236}">
                  <a16:creationId xmlns:a16="http://schemas.microsoft.com/office/drawing/2014/main" id="{72A207B5-8682-76F4-F2A5-0C7A55368737}"/>
                </a:ext>
              </a:extLst>
            </p:cNvPr>
            <p:cNvSpPr/>
            <p:nvPr/>
          </p:nvSpPr>
          <p:spPr>
            <a:xfrm>
              <a:off x="4061200" y="3769050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56" y="1072"/>
                  </a:moveTo>
                  <a:cubicBezTo>
                    <a:pt x="4311" y="1155"/>
                    <a:pt x="4311" y="1310"/>
                    <a:pt x="4156" y="1393"/>
                  </a:cubicBezTo>
                  <a:lnTo>
                    <a:pt x="2454" y="2382"/>
                  </a:lnTo>
                  <a:cubicBezTo>
                    <a:pt x="2287" y="2465"/>
                    <a:pt x="2037" y="2465"/>
                    <a:pt x="1870" y="2382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2655;p34">
              <a:extLst>
                <a:ext uri="{FF2B5EF4-FFF2-40B4-BE49-F238E27FC236}">
                  <a16:creationId xmlns:a16="http://schemas.microsoft.com/office/drawing/2014/main" id="{3024D118-6865-9121-9000-07E95A20ADAB}"/>
                </a:ext>
              </a:extLst>
            </p:cNvPr>
            <p:cNvSpPr/>
            <p:nvPr/>
          </p:nvSpPr>
          <p:spPr>
            <a:xfrm>
              <a:off x="4127300" y="3807750"/>
              <a:ext cx="108075" cy="60725"/>
            </a:xfrm>
            <a:custGeom>
              <a:avLst/>
              <a:gdLst/>
              <a:ahLst/>
              <a:cxnLst/>
              <a:rect l="l" t="t" r="r" b="b"/>
              <a:pathLst>
                <a:path w="4323" h="2429" extrusionOk="0">
                  <a:moveTo>
                    <a:pt x="2151" y="0"/>
                  </a:moveTo>
                  <a:cubicBezTo>
                    <a:pt x="2048" y="0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65" y="2405"/>
                    <a:pt x="2069" y="2429"/>
                    <a:pt x="2173" y="2429"/>
                  </a:cubicBezTo>
                  <a:cubicBezTo>
                    <a:pt x="2277" y="2429"/>
                    <a:pt x="2381" y="2405"/>
                    <a:pt x="2465" y="2358"/>
                  </a:cubicBezTo>
                  <a:lnTo>
                    <a:pt x="4155" y="1381"/>
                  </a:lnTo>
                  <a:cubicBezTo>
                    <a:pt x="4322" y="1286"/>
                    <a:pt x="4322" y="1143"/>
                    <a:pt x="4155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2656;p34">
              <a:extLst>
                <a:ext uri="{FF2B5EF4-FFF2-40B4-BE49-F238E27FC236}">
                  <a16:creationId xmlns:a16="http://schemas.microsoft.com/office/drawing/2014/main" id="{F287668D-CD5A-E283-FB0F-0C66E078F44C}"/>
                </a:ext>
              </a:extLst>
            </p:cNvPr>
            <p:cNvSpPr/>
            <p:nvPr/>
          </p:nvSpPr>
          <p:spPr>
            <a:xfrm>
              <a:off x="4127300" y="38071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2657;p34">
              <a:extLst>
                <a:ext uri="{FF2B5EF4-FFF2-40B4-BE49-F238E27FC236}">
                  <a16:creationId xmlns:a16="http://schemas.microsoft.com/office/drawing/2014/main" id="{DB01E5F8-1829-12E3-7411-D149405FB851}"/>
                </a:ext>
              </a:extLst>
            </p:cNvPr>
            <p:cNvSpPr/>
            <p:nvPr/>
          </p:nvSpPr>
          <p:spPr>
            <a:xfrm>
              <a:off x="4258550" y="38011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7" y="0"/>
                  </a:moveTo>
                  <a:cubicBezTo>
                    <a:pt x="2052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2"/>
                  </a:cubicBezTo>
                  <a:lnTo>
                    <a:pt x="1882" y="2361"/>
                  </a:lnTo>
                  <a:cubicBezTo>
                    <a:pt x="1965" y="2402"/>
                    <a:pt x="2069" y="2423"/>
                    <a:pt x="2174" y="2423"/>
                  </a:cubicBezTo>
                  <a:cubicBezTo>
                    <a:pt x="2278" y="2423"/>
                    <a:pt x="2382" y="2402"/>
                    <a:pt x="2465" y="2361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53" y="63"/>
                  </a:lnTo>
                  <a:cubicBezTo>
                    <a:pt x="2370" y="21"/>
                    <a:pt x="2263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2658;p34">
              <a:extLst>
                <a:ext uri="{FF2B5EF4-FFF2-40B4-BE49-F238E27FC236}">
                  <a16:creationId xmlns:a16="http://schemas.microsoft.com/office/drawing/2014/main" id="{A2121CFB-49CB-A843-ED73-208CEC26D829}"/>
                </a:ext>
              </a:extLst>
            </p:cNvPr>
            <p:cNvSpPr/>
            <p:nvPr/>
          </p:nvSpPr>
          <p:spPr>
            <a:xfrm>
              <a:off x="4258550" y="380060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4"/>
                  </a:lnTo>
                  <a:cubicBezTo>
                    <a:pt x="2025" y="0"/>
                    <a:pt x="2287" y="0"/>
                    <a:pt x="2453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2659;p34">
              <a:extLst>
                <a:ext uri="{FF2B5EF4-FFF2-40B4-BE49-F238E27FC236}">
                  <a16:creationId xmlns:a16="http://schemas.microsoft.com/office/drawing/2014/main" id="{239C1768-1EA5-487B-4B30-400B8B479E2B}"/>
                </a:ext>
              </a:extLst>
            </p:cNvPr>
            <p:cNvSpPr/>
            <p:nvPr/>
          </p:nvSpPr>
          <p:spPr>
            <a:xfrm>
              <a:off x="4196350" y="3838700"/>
              <a:ext cx="257500" cy="114625"/>
            </a:xfrm>
            <a:custGeom>
              <a:avLst/>
              <a:gdLst/>
              <a:ahLst/>
              <a:cxnLst/>
              <a:rect l="l" t="t" r="r" b="b"/>
              <a:pathLst>
                <a:path w="10300" h="4585" extrusionOk="0">
                  <a:moveTo>
                    <a:pt x="7269" y="0"/>
                  </a:moveTo>
                  <a:cubicBezTo>
                    <a:pt x="7165" y="0"/>
                    <a:pt x="7061" y="24"/>
                    <a:pt x="6977" y="72"/>
                  </a:cubicBezTo>
                  <a:lnTo>
                    <a:pt x="4715" y="1393"/>
                  </a:lnTo>
                  <a:cubicBezTo>
                    <a:pt x="4632" y="1435"/>
                    <a:pt x="4528" y="1456"/>
                    <a:pt x="4423" y="1456"/>
                  </a:cubicBezTo>
                  <a:cubicBezTo>
                    <a:pt x="4319" y="1456"/>
                    <a:pt x="4215" y="1435"/>
                    <a:pt x="4132" y="1393"/>
                  </a:cubicBezTo>
                  <a:lnTo>
                    <a:pt x="2441" y="405"/>
                  </a:lnTo>
                  <a:cubicBezTo>
                    <a:pt x="2358" y="364"/>
                    <a:pt x="2254" y="343"/>
                    <a:pt x="2149" y="343"/>
                  </a:cubicBezTo>
                  <a:cubicBezTo>
                    <a:pt x="2045" y="343"/>
                    <a:pt x="1941" y="364"/>
                    <a:pt x="1858" y="405"/>
                  </a:cubicBezTo>
                  <a:lnTo>
                    <a:pt x="155" y="1393"/>
                  </a:lnTo>
                  <a:cubicBezTo>
                    <a:pt x="0" y="1477"/>
                    <a:pt x="0" y="1632"/>
                    <a:pt x="155" y="1715"/>
                  </a:cubicBezTo>
                  <a:lnTo>
                    <a:pt x="5013" y="4513"/>
                  </a:lnTo>
                  <a:cubicBezTo>
                    <a:pt x="5096" y="4560"/>
                    <a:pt x="5200" y="4584"/>
                    <a:pt x="5305" y="4584"/>
                  </a:cubicBezTo>
                  <a:cubicBezTo>
                    <a:pt x="5409" y="4584"/>
                    <a:pt x="5513" y="4560"/>
                    <a:pt x="5596" y="4513"/>
                  </a:cubicBezTo>
                  <a:lnTo>
                    <a:pt x="10133" y="1882"/>
                  </a:lnTo>
                  <a:cubicBezTo>
                    <a:pt x="10299" y="1798"/>
                    <a:pt x="10299" y="1643"/>
                    <a:pt x="10133" y="1560"/>
                  </a:cubicBezTo>
                  <a:lnTo>
                    <a:pt x="7561" y="72"/>
                  </a:lnTo>
                  <a:cubicBezTo>
                    <a:pt x="7477" y="24"/>
                    <a:pt x="7373" y="0"/>
                    <a:pt x="7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2660;p34">
              <a:extLst>
                <a:ext uri="{FF2B5EF4-FFF2-40B4-BE49-F238E27FC236}">
                  <a16:creationId xmlns:a16="http://schemas.microsoft.com/office/drawing/2014/main" id="{CB4F9BAF-397C-A2F6-A2C3-3497279C1DFA}"/>
                </a:ext>
              </a:extLst>
            </p:cNvPr>
            <p:cNvSpPr/>
            <p:nvPr/>
          </p:nvSpPr>
          <p:spPr>
            <a:xfrm>
              <a:off x="4196350" y="3838100"/>
              <a:ext cx="257500" cy="115825"/>
            </a:xfrm>
            <a:custGeom>
              <a:avLst/>
              <a:gdLst/>
              <a:ahLst/>
              <a:cxnLst/>
              <a:rect l="l" t="t" r="r" b="b"/>
              <a:pathLst>
                <a:path w="10300" h="4633" fill="none" extrusionOk="0">
                  <a:moveTo>
                    <a:pt x="10133" y="1584"/>
                  </a:moveTo>
                  <a:cubicBezTo>
                    <a:pt x="10299" y="1667"/>
                    <a:pt x="10299" y="1822"/>
                    <a:pt x="10133" y="1906"/>
                  </a:cubicBezTo>
                  <a:lnTo>
                    <a:pt x="5596" y="4537"/>
                  </a:lnTo>
                  <a:cubicBezTo>
                    <a:pt x="5430" y="4632"/>
                    <a:pt x="5180" y="4632"/>
                    <a:pt x="5013" y="4537"/>
                  </a:cubicBezTo>
                  <a:lnTo>
                    <a:pt x="155" y="1739"/>
                  </a:lnTo>
                  <a:cubicBezTo>
                    <a:pt x="0" y="1656"/>
                    <a:pt x="0" y="1501"/>
                    <a:pt x="155" y="1417"/>
                  </a:cubicBezTo>
                  <a:lnTo>
                    <a:pt x="1858" y="429"/>
                  </a:lnTo>
                  <a:cubicBezTo>
                    <a:pt x="2024" y="346"/>
                    <a:pt x="2274" y="346"/>
                    <a:pt x="2441" y="429"/>
                  </a:cubicBezTo>
                  <a:lnTo>
                    <a:pt x="4132" y="1417"/>
                  </a:lnTo>
                  <a:cubicBezTo>
                    <a:pt x="4298" y="1501"/>
                    <a:pt x="4549" y="1501"/>
                    <a:pt x="4715" y="1417"/>
                  </a:cubicBezTo>
                  <a:lnTo>
                    <a:pt x="6977" y="96"/>
                  </a:lnTo>
                  <a:cubicBezTo>
                    <a:pt x="7144" y="1"/>
                    <a:pt x="7394" y="1"/>
                    <a:pt x="756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2661;p34">
              <a:extLst>
                <a:ext uri="{FF2B5EF4-FFF2-40B4-BE49-F238E27FC236}">
                  <a16:creationId xmlns:a16="http://schemas.microsoft.com/office/drawing/2014/main" id="{BD7C53C6-3DCE-E773-39DA-824A0C47F2AF}"/>
                </a:ext>
              </a:extLst>
            </p:cNvPr>
            <p:cNvSpPr/>
            <p:nvPr/>
          </p:nvSpPr>
          <p:spPr>
            <a:xfrm>
              <a:off x="3220025" y="3360300"/>
              <a:ext cx="174750" cy="99575"/>
            </a:xfrm>
            <a:custGeom>
              <a:avLst/>
              <a:gdLst/>
              <a:ahLst/>
              <a:cxnLst/>
              <a:rect l="l" t="t" r="r" b="b"/>
              <a:pathLst>
                <a:path w="6990" h="3983" extrusionOk="0">
                  <a:moveTo>
                    <a:pt x="2150" y="0"/>
                  </a:moveTo>
                  <a:cubicBezTo>
                    <a:pt x="2046" y="0"/>
                    <a:pt x="1942" y="21"/>
                    <a:pt x="1858" y="63"/>
                  </a:cubicBezTo>
                  <a:lnTo>
                    <a:pt x="156" y="1051"/>
                  </a:lnTo>
                  <a:cubicBezTo>
                    <a:pt x="1" y="1134"/>
                    <a:pt x="1" y="1289"/>
                    <a:pt x="156" y="1372"/>
                  </a:cubicBezTo>
                  <a:lnTo>
                    <a:pt x="4549" y="3920"/>
                  </a:lnTo>
                  <a:cubicBezTo>
                    <a:pt x="4632" y="3962"/>
                    <a:pt x="4737" y="3983"/>
                    <a:pt x="4841" y="3983"/>
                  </a:cubicBezTo>
                  <a:cubicBezTo>
                    <a:pt x="4945" y="3983"/>
                    <a:pt x="5049" y="3962"/>
                    <a:pt x="5132" y="3920"/>
                  </a:cubicBezTo>
                  <a:lnTo>
                    <a:pt x="6823" y="2932"/>
                  </a:lnTo>
                  <a:cubicBezTo>
                    <a:pt x="6990" y="2849"/>
                    <a:pt x="6990" y="2694"/>
                    <a:pt x="6823" y="261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2662;p34">
              <a:extLst>
                <a:ext uri="{FF2B5EF4-FFF2-40B4-BE49-F238E27FC236}">
                  <a16:creationId xmlns:a16="http://schemas.microsoft.com/office/drawing/2014/main" id="{E3D22C26-7AEF-5425-C159-F49D175B9C67}"/>
                </a:ext>
              </a:extLst>
            </p:cNvPr>
            <p:cNvSpPr/>
            <p:nvPr/>
          </p:nvSpPr>
          <p:spPr>
            <a:xfrm>
              <a:off x="3220025" y="3359775"/>
              <a:ext cx="174750" cy="100625"/>
            </a:xfrm>
            <a:custGeom>
              <a:avLst/>
              <a:gdLst/>
              <a:ahLst/>
              <a:cxnLst/>
              <a:rect l="l" t="t" r="r" b="b"/>
              <a:pathLst>
                <a:path w="6990" h="4025" fill="none" extrusionOk="0">
                  <a:moveTo>
                    <a:pt x="6823" y="2632"/>
                  </a:moveTo>
                  <a:cubicBezTo>
                    <a:pt x="6990" y="2715"/>
                    <a:pt x="6990" y="2870"/>
                    <a:pt x="6823" y="2953"/>
                  </a:cubicBezTo>
                  <a:lnTo>
                    <a:pt x="5132" y="3941"/>
                  </a:lnTo>
                  <a:cubicBezTo>
                    <a:pt x="4966" y="4025"/>
                    <a:pt x="4716" y="4025"/>
                    <a:pt x="4549" y="394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2663;p34">
              <a:extLst>
                <a:ext uri="{FF2B5EF4-FFF2-40B4-BE49-F238E27FC236}">
                  <a16:creationId xmlns:a16="http://schemas.microsoft.com/office/drawing/2014/main" id="{BCDF88AE-7EED-AFAD-F299-05CA08BB1BCA}"/>
                </a:ext>
              </a:extLst>
            </p:cNvPr>
            <p:cNvSpPr/>
            <p:nvPr/>
          </p:nvSpPr>
          <p:spPr>
            <a:xfrm>
              <a:off x="3352500" y="34368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5"/>
                    <a:pt x="1857" y="72"/>
                  </a:cubicBezTo>
                  <a:lnTo>
                    <a:pt x="155" y="1049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69" y="2406"/>
                    <a:pt x="2453" y="2358"/>
                  </a:cubicBezTo>
                  <a:lnTo>
                    <a:pt x="4143" y="1382"/>
                  </a:lnTo>
                  <a:cubicBezTo>
                    <a:pt x="4310" y="1287"/>
                    <a:pt x="4310" y="1144"/>
                    <a:pt x="4143" y="1049"/>
                  </a:cubicBezTo>
                  <a:lnTo>
                    <a:pt x="2441" y="72"/>
                  </a:lnTo>
                  <a:cubicBezTo>
                    <a:pt x="2358" y="25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2664;p34">
              <a:extLst>
                <a:ext uri="{FF2B5EF4-FFF2-40B4-BE49-F238E27FC236}">
                  <a16:creationId xmlns:a16="http://schemas.microsoft.com/office/drawing/2014/main" id="{694B6BAD-544B-8721-53CD-C39F2CCFEE9F}"/>
                </a:ext>
              </a:extLst>
            </p:cNvPr>
            <p:cNvSpPr/>
            <p:nvPr/>
          </p:nvSpPr>
          <p:spPr>
            <a:xfrm>
              <a:off x="3352500" y="343627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3" y="1072"/>
                  </a:moveTo>
                  <a:cubicBezTo>
                    <a:pt x="4310" y="1167"/>
                    <a:pt x="4310" y="1310"/>
                    <a:pt x="4143" y="1405"/>
                  </a:cubicBezTo>
                  <a:lnTo>
                    <a:pt x="2453" y="2381"/>
                  </a:lnTo>
                  <a:cubicBezTo>
                    <a:pt x="2286" y="2477"/>
                    <a:pt x="2036" y="2477"/>
                    <a:pt x="1869" y="2381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7" y="95"/>
                  </a:lnTo>
                  <a:cubicBezTo>
                    <a:pt x="2024" y="0"/>
                    <a:pt x="2274" y="0"/>
                    <a:pt x="2441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2665;p34">
              <a:extLst>
                <a:ext uri="{FF2B5EF4-FFF2-40B4-BE49-F238E27FC236}">
                  <a16:creationId xmlns:a16="http://schemas.microsoft.com/office/drawing/2014/main" id="{E5641179-8CF3-99E3-D646-C562141584C2}"/>
                </a:ext>
              </a:extLst>
            </p:cNvPr>
            <p:cNvSpPr/>
            <p:nvPr/>
          </p:nvSpPr>
          <p:spPr>
            <a:xfrm>
              <a:off x="3418275" y="34751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2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56" y="1373"/>
                  </a:lnTo>
                  <a:cubicBezTo>
                    <a:pt x="4310" y="1290"/>
                    <a:pt x="4310" y="1135"/>
                    <a:pt x="4156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2666;p34">
              <a:extLst>
                <a:ext uri="{FF2B5EF4-FFF2-40B4-BE49-F238E27FC236}">
                  <a16:creationId xmlns:a16="http://schemas.microsoft.com/office/drawing/2014/main" id="{9E95C071-10D0-2156-331F-9555F157B23C}"/>
                </a:ext>
              </a:extLst>
            </p:cNvPr>
            <p:cNvSpPr/>
            <p:nvPr/>
          </p:nvSpPr>
          <p:spPr>
            <a:xfrm>
              <a:off x="3418275" y="3474675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56" y="1072"/>
                  </a:moveTo>
                  <a:cubicBezTo>
                    <a:pt x="4310" y="1155"/>
                    <a:pt x="4310" y="1310"/>
                    <a:pt x="4156" y="1393"/>
                  </a:cubicBezTo>
                  <a:lnTo>
                    <a:pt x="2453" y="2381"/>
                  </a:lnTo>
                  <a:cubicBezTo>
                    <a:pt x="2286" y="2465"/>
                    <a:pt x="2036" y="2465"/>
                    <a:pt x="1870" y="2381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2667;p34">
              <a:extLst>
                <a:ext uri="{FF2B5EF4-FFF2-40B4-BE49-F238E27FC236}">
                  <a16:creationId xmlns:a16="http://schemas.microsoft.com/office/drawing/2014/main" id="{A5816ECC-B908-AC2E-FFC7-11B1B0D4D835}"/>
                </a:ext>
              </a:extLst>
            </p:cNvPr>
            <p:cNvSpPr/>
            <p:nvPr/>
          </p:nvSpPr>
          <p:spPr>
            <a:xfrm>
              <a:off x="3485550" y="35138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4"/>
                    <a:pt x="2167" y="2424"/>
                  </a:cubicBezTo>
                  <a:cubicBezTo>
                    <a:pt x="2271" y="2424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90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8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2668;p34">
              <a:extLst>
                <a:ext uri="{FF2B5EF4-FFF2-40B4-BE49-F238E27FC236}">
                  <a16:creationId xmlns:a16="http://schemas.microsoft.com/office/drawing/2014/main" id="{1EC7AFA8-B2F3-88DE-EEC0-6AFAB630AAC4}"/>
                </a:ext>
              </a:extLst>
            </p:cNvPr>
            <p:cNvSpPr/>
            <p:nvPr/>
          </p:nvSpPr>
          <p:spPr>
            <a:xfrm>
              <a:off x="3485550" y="35133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6"/>
                    <a:pt x="4322" y="1311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2669;p34">
              <a:extLst>
                <a:ext uri="{FF2B5EF4-FFF2-40B4-BE49-F238E27FC236}">
                  <a16:creationId xmlns:a16="http://schemas.microsoft.com/office/drawing/2014/main" id="{BC3C7200-F1F1-5115-D875-8B96998181AB}"/>
                </a:ext>
              </a:extLst>
            </p:cNvPr>
            <p:cNvSpPr/>
            <p:nvPr/>
          </p:nvSpPr>
          <p:spPr>
            <a:xfrm>
              <a:off x="3551925" y="35522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55" y="1051"/>
                  </a:lnTo>
                  <a:cubicBezTo>
                    <a:pt x="0" y="1135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5" y="2424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0" y="1289"/>
                    <a:pt x="4310" y="1135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2670;p34">
              <a:extLst>
                <a:ext uri="{FF2B5EF4-FFF2-40B4-BE49-F238E27FC236}">
                  <a16:creationId xmlns:a16="http://schemas.microsoft.com/office/drawing/2014/main" id="{19F66140-8FAB-EDA3-791A-AB4620B890B6}"/>
                </a:ext>
              </a:extLst>
            </p:cNvPr>
            <p:cNvSpPr/>
            <p:nvPr/>
          </p:nvSpPr>
          <p:spPr>
            <a:xfrm>
              <a:off x="3551925" y="355175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2"/>
                  </a:moveTo>
                  <a:cubicBezTo>
                    <a:pt x="4310" y="1156"/>
                    <a:pt x="4310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6"/>
                    <a:pt x="155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2671;p34">
              <a:extLst>
                <a:ext uri="{FF2B5EF4-FFF2-40B4-BE49-F238E27FC236}">
                  <a16:creationId xmlns:a16="http://schemas.microsoft.com/office/drawing/2014/main" id="{EAF39069-B389-3142-CB4B-901FA2BDB8F7}"/>
                </a:ext>
              </a:extLst>
            </p:cNvPr>
            <p:cNvSpPr/>
            <p:nvPr/>
          </p:nvSpPr>
          <p:spPr>
            <a:xfrm>
              <a:off x="3616800" y="35897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1"/>
                  </a:moveTo>
                  <a:cubicBezTo>
                    <a:pt x="2052" y="1"/>
                    <a:pt x="1948" y="22"/>
                    <a:pt x="1870" y="63"/>
                  </a:cubicBezTo>
                  <a:lnTo>
                    <a:pt x="168" y="1052"/>
                  </a:lnTo>
                  <a:cubicBezTo>
                    <a:pt x="1" y="1135"/>
                    <a:pt x="1" y="1290"/>
                    <a:pt x="168" y="1373"/>
                  </a:cubicBezTo>
                  <a:lnTo>
                    <a:pt x="1882" y="2361"/>
                  </a:lnTo>
                  <a:cubicBezTo>
                    <a:pt x="1965" y="2403"/>
                    <a:pt x="2070" y="2424"/>
                    <a:pt x="2174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90"/>
                    <a:pt x="4323" y="1135"/>
                    <a:pt x="4156" y="1052"/>
                  </a:cubicBezTo>
                  <a:lnTo>
                    <a:pt x="2442" y="63"/>
                  </a:lnTo>
                  <a:cubicBezTo>
                    <a:pt x="2364" y="22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2672;p34">
              <a:extLst>
                <a:ext uri="{FF2B5EF4-FFF2-40B4-BE49-F238E27FC236}">
                  <a16:creationId xmlns:a16="http://schemas.microsoft.com/office/drawing/2014/main" id="{D0AD93D9-43E1-1895-8DEE-B3E74D678A06}"/>
                </a:ext>
              </a:extLst>
            </p:cNvPr>
            <p:cNvSpPr/>
            <p:nvPr/>
          </p:nvSpPr>
          <p:spPr>
            <a:xfrm>
              <a:off x="3616800" y="35892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3"/>
                  </a:moveTo>
                  <a:cubicBezTo>
                    <a:pt x="4323" y="1156"/>
                    <a:pt x="4323" y="1311"/>
                    <a:pt x="4156" y="1394"/>
                  </a:cubicBezTo>
                  <a:lnTo>
                    <a:pt x="2465" y="2382"/>
                  </a:lnTo>
                  <a:cubicBezTo>
                    <a:pt x="2299" y="2466"/>
                    <a:pt x="2049" y="2466"/>
                    <a:pt x="1882" y="2382"/>
                  </a:cubicBezTo>
                  <a:lnTo>
                    <a:pt x="168" y="1394"/>
                  </a:lnTo>
                  <a:cubicBezTo>
                    <a:pt x="1" y="1311"/>
                    <a:pt x="1" y="1156"/>
                    <a:pt x="168" y="1073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2673;p34">
              <a:extLst>
                <a:ext uri="{FF2B5EF4-FFF2-40B4-BE49-F238E27FC236}">
                  <a16:creationId xmlns:a16="http://schemas.microsoft.com/office/drawing/2014/main" id="{15040814-2902-33D2-4BB7-7FF94C819345}"/>
                </a:ext>
              </a:extLst>
            </p:cNvPr>
            <p:cNvSpPr/>
            <p:nvPr/>
          </p:nvSpPr>
          <p:spPr>
            <a:xfrm>
              <a:off x="3682900" y="36276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5"/>
                    <a:pt x="1857" y="72"/>
                  </a:cubicBezTo>
                  <a:lnTo>
                    <a:pt x="155" y="1049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69" y="2406"/>
                    <a:pt x="2453" y="2358"/>
                  </a:cubicBezTo>
                  <a:lnTo>
                    <a:pt x="4143" y="1382"/>
                  </a:lnTo>
                  <a:cubicBezTo>
                    <a:pt x="4310" y="1287"/>
                    <a:pt x="4310" y="1144"/>
                    <a:pt x="4143" y="1049"/>
                  </a:cubicBezTo>
                  <a:lnTo>
                    <a:pt x="2441" y="72"/>
                  </a:lnTo>
                  <a:cubicBezTo>
                    <a:pt x="2357" y="25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2674;p34">
              <a:extLst>
                <a:ext uri="{FF2B5EF4-FFF2-40B4-BE49-F238E27FC236}">
                  <a16:creationId xmlns:a16="http://schemas.microsoft.com/office/drawing/2014/main" id="{D2DC9A13-1601-E6B8-D253-E9715F0BBC95}"/>
                </a:ext>
              </a:extLst>
            </p:cNvPr>
            <p:cNvSpPr/>
            <p:nvPr/>
          </p:nvSpPr>
          <p:spPr>
            <a:xfrm>
              <a:off x="3682900" y="362707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3" y="1072"/>
                  </a:moveTo>
                  <a:cubicBezTo>
                    <a:pt x="4310" y="1167"/>
                    <a:pt x="4310" y="1310"/>
                    <a:pt x="4143" y="1405"/>
                  </a:cubicBezTo>
                  <a:lnTo>
                    <a:pt x="2453" y="2381"/>
                  </a:lnTo>
                  <a:cubicBezTo>
                    <a:pt x="2286" y="2477"/>
                    <a:pt x="2036" y="2477"/>
                    <a:pt x="1869" y="2381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7" y="95"/>
                  </a:lnTo>
                  <a:cubicBezTo>
                    <a:pt x="2024" y="0"/>
                    <a:pt x="2274" y="0"/>
                    <a:pt x="2441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675;p34">
              <a:extLst>
                <a:ext uri="{FF2B5EF4-FFF2-40B4-BE49-F238E27FC236}">
                  <a16:creationId xmlns:a16="http://schemas.microsoft.com/office/drawing/2014/main" id="{0485ACEB-C11B-BD84-2D75-93EA31FE2136}"/>
                </a:ext>
              </a:extLst>
            </p:cNvPr>
            <p:cNvSpPr/>
            <p:nvPr/>
          </p:nvSpPr>
          <p:spPr>
            <a:xfrm>
              <a:off x="3750750" y="36671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0"/>
                  </a:moveTo>
                  <a:cubicBezTo>
                    <a:pt x="2052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3"/>
                  </a:cubicBezTo>
                  <a:lnTo>
                    <a:pt x="1882" y="2361"/>
                  </a:lnTo>
                  <a:cubicBezTo>
                    <a:pt x="1965" y="2402"/>
                    <a:pt x="2069" y="2423"/>
                    <a:pt x="2174" y="2423"/>
                  </a:cubicBezTo>
                  <a:cubicBezTo>
                    <a:pt x="2278" y="2423"/>
                    <a:pt x="2382" y="2402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1" y="63"/>
                  </a:lnTo>
                  <a:cubicBezTo>
                    <a:pt x="2364" y="21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676;p34">
              <a:extLst>
                <a:ext uri="{FF2B5EF4-FFF2-40B4-BE49-F238E27FC236}">
                  <a16:creationId xmlns:a16="http://schemas.microsoft.com/office/drawing/2014/main" id="{97CE91B4-BB29-CEFA-4DC9-24C7E0AD40FC}"/>
                </a:ext>
              </a:extLst>
            </p:cNvPr>
            <p:cNvSpPr/>
            <p:nvPr/>
          </p:nvSpPr>
          <p:spPr>
            <a:xfrm>
              <a:off x="3750750" y="36666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4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677;p34">
              <a:extLst>
                <a:ext uri="{FF2B5EF4-FFF2-40B4-BE49-F238E27FC236}">
                  <a16:creationId xmlns:a16="http://schemas.microsoft.com/office/drawing/2014/main" id="{7417DBEF-FFAA-CA49-D9B4-B021D9425DA3}"/>
                </a:ext>
              </a:extLst>
            </p:cNvPr>
            <p:cNvSpPr/>
            <p:nvPr/>
          </p:nvSpPr>
          <p:spPr>
            <a:xfrm>
              <a:off x="3817125" y="37050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3"/>
                    <a:pt x="4156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678;p34">
              <a:extLst>
                <a:ext uri="{FF2B5EF4-FFF2-40B4-BE49-F238E27FC236}">
                  <a16:creationId xmlns:a16="http://schemas.microsoft.com/office/drawing/2014/main" id="{7306349D-F4E6-EBF0-D973-445BF71BE0EB}"/>
                </a:ext>
              </a:extLst>
            </p:cNvPr>
            <p:cNvSpPr/>
            <p:nvPr/>
          </p:nvSpPr>
          <p:spPr>
            <a:xfrm>
              <a:off x="3817125" y="37044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7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2679;p34">
              <a:extLst>
                <a:ext uri="{FF2B5EF4-FFF2-40B4-BE49-F238E27FC236}">
                  <a16:creationId xmlns:a16="http://schemas.microsoft.com/office/drawing/2014/main" id="{1E71B1DE-80BA-ED77-13D6-96A918FD2EBE}"/>
                </a:ext>
              </a:extLst>
            </p:cNvPr>
            <p:cNvSpPr/>
            <p:nvPr/>
          </p:nvSpPr>
          <p:spPr>
            <a:xfrm>
              <a:off x="3882325" y="37430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55" y="1051"/>
                  </a:lnTo>
                  <a:cubicBezTo>
                    <a:pt x="0" y="1135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3"/>
                    <a:pt x="2161" y="2423"/>
                  </a:cubicBezTo>
                  <a:cubicBezTo>
                    <a:pt x="2265" y="2423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0" y="1289"/>
                    <a:pt x="4310" y="1135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2680;p34">
              <a:extLst>
                <a:ext uri="{FF2B5EF4-FFF2-40B4-BE49-F238E27FC236}">
                  <a16:creationId xmlns:a16="http://schemas.microsoft.com/office/drawing/2014/main" id="{A2D5E465-CA8D-5ADD-963B-3A634BF7D89A}"/>
                </a:ext>
              </a:extLst>
            </p:cNvPr>
            <p:cNvSpPr/>
            <p:nvPr/>
          </p:nvSpPr>
          <p:spPr>
            <a:xfrm>
              <a:off x="3882325" y="374255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2"/>
                  </a:moveTo>
                  <a:cubicBezTo>
                    <a:pt x="4310" y="1156"/>
                    <a:pt x="4310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6"/>
                    <a:pt x="155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2681;p34">
              <a:extLst>
                <a:ext uri="{FF2B5EF4-FFF2-40B4-BE49-F238E27FC236}">
                  <a16:creationId xmlns:a16="http://schemas.microsoft.com/office/drawing/2014/main" id="{64B72FBF-030E-A554-723E-2418CA4B01D5}"/>
                </a:ext>
              </a:extLst>
            </p:cNvPr>
            <p:cNvSpPr/>
            <p:nvPr/>
          </p:nvSpPr>
          <p:spPr>
            <a:xfrm>
              <a:off x="3948100" y="37809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7" y="2429"/>
                    <a:pt x="2161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4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2682;p34">
              <a:extLst>
                <a:ext uri="{FF2B5EF4-FFF2-40B4-BE49-F238E27FC236}">
                  <a16:creationId xmlns:a16="http://schemas.microsoft.com/office/drawing/2014/main" id="{36B55FEF-531A-AD01-2023-85D2E4C10820}"/>
                </a:ext>
              </a:extLst>
            </p:cNvPr>
            <p:cNvSpPr/>
            <p:nvPr/>
          </p:nvSpPr>
          <p:spPr>
            <a:xfrm>
              <a:off x="3948100" y="37803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8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6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2683;p34">
              <a:extLst>
                <a:ext uri="{FF2B5EF4-FFF2-40B4-BE49-F238E27FC236}">
                  <a16:creationId xmlns:a16="http://schemas.microsoft.com/office/drawing/2014/main" id="{90E409FA-75D1-4B97-F349-A2C02F2535A0}"/>
                </a:ext>
              </a:extLst>
            </p:cNvPr>
            <p:cNvSpPr/>
            <p:nvPr/>
          </p:nvSpPr>
          <p:spPr>
            <a:xfrm>
              <a:off x="4015675" y="38201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1" y="0"/>
                  </a:moveTo>
                  <a:cubicBezTo>
                    <a:pt x="2048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2"/>
                  </a:cubicBezTo>
                  <a:lnTo>
                    <a:pt x="1881" y="2361"/>
                  </a:lnTo>
                  <a:cubicBezTo>
                    <a:pt x="1965" y="2402"/>
                    <a:pt x="2069" y="2423"/>
                    <a:pt x="2173" y="2423"/>
                  </a:cubicBezTo>
                  <a:cubicBezTo>
                    <a:pt x="2277" y="2423"/>
                    <a:pt x="2381" y="2402"/>
                    <a:pt x="2465" y="2361"/>
                  </a:cubicBezTo>
                  <a:lnTo>
                    <a:pt x="4156" y="1372"/>
                  </a:lnTo>
                  <a:cubicBezTo>
                    <a:pt x="4322" y="1289"/>
                    <a:pt x="4322" y="1134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3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2684;p34">
              <a:extLst>
                <a:ext uri="{FF2B5EF4-FFF2-40B4-BE49-F238E27FC236}">
                  <a16:creationId xmlns:a16="http://schemas.microsoft.com/office/drawing/2014/main" id="{47012545-0070-9E8C-42BC-68AE9DB8AB69}"/>
                </a:ext>
              </a:extLst>
            </p:cNvPr>
            <p:cNvSpPr/>
            <p:nvPr/>
          </p:nvSpPr>
          <p:spPr>
            <a:xfrm>
              <a:off x="4015675" y="381965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70" y="84"/>
                  </a:lnTo>
                  <a:cubicBezTo>
                    <a:pt x="2024" y="0"/>
                    <a:pt x="2274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2685;p34">
              <a:extLst>
                <a:ext uri="{FF2B5EF4-FFF2-40B4-BE49-F238E27FC236}">
                  <a16:creationId xmlns:a16="http://schemas.microsoft.com/office/drawing/2014/main" id="{C1ECE87B-87F7-D51B-5C76-85A8D3A17F0A}"/>
                </a:ext>
              </a:extLst>
            </p:cNvPr>
            <p:cNvSpPr/>
            <p:nvPr/>
          </p:nvSpPr>
          <p:spPr>
            <a:xfrm>
              <a:off x="4087400" y="3861325"/>
              <a:ext cx="230125" cy="131350"/>
            </a:xfrm>
            <a:custGeom>
              <a:avLst/>
              <a:gdLst/>
              <a:ahLst/>
              <a:cxnLst/>
              <a:rect l="l" t="t" r="r" b="b"/>
              <a:pathLst>
                <a:path w="9205" h="5254" extrusionOk="0">
                  <a:moveTo>
                    <a:pt x="2245" y="0"/>
                  </a:moveTo>
                  <a:cubicBezTo>
                    <a:pt x="2141" y="0"/>
                    <a:pt x="2037" y="24"/>
                    <a:pt x="1953" y="72"/>
                  </a:cubicBezTo>
                  <a:lnTo>
                    <a:pt x="167" y="1108"/>
                  </a:lnTo>
                  <a:cubicBezTo>
                    <a:pt x="1" y="1203"/>
                    <a:pt x="1" y="1346"/>
                    <a:pt x="167" y="1441"/>
                  </a:cubicBezTo>
                  <a:lnTo>
                    <a:pt x="6668" y="5191"/>
                  </a:lnTo>
                  <a:cubicBezTo>
                    <a:pt x="6751" y="5233"/>
                    <a:pt x="6859" y="5254"/>
                    <a:pt x="6964" y="5254"/>
                  </a:cubicBezTo>
                  <a:cubicBezTo>
                    <a:pt x="7070" y="5254"/>
                    <a:pt x="7174" y="5233"/>
                    <a:pt x="7252" y="5191"/>
                  </a:cubicBezTo>
                  <a:lnTo>
                    <a:pt x="9037" y="4144"/>
                  </a:lnTo>
                  <a:cubicBezTo>
                    <a:pt x="9204" y="4060"/>
                    <a:pt x="9204" y="3905"/>
                    <a:pt x="9037" y="3822"/>
                  </a:cubicBezTo>
                  <a:lnTo>
                    <a:pt x="2537" y="72"/>
                  </a:lnTo>
                  <a:cubicBezTo>
                    <a:pt x="2453" y="24"/>
                    <a:pt x="2349" y="0"/>
                    <a:pt x="2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2686;p34">
              <a:extLst>
                <a:ext uri="{FF2B5EF4-FFF2-40B4-BE49-F238E27FC236}">
                  <a16:creationId xmlns:a16="http://schemas.microsoft.com/office/drawing/2014/main" id="{4608C59B-CF04-B0A5-6D4F-8ADA17F996B6}"/>
                </a:ext>
              </a:extLst>
            </p:cNvPr>
            <p:cNvSpPr/>
            <p:nvPr/>
          </p:nvSpPr>
          <p:spPr>
            <a:xfrm>
              <a:off x="4087400" y="3860725"/>
              <a:ext cx="230125" cy="132475"/>
            </a:xfrm>
            <a:custGeom>
              <a:avLst/>
              <a:gdLst/>
              <a:ahLst/>
              <a:cxnLst/>
              <a:rect l="l" t="t" r="r" b="b"/>
              <a:pathLst>
                <a:path w="9205" h="5299" fill="none" extrusionOk="0">
                  <a:moveTo>
                    <a:pt x="9037" y="3846"/>
                  </a:moveTo>
                  <a:cubicBezTo>
                    <a:pt x="9204" y="3929"/>
                    <a:pt x="9204" y="4084"/>
                    <a:pt x="9037" y="4168"/>
                  </a:cubicBezTo>
                  <a:lnTo>
                    <a:pt x="7252" y="5215"/>
                  </a:lnTo>
                  <a:cubicBezTo>
                    <a:pt x="7097" y="5299"/>
                    <a:pt x="6835" y="5299"/>
                    <a:pt x="6668" y="5215"/>
                  </a:cubicBezTo>
                  <a:lnTo>
                    <a:pt x="167" y="1465"/>
                  </a:lnTo>
                  <a:cubicBezTo>
                    <a:pt x="1" y="1370"/>
                    <a:pt x="1" y="1227"/>
                    <a:pt x="167" y="1132"/>
                  </a:cubicBezTo>
                  <a:lnTo>
                    <a:pt x="1953" y="96"/>
                  </a:lnTo>
                  <a:cubicBezTo>
                    <a:pt x="2120" y="0"/>
                    <a:pt x="2370" y="0"/>
                    <a:pt x="2537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2687;p34">
              <a:extLst>
                <a:ext uri="{FF2B5EF4-FFF2-40B4-BE49-F238E27FC236}">
                  <a16:creationId xmlns:a16="http://schemas.microsoft.com/office/drawing/2014/main" id="{58A656BD-7358-16ED-7FBC-853B3229F0C7}"/>
                </a:ext>
              </a:extLst>
            </p:cNvPr>
            <p:cNvSpPr/>
            <p:nvPr/>
          </p:nvSpPr>
          <p:spPr>
            <a:xfrm>
              <a:off x="3155450" y="33999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5" y="1"/>
                  </a:moveTo>
                  <a:cubicBezTo>
                    <a:pt x="2051" y="1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4"/>
                    <a:pt x="0" y="1286"/>
                    <a:pt x="167" y="1382"/>
                  </a:cubicBezTo>
                  <a:lnTo>
                    <a:pt x="1881" y="2358"/>
                  </a:lnTo>
                  <a:cubicBezTo>
                    <a:pt x="1965" y="2406"/>
                    <a:pt x="2069" y="2429"/>
                    <a:pt x="2173" y="2429"/>
                  </a:cubicBezTo>
                  <a:cubicBezTo>
                    <a:pt x="2277" y="2429"/>
                    <a:pt x="2381" y="2406"/>
                    <a:pt x="2465" y="2358"/>
                  </a:cubicBezTo>
                  <a:lnTo>
                    <a:pt x="4155" y="1382"/>
                  </a:lnTo>
                  <a:cubicBezTo>
                    <a:pt x="4322" y="1286"/>
                    <a:pt x="4322" y="1144"/>
                    <a:pt x="4155" y="1048"/>
                  </a:cubicBezTo>
                  <a:lnTo>
                    <a:pt x="2441" y="72"/>
                  </a:lnTo>
                  <a:cubicBezTo>
                    <a:pt x="2364" y="24"/>
                    <a:pt x="2259" y="1"/>
                    <a:pt x="2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2688;p34">
              <a:extLst>
                <a:ext uri="{FF2B5EF4-FFF2-40B4-BE49-F238E27FC236}">
                  <a16:creationId xmlns:a16="http://schemas.microsoft.com/office/drawing/2014/main" id="{4A526736-98C6-BF37-D2D7-0F2D636CC67E}"/>
                </a:ext>
              </a:extLst>
            </p:cNvPr>
            <p:cNvSpPr/>
            <p:nvPr/>
          </p:nvSpPr>
          <p:spPr>
            <a:xfrm>
              <a:off x="3155450" y="339935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5" y="1072"/>
                  </a:moveTo>
                  <a:cubicBezTo>
                    <a:pt x="4322" y="1168"/>
                    <a:pt x="4322" y="1310"/>
                    <a:pt x="4155" y="1406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6"/>
                  </a:lnTo>
                  <a:cubicBezTo>
                    <a:pt x="0" y="1310"/>
                    <a:pt x="0" y="1168"/>
                    <a:pt x="167" y="1072"/>
                  </a:cubicBezTo>
                  <a:lnTo>
                    <a:pt x="1869" y="96"/>
                  </a:lnTo>
                  <a:cubicBezTo>
                    <a:pt x="2024" y="1"/>
                    <a:pt x="2286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2689;p34">
              <a:extLst>
                <a:ext uri="{FF2B5EF4-FFF2-40B4-BE49-F238E27FC236}">
                  <a16:creationId xmlns:a16="http://schemas.microsoft.com/office/drawing/2014/main" id="{ABE9E40D-DED9-73F9-CC68-2B9D5DADFB34}"/>
                </a:ext>
              </a:extLst>
            </p:cNvPr>
            <p:cNvSpPr/>
            <p:nvPr/>
          </p:nvSpPr>
          <p:spPr>
            <a:xfrm>
              <a:off x="3221525" y="34383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6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29"/>
                    <a:pt x="2161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6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2690;p34">
              <a:extLst>
                <a:ext uri="{FF2B5EF4-FFF2-40B4-BE49-F238E27FC236}">
                  <a16:creationId xmlns:a16="http://schemas.microsoft.com/office/drawing/2014/main" id="{223B96D7-B1FE-18E9-435C-F95773804466}"/>
                </a:ext>
              </a:extLst>
            </p:cNvPr>
            <p:cNvSpPr/>
            <p:nvPr/>
          </p:nvSpPr>
          <p:spPr>
            <a:xfrm>
              <a:off x="3221525" y="34377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0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0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2691;p34">
              <a:extLst>
                <a:ext uri="{FF2B5EF4-FFF2-40B4-BE49-F238E27FC236}">
                  <a16:creationId xmlns:a16="http://schemas.microsoft.com/office/drawing/2014/main" id="{6D10285E-4C21-2AB5-1E4A-2F6690F9C7E2}"/>
                </a:ext>
              </a:extLst>
            </p:cNvPr>
            <p:cNvSpPr/>
            <p:nvPr/>
          </p:nvSpPr>
          <p:spPr>
            <a:xfrm>
              <a:off x="3287000" y="34758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6" y="1"/>
                    <a:pt x="1941" y="25"/>
                    <a:pt x="1858" y="72"/>
                  </a:cubicBezTo>
                  <a:lnTo>
                    <a:pt x="156" y="1048"/>
                  </a:lnTo>
                  <a:cubicBezTo>
                    <a:pt x="1" y="1144"/>
                    <a:pt x="1" y="1287"/>
                    <a:pt x="156" y="1382"/>
                  </a:cubicBezTo>
                  <a:lnTo>
                    <a:pt x="1870" y="2358"/>
                  </a:lnTo>
                  <a:cubicBezTo>
                    <a:pt x="1953" y="2406"/>
                    <a:pt x="2058" y="2430"/>
                    <a:pt x="2162" y="2430"/>
                  </a:cubicBezTo>
                  <a:cubicBezTo>
                    <a:pt x="2266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1" y="1287"/>
                    <a:pt x="4311" y="1144"/>
                    <a:pt x="4144" y="1048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2692;p34">
              <a:extLst>
                <a:ext uri="{FF2B5EF4-FFF2-40B4-BE49-F238E27FC236}">
                  <a16:creationId xmlns:a16="http://schemas.microsoft.com/office/drawing/2014/main" id="{A219C2C3-13CE-928E-890D-4143B9564BE7}"/>
                </a:ext>
              </a:extLst>
            </p:cNvPr>
            <p:cNvSpPr/>
            <p:nvPr/>
          </p:nvSpPr>
          <p:spPr>
            <a:xfrm>
              <a:off x="3287000" y="34752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1" y="1168"/>
                    <a:pt x="4311" y="1311"/>
                    <a:pt x="4144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1"/>
                    <a:pt x="1" y="1168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2693;p34">
              <a:extLst>
                <a:ext uri="{FF2B5EF4-FFF2-40B4-BE49-F238E27FC236}">
                  <a16:creationId xmlns:a16="http://schemas.microsoft.com/office/drawing/2014/main" id="{39F7D652-EC2D-C95C-B35A-11E5418ACD0C}"/>
                </a:ext>
              </a:extLst>
            </p:cNvPr>
            <p:cNvSpPr/>
            <p:nvPr/>
          </p:nvSpPr>
          <p:spPr>
            <a:xfrm>
              <a:off x="3352800" y="3513875"/>
              <a:ext cx="570025" cy="327525"/>
            </a:xfrm>
            <a:custGeom>
              <a:avLst/>
              <a:gdLst/>
              <a:ahLst/>
              <a:cxnLst/>
              <a:rect l="l" t="t" r="r" b="b"/>
              <a:pathLst>
                <a:path w="22801" h="13101" extrusionOk="0">
                  <a:moveTo>
                    <a:pt x="2149" y="1"/>
                  </a:moveTo>
                  <a:cubicBezTo>
                    <a:pt x="2045" y="1"/>
                    <a:pt x="1941" y="22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20360" y="13029"/>
                  </a:lnTo>
                  <a:cubicBezTo>
                    <a:pt x="20443" y="13077"/>
                    <a:pt x="20547" y="13101"/>
                    <a:pt x="20651" y="13101"/>
                  </a:cubicBezTo>
                  <a:cubicBezTo>
                    <a:pt x="20756" y="13101"/>
                    <a:pt x="20860" y="13077"/>
                    <a:pt x="20943" y="13029"/>
                  </a:cubicBezTo>
                  <a:lnTo>
                    <a:pt x="22634" y="12053"/>
                  </a:lnTo>
                  <a:cubicBezTo>
                    <a:pt x="22800" y="11958"/>
                    <a:pt x="22800" y="11815"/>
                    <a:pt x="22634" y="11719"/>
                  </a:cubicBezTo>
                  <a:lnTo>
                    <a:pt x="2441" y="63"/>
                  </a:lnTo>
                  <a:cubicBezTo>
                    <a:pt x="2357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2694;p34">
              <a:extLst>
                <a:ext uri="{FF2B5EF4-FFF2-40B4-BE49-F238E27FC236}">
                  <a16:creationId xmlns:a16="http://schemas.microsoft.com/office/drawing/2014/main" id="{9031601A-4ECB-9396-A5D0-5E5CE36D37CA}"/>
                </a:ext>
              </a:extLst>
            </p:cNvPr>
            <p:cNvSpPr/>
            <p:nvPr/>
          </p:nvSpPr>
          <p:spPr>
            <a:xfrm>
              <a:off x="3352800" y="3513350"/>
              <a:ext cx="570025" cy="328650"/>
            </a:xfrm>
            <a:custGeom>
              <a:avLst/>
              <a:gdLst/>
              <a:ahLst/>
              <a:cxnLst/>
              <a:rect l="l" t="t" r="r" b="b"/>
              <a:pathLst>
                <a:path w="22801" h="13146" fill="none" extrusionOk="0">
                  <a:moveTo>
                    <a:pt x="22634" y="11740"/>
                  </a:moveTo>
                  <a:cubicBezTo>
                    <a:pt x="22800" y="11836"/>
                    <a:pt x="22800" y="11979"/>
                    <a:pt x="22634" y="12074"/>
                  </a:cubicBezTo>
                  <a:lnTo>
                    <a:pt x="20943" y="13050"/>
                  </a:lnTo>
                  <a:cubicBezTo>
                    <a:pt x="20776" y="13145"/>
                    <a:pt x="20526" y="13145"/>
                    <a:pt x="20360" y="13050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695;p34">
              <a:extLst>
                <a:ext uri="{FF2B5EF4-FFF2-40B4-BE49-F238E27FC236}">
                  <a16:creationId xmlns:a16="http://schemas.microsoft.com/office/drawing/2014/main" id="{CB69E98F-5FFD-F104-A3BA-EFF6EA2BA562}"/>
                </a:ext>
              </a:extLst>
            </p:cNvPr>
            <p:cNvSpPr/>
            <p:nvPr/>
          </p:nvSpPr>
          <p:spPr>
            <a:xfrm>
              <a:off x="3882625" y="3819950"/>
              <a:ext cx="107775" cy="60825"/>
            </a:xfrm>
            <a:custGeom>
              <a:avLst/>
              <a:gdLst/>
              <a:ahLst/>
              <a:cxnLst/>
              <a:rect l="l" t="t" r="r" b="b"/>
              <a:pathLst>
                <a:path w="4311" h="2433" extrusionOk="0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60"/>
                  </a:lnTo>
                  <a:cubicBezTo>
                    <a:pt x="0" y="1143"/>
                    <a:pt x="0" y="1298"/>
                    <a:pt x="167" y="1381"/>
                  </a:cubicBezTo>
                  <a:lnTo>
                    <a:pt x="1869" y="2370"/>
                  </a:lnTo>
                  <a:cubicBezTo>
                    <a:pt x="1953" y="2411"/>
                    <a:pt x="2057" y="2432"/>
                    <a:pt x="2161" y="2432"/>
                  </a:cubicBezTo>
                  <a:cubicBezTo>
                    <a:pt x="2265" y="2432"/>
                    <a:pt x="2369" y="2411"/>
                    <a:pt x="2453" y="2370"/>
                  </a:cubicBezTo>
                  <a:lnTo>
                    <a:pt x="4155" y="1381"/>
                  </a:lnTo>
                  <a:cubicBezTo>
                    <a:pt x="4310" y="1298"/>
                    <a:pt x="4310" y="1143"/>
                    <a:pt x="4155" y="1060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696;p34">
              <a:extLst>
                <a:ext uri="{FF2B5EF4-FFF2-40B4-BE49-F238E27FC236}">
                  <a16:creationId xmlns:a16="http://schemas.microsoft.com/office/drawing/2014/main" id="{9D810C7E-CDFF-707F-C067-18779698B46A}"/>
                </a:ext>
              </a:extLst>
            </p:cNvPr>
            <p:cNvSpPr/>
            <p:nvPr/>
          </p:nvSpPr>
          <p:spPr>
            <a:xfrm>
              <a:off x="3882625" y="3819350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55" y="1084"/>
                  </a:moveTo>
                  <a:cubicBezTo>
                    <a:pt x="4310" y="1167"/>
                    <a:pt x="4310" y="1322"/>
                    <a:pt x="4155" y="1405"/>
                  </a:cubicBezTo>
                  <a:lnTo>
                    <a:pt x="2453" y="2394"/>
                  </a:lnTo>
                  <a:cubicBezTo>
                    <a:pt x="2286" y="2477"/>
                    <a:pt x="2036" y="2477"/>
                    <a:pt x="1869" y="2394"/>
                  </a:cubicBezTo>
                  <a:lnTo>
                    <a:pt x="167" y="1405"/>
                  </a:lnTo>
                  <a:cubicBezTo>
                    <a:pt x="0" y="1322"/>
                    <a:pt x="0" y="1167"/>
                    <a:pt x="167" y="1084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697;p34">
              <a:extLst>
                <a:ext uri="{FF2B5EF4-FFF2-40B4-BE49-F238E27FC236}">
                  <a16:creationId xmlns:a16="http://schemas.microsoft.com/office/drawing/2014/main" id="{2DCDDE24-5220-E948-2742-D305FE48BFC8}"/>
                </a:ext>
              </a:extLst>
            </p:cNvPr>
            <p:cNvSpPr/>
            <p:nvPr/>
          </p:nvSpPr>
          <p:spPr>
            <a:xfrm>
              <a:off x="3950175" y="3858875"/>
              <a:ext cx="108075" cy="60575"/>
            </a:xfrm>
            <a:custGeom>
              <a:avLst/>
              <a:gdLst/>
              <a:ahLst/>
              <a:cxnLst/>
              <a:rect l="l" t="t" r="r" b="b"/>
              <a:pathLst>
                <a:path w="4323" h="2423" extrusionOk="0">
                  <a:moveTo>
                    <a:pt x="2151" y="0"/>
                  </a:moveTo>
                  <a:cubicBezTo>
                    <a:pt x="2049" y="0"/>
                    <a:pt x="1948" y="21"/>
                    <a:pt x="1870" y="63"/>
                  </a:cubicBezTo>
                  <a:lnTo>
                    <a:pt x="168" y="1051"/>
                  </a:lnTo>
                  <a:cubicBezTo>
                    <a:pt x="1" y="1134"/>
                    <a:pt x="1" y="1289"/>
                    <a:pt x="168" y="1372"/>
                  </a:cubicBezTo>
                  <a:lnTo>
                    <a:pt x="1882" y="2360"/>
                  </a:lnTo>
                  <a:cubicBezTo>
                    <a:pt x="1965" y="2402"/>
                    <a:pt x="2070" y="2423"/>
                    <a:pt x="2174" y="2423"/>
                  </a:cubicBezTo>
                  <a:cubicBezTo>
                    <a:pt x="2278" y="2423"/>
                    <a:pt x="2382" y="2402"/>
                    <a:pt x="2465" y="2360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698;p34">
              <a:extLst>
                <a:ext uri="{FF2B5EF4-FFF2-40B4-BE49-F238E27FC236}">
                  <a16:creationId xmlns:a16="http://schemas.microsoft.com/office/drawing/2014/main" id="{7315EA0E-13AF-9D44-B157-5C34CDEC7A8D}"/>
                </a:ext>
              </a:extLst>
            </p:cNvPr>
            <p:cNvSpPr/>
            <p:nvPr/>
          </p:nvSpPr>
          <p:spPr>
            <a:xfrm>
              <a:off x="3950175" y="385835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65" y="2381"/>
                  </a:lnTo>
                  <a:cubicBezTo>
                    <a:pt x="2299" y="2465"/>
                    <a:pt x="2049" y="2465"/>
                    <a:pt x="1882" y="2381"/>
                  </a:cubicBezTo>
                  <a:lnTo>
                    <a:pt x="168" y="1393"/>
                  </a:lnTo>
                  <a:cubicBezTo>
                    <a:pt x="1" y="1310"/>
                    <a:pt x="1" y="1155"/>
                    <a:pt x="168" y="1072"/>
                  </a:cubicBezTo>
                  <a:lnTo>
                    <a:pt x="1870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2699;p34">
              <a:extLst>
                <a:ext uri="{FF2B5EF4-FFF2-40B4-BE49-F238E27FC236}">
                  <a16:creationId xmlns:a16="http://schemas.microsoft.com/office/drawing/2014/main" id="{AC9A4844-1F13-B40A-41B1-342C5B874097}"/>
                </a:ext>
              </a:extLst>
            </p:cNvPr>
            <p:cNvSpPr/>
            <p:nvPr/>
          </p:nvSpPr>
          <p:spPr>
            <a:xfrm>
              <a:off x="4015975" y="3897025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7" y="1"/>
                  </a:moveTo>
                  <a:cubicBezTo>
                    <a:pt x="2051" y="1"/>
                    <a:pt x="1947" y="25"/>
                    <a:pt x="1869" y="72"/>
                  </a:cubicBezTo>
                  <a:lnTo>
                    <a:pt x="167" y="1049"/>
                  </a:lnTo>
                  <a:cubicBezTo>
                    <a:pt x="0" y="1144"/>
                    <a:pt x="0" y="1287"/>
                    <a:pt x="167" y="1382"/>
                  </a:cubicBezTo>
                  <a:lnTo>
                    <a:pt x="1881" y="2358"/>
                  </a:lnTo>
                  <a:cubicBezTo>
                    <a:pt x="1965" y="2406"/>
                    <a:pt x="2069" y="2430"/>
                    <a:pt x="2173" y="2430"/>
                  </a:cubicBezTo>
                  <a:cubicBezTo>
                    <a:pt x="2277" y="2430"/>
                    <a:pt x="2381" y="2406"/>
                    <a:pt x="2465" y="2358"/>
                  </a:cubicBezTo>
                  <a:lnTo>
                    <a:pt x="4155" y="1382"/>
                  </a:lnTo>
                  <a:cubicBezTo>
                    <a:pt x="4322" y="1287"/>
                    <a:pt x="4322" y="1144"/>
                    <a:pt x="4155" y="1049"/>
                  </a:cubicBezTo>
                  <a:lnTo>
                    <a:pt x="2453" y="72"/>
                  </a:lnTo>
                  <a:cubicBezTo>
                    <a:pt x="2369" y="25"/>
                    <a:pt x="2262" y="1"/>
                    <a:pt x="2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2700;p34">
              <a:extLst>
                <a:ext uri="{FF2B5EF4-FFF2-40B4-BE49-F238E27FC236}">
                  <a16:creationId xmlns:a16="http://schemas.microsoft.com/office/drawing/2014/main" id="{858C10A9-A71F-0F3F-839C-8FAE2F3356CF}"/>
                </a:ext>
              </a:extLst>
            </p:cNvPr>
            <p:cNvSpPr/>
            <p:nvPr/>
          </p:nvSpPr>
          <p:spPr>
            <a:xfrm>
              <a:off x="4015975" y="38964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1"/>
                  </a:lnTo>
                  <a:cubicBezTo>
                    <a:pt x="2298" y="2477"/>
                    <a:pt x="2048" y="2477"/>
                    <a:pt x="1881" y="2381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5"/>
                  </a:lnTo>
                  <a:cubicBezTo>
                    <a:pt x="2024" y="0"/>
                    <a:pt x="2286" y="0"/>
                    <a:pt x="2453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701;p34">
              <a:extLst>
                <a:ext uri="{FF2B5EF4-FFF2-40B4-BE49-F238E27FC236}">
                  <a16:creationId xmlns:a16="http://schemas.microsoft.com/office/drawing/2014/main" id="{D2A8D7B9-3D57-DD68-EACC-A16250273360}"/>
                </a:ext>
              </a:extLst>
            </p:cNvPr>
            <p:cNvSpPr/>
            <p:nvPr/>
          </p:nvSpPr>
          <p:spPr>
            <a:xfrm>
              <a:off x="4081150" y="39347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0" y="0"/>
                  </a:moveTo>
                  <a:cubicBezTo>
                    <a:pt x="2046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2"/>
                  </a:cubicBezTo>
                  <a:lnTo>
                    <a:pt x="1882" y="2361"/>
                  </a:lnTo>
                  <a:cubicBezTo>
                    <a:pt x="1959" y="2402"/>
                    <a:pt x="2063" y="2423"/>
                    <a:pt x="2168" y="2423"/>
                  </a:cubicBezTo>
                  <a:cubicBezTo>
                    <a:pt x="2272" y="2423"/>
                    <a:pt x="2376" y="2402"/>
                    <a:pt x="2453" y="2361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702;p34">
              <a:extLst>
                <a:ext uri="{FF2B5EF4-FFF2-40B4-BE49-F238E27FC236}">
                  <a16:creationId xmlns:a16="http://schemas.microsoft.com/office/drawing/2014/main" id="{1DE7A9FE-7FB2-FF47-22A6-434AC8B02144}"/>
                </a:ext>
              </a:extLst>
            </p:cNvPr>
            <p:cNvSpPr/>
            <p:nvPr/>
          </p:nvSpPr>
          <p:spPr>
            <a:xfrm>
              <a:off x="4081150" y="393425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53" y="2382"/>
                  </a:lnTo>
                  <a:cubicBezTo>
                    <a:pt x="2299" y="2465"/>
                    <a:pt x="2037" y="2465"/>
                    <a:pt x="1882" y="2382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703;p34">
              <a:extLst>
                <a:ext uri="{FF2B5EF4-FFF2-40B4-BE49-F238E27FC236}">
                  <a16:creationId xmlns:a16="http://schemas.microsoft.com/office/drawing/2014/main" id="{E00E0F0D-B5A0-0A6F-E276-D6BE108A039E}"/>
                </a:ext>
              </a:extLst>
            </p:cNvPr>
            <p:cNvSpPr/>
            <p:nvPr/>
          </p:nvSpPr>
          <p:spPr>
            <a:xfrm>
              <a:off x="4090375" y="3651775"/>
              <a:ext cx="106000" cy="38500"/>
            </a:xfrm>
            <a:custGeom>
              <a:avLst/>
              <a:gdLst/>
              <a:ahLst/>
              <a:cxnLst/>
              <a:rect l="l" t="t" r="r" b="b"/>
              <a:pathLst>
                <a:path w="4240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20" y="488"/>
                  </a:lnTo>
                  <a:cubicBezTo>
                    <a:pt x="4192" y="441"/>
                    <a:pt x="4239" y="381"/>
                    <a:pt x="4239" y="322"/>
                  </a:cubicBezTo>
                  <a:lnTo>
                    <a:pt x="4239" y="0"/>
                  </a:lnTo>
                  <a:cubicBezTo>
                    <a:pt x="4239" y="60"/>
                    <a:pt x="4192" y="119"/>
                    <a:pt x="4120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704;p34">
              <a:extLst>
                <a:ext uri="{FF2B5EF4-FFF2-40B4-BE49-F238E27FC236}">
                  <a16:creationId xmlns:a16="http://schemas.microsoft.com/office/drawing/2014/main" id="{BFE1F539-9903-FE27-44CF-6F9F6674BBB1}"/>
                </a:ext>
              </a:extLst>
            </p:cNvPr>
            <p:cNvSpPr/>
            <p:nvPr/>
          </p:nvSpPr>
          <p:spPr>
            <a:xfrm>
              <a:off x="4090375" y="3651775"/>
              <a:ext cx="106000" cy="39000"/>
            </a:xfrm>
            <a:custGeom>
              <a:avLst/>
              <a:gdLst/>
              <a:ahLst/>
              <a:cxnLst/>
              <a:rect l="l" t="t" r="r" b="b"/>
              <a:pathLst>
                <a:path w="4240" h="1560" fill="none" extrusionOk="0">
                  <a:moveTo>
                    <a:pt x="4120" y="488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20" y="167"/>
                  </a:lnTo>
                  <a:cubicBezTo>
                    <a:pt x="4192" y="119"/>
                    <a:pt x="4239" y="60"/>
                    <a:pt x="4239" y="0"/>
                  </a:cubicBezTo>
                  <a:lnTo>
                    <a:pt x="4239" y="322"/>
                  </a:lnTo>
                  <a:cubicBezTo>
                    <a:pt x="4239" y="381"/>
                    <a:pt x="4192" y="441"/>
                    <a:pt x="4120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705;p34">
              <a:extLst>
                <a:ext uri="{FF2B5EF4-FFF2-40B4-BE49-F238E27FC236}">
                  <a16:creationId xmlns:a16="http://schemas.microsoft.com/office/drawing/2014/main" id="{23BEB63A-7F88-79DA-CABE-FD45B890E4DB}"/>
                </a:ext>
              </a:extLst>
            </p:cNvPr>
            <p:cNvSpPr/>
            <p:nvPr/>
          </p:nvSpPr>
          <p:spPr>
            <a:xfrm>
              <a:off x="4193975" y="3793750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501"/>
                  </a:cubicBezTo>
                  <a:lnTo>
                    <a:pt x="1834" y="1477"/>
                  </a:lnTo>
                  <a:cubicBezTo>
                    <a:pt x="1905" y="1525"/>
                    <a:pt x="2009" y="1548"/>
                    <a:pt x="2116" y="1548"/>
                  </a:cubicBezTo>
                  <a:cubicBezTo>
                    <a:pt x="2224" y="1548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27" y="1218"/>
                    <a:pt x="2121" y="1218"/>
                  </a:cubicBezTo>
                  <a:cubicBezTo>
                    <a:pt x="2015" y="1218"/>
                    <a:pt x="1911" y="1197"/>
                    <a:pt x="1834" y="1155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706;p34">
              <a:extLst>
                <a:ext uri="{FF2B5EF4-FFF2-40B4-BE49-F238E27FC236}">
                  <a16:creationId xmlns:a16="http://schemas.microsoft.com/office/drawing/2014/main" id="{1EC70E51-9CB8-6583-70C1-6E6CCBEEA34B}"/>
                </a:ext>
              </a:extLst>
            </p:cNvPr>
            <p:cNvSpPr/>
            <p:nvPr/>
          </p:nvSpPr>
          <p:spPr>
            <a:xfrm>
              <a:off x="4193975" y="3793750"/>
              <a:ext cx="105675" cy="39325"/>
            </a:xfrm>
            <a:custGeom>
              <a:avLst/>
              <a:gdLst/>
              <a:ahLst/>
              <a:cxnLst/>
              <a:rect l="l" t="t" r="r" b="b"/>
              <a:pathLst>
                <a:path w="4227" h="1573" fill="none" extrusionOk="0">
                  <a:moveTo>
                    <a:pt x="1834" y="1477"/>
                  </a:moveTo>
                  <a:lnTo>
                    <a:pt x="119" y="501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55"/>
                  </a:lnTo>
                  <a:cubicBezTo>
                    <a:pt x="1988" y="1239"/>
                    <a:pt x="2250" y="1239"/>
                    <a:pt x="2417" y="1155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3"/>
                    <a:pt x="4179" y="453"/>
                    <a:pt x="4108" y="501"/>
                  </a:cubicBezTo>
                  <a:lnTo>
                    <a:pt x="2417" y="1477"/>
                  </a:lnTo>
                  <a:cubicBezTo>
                    <a:pt x="2250" y="1572"/>
                    <a:pt x="1977" y="1572"/>
                    <a:pt x="1834" y="147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707;p34">
              <a:extLst>
                <a:ext uri="{FF2B5EF4-FFF2-40B4-BE49-F238E27FC236}">
                  <a16:creationId xmlns:a16="http://schemas.microsoft.com/office/drawing/2014/main" id="{755897A0-7579-12DE-CE3A-0B317974818A}"/>
                </a:ext>
              </a:extLst>
            </p:cNvPr>
            <p:cNvSpPr/>
            <p:nvPr/>
          </p:nvSpPr>
          <p:spPr>
            <a:xfrm>
              <a:off x="4088600" y="3893175"/>
              <a:ext cx="227725" cy="107775"/>
            </a:xfrm>
            <a:custGeom>
              <a:avLst/>
              <a:gdLst/>
              <a:ahLst/>
              <a:cxnLst/>
              <a:rect l="l" t="t" r="r" b="b"/>
              <a:pathLst>
                <a:path w="9109" h="4311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488"/>
                  </a:cubicBezTo>
                  <a:lnTo>
                    <a:pt x="1441" y="1250"/>
                  </a:lnTo>
                  <a:lnTo>
                    <a:pt x="4048" y="2751"/>
                  </a:lnTo>
                  <a:lnTo>
                    <a:pt x="6620" y="4239"/>
                  </a:lnTo>
                  <a:cubicBezTo>
                    <a:pt x="6703" y="4286"/>
                    <a:pt x="6811" y="4310"/>
                    <a:pt x="6916" y="4310"/>
                  </a:cubicBezTo>
                  <a:cubicBezTo>
                    <a:pt x="7022" y="4310"/>
                    <a:pt x="7126" y="4286"/>
                    <a:pt x="7204" y="4239"/>
                  </a:cubicBezTo>
                  <a:lnTo>
                    <a:pt x="8989" y="3203"/>
                  </a:lnTo>
                  <a:cubicBezTo>
                    <a:pt x="9073" y="3155"/>
                    <a:pt x="9109" y="3096"/>
                    <a:pt x="9109" y="3036"/>
                  </a:cubicBezTo>
                  <a:lnTo>
                    <a:pt x="9109" y="2715"/>
                  </a:lnTo>
                  <a:cubicBezTo>
                    <a:pt x="9109" y="2774"/>
                    <a:pt x="9073" y="2834"/>
                    <a:pt x="8989" y="2870"/>
                  </a:cubicBezTo>
                  <a:lnTo>
                    <a:pt x="7204" y="3917"/>
                  </a:lnTo>
                  <a:cubicBezTo>
                    <a:pt x="7120" y="3959"/>
                    <a:pt x="7016" y="3980"/>
                    <a:pt x="6912" y="3980"/>
                  </a:cubicBezTo>
                  <a:cubicBezTo>
                    <a:pt x="6808" y="3980"/>
                    <a:pt x="6703" y="3959"/>
                    <a:pt x="6620" y="3917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2708;p34">
              <a:extLst>
                <a:ext uri="{FF2B5EF4-FFF2-40B4-BE49-F238E27FC236}">
                  <a16:creationId xmlns:a16="http://schemas.microsoft.com/office/drawing/2014/main" id="{5453FFE2-675B-B797-8F5F-16E8507BAFCC}"/>
                </a:ext>
              </a:extLst>
            </p:cNvPr>
            <p:cNvSpPr/>
            <p:nvPr/>
          </p:nvSpPr>
          <p:spPr>
            <a:xfrm>
              <a:off x="4088600" y="3893175"/>
              <a:ext cx="227725" cy="108375"/>
            </a:xfrm>
            <a:custGeom>
              <a:avLst/>
              <a:gdLst/>
              <a:ahLst/>
              <a:cxnLst/>
              <a:rect l="l" t="t" r="r" b="b"/>
              <a:pathLst>
                <a:path w="9109" h="4335" fill="none" extrusionOk="0">
                  <a:moveTo>
                    <a:pt x="9109" y="2715"/>
                  </a:moveTo>
                  <a:lnTo>
                    <a:pt x="9109" y="3036"/>
                  </a:lnTo>
                  <a:cubicBezTo>
                    <a:pt x="9109" y="3096"/>
                    <a:pt x="9073" y="3155"/>
                    <a:pt x="8989" y="3203"/>
                  </a:cubicBezTo>
                  <a:lnTo>
                    <a:pt x="7204" y="4239"/>
                  </a:lnTo>
                  <a:cubicBezTo>
                    <a:pt x="7049" y="4334"/>
                    <a:pt x="6787" y="4334"/>
                    <a:pt x="6620" y="4239"/>
                  </a:cubicBezTo>
                  <a:lnTo>
                    <a:pt x="4048" y="2751"/>
                  </a:lnTo>
                  <a:lnTo>
                    <a:pt x="1441" y="1250"/>
                  </a:lnTo>
                  <a:lnTo>
                    <a:pt x="119" y="488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6620" y="3917"/>
                  </a:lnTo>
                  <a:cubicBezTo>
                    <a:pt x="6787" y="4001"/>
                    <a:pt x="7037" y="4001"/>
                    <a:pt x="7204" y="3917"/>
                  </a:cubicBezTo>
                  <a:lnTo>
                    <a:pt x="8989" y="2870"/>
                  </a:lnTo>
                  <a:cubicBezTo>
                    <a:pt x="9073" y="2834"/>
                    <a:pt x="9109" y="2774"/>
                    <a:pt x="9109" y="271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2709;p34">
              <a:extLst>
                <a:ext uri="{FF2B5EF4-FFF2-40B4-BE49-F238E27FC236}">
                  <a16:creationId xmlns:a16="http://schemas.microsoft.com/office/drawing/2014/main" id="{7DE52CFB-76A5-C22D-722A-8EAE9A7BC4C5}"/>
                </a:ext>
              </a:extLst>
            </p:cNvPr>
            <p:cNvSpPr/>
            <p:nvPr/>
          </p:nvSpPr>
          <p:spPr>
            <a:xfrm>
              <a:off x="4128475" y="38381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39"/>
                    <a:pt x="2126" y="1539"/>
                  </a:cubicBezTo>
                  <a:cubicBezTo>
                    <a:pt x="2230" y="1539"/>
                    <a:pt x="2334" y="1519"/>
                    <a:pt x="2418" y="1477"/>
                  </a:cubicBezTo>
                  <a:lnTo>
                    <a:pt x="4108" y="489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18" y="1144"/>
                  </a:lnTo>
                  <a:cubicBezTo>
                    <a:pt x="2334" y="1191"/>
                    <a:pt x="2227" y="1215"/>
                    <a:pt x="2121" y="1215"/>
                  </a:cubicBezTo>
                  <a:cubicBezTo>
                    <a:pt x="2016" y="1215"/>
                    <a:pt x="1912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2710;p34">
              <a:extLst>
                <a:ext uri="{FF2B5EF4-FFF2-40B4-BE49-F238E27FC236}">
                  <a16:creationId xmlns:a16="http://schemas.microsoft.com/office/drawing/2014/main" id="{29842372-BDAE-C8ED-B45B-EA679A7BF62A}"/>
                </a:ext>
              </a:extLst>
            </p:cNvPr>
            <p:cNvSpPr/>
            <p:nvPr/>
          </p:nvSpPr>
          <p:spPr>
            <a:xfrm>
              <a:off x="4128475" y="38381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1989" y="1239"/>
                    <a:pt x="2251" y="1239"/>
                    <a:pt x="2418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3"/>
                    <a:pt x="4180" y="453"/>
                    <a:pt x="4108" y="489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2711;p34">
              <a:extLst>
                <a:ext uri="{FF2B5EF4-FFF2-40B4-BE49-F238E27FC236}">
                  <a16:creationId xmlns:a16="http://schemas.microsoft.com/office/drawing/2014/main" id="{B5F489A8-27BA-73C5-7465-40055999A4F3}"/>
                </a:ext>
              </a:extLst>
            </p:cNvPr>
            <p:cNvSpPr/>
            <p:nvPr/>
          </p:nvSpPr>
          <p:spPr>
            <a:xfrm>
              <a:off x="4126700" y="3754750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489"/>
                  </a:cubicBezTo>
                  <a:lnTo>
                    <a:pt x="1834" y="1477"/>
                  </a:lnTo>
                  <a:cubicBezTo>
                    <a:pt x="1911" y="1519"/>
                    <a:pt x="2015" y="1540"/>
                    <a:pt x="2120" y="1540"/>
                  </a:cubicBezTo>
                  <a:cubicBezTo>
                    <a:pt x="2224" y="1540"/>
                    <a:pt x="2328" y="1519"/>
                    <a:pt x="2405" y="1477"/>
                  </a:cubicBezTo>
                  <a:lnTo>
                    <a:pt x="4108" y="489"/>
                  </a:lnTo>
                  <a:cubicBezTo>
                    <a:pt x="4179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8"/>
                  </a:cubicBezTo>
                  <a:lnTo>
                    <a:pt x="2405" y="1144"/>
                  </a:lnTo>
                  <a:cubicBezTo>
                    <a:pt x="2328" y="1191"/>
                    <a:pt x="2224" y="1215"/>
                    <a:pt x="2120" y="1215"/>
                  </a:cubicBezTo>
                  <a:cubicBezTo>
                    <a:pt x="2015" y="1215"/>
                    <a:pt x="1911" y="1191"/>
                    <a:pt x="1834" y="1144"/>
                  </a:cubicBezTo>
                  <a:lnTo>
                    <a:pt x="119" y="168"/>
                  </a:lnTo>
                  <a:cubicBezTo>
                    <a:pt x="24" y="120"/>
                    <a:pt x="0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2712;p34">
              <a:extLst>
                <a:ext uri="{FF2B5EF4-FFF2-40B4-BE49-F238E27FC236}">
                  <a16:creationId xmlns:a16="http://schemas.microsoft.com/office/drawing/2014/main" id="{5C9BE604-3739-CAB2-5348-D879766FE33D}"/>
                </a:ext>
              </a:extLst>
            </p:cNvPr>
            <p:cNvSpPr/>
            <p:nvPr/>
          </p:nvSpPr>
          <p:spPr>
            <a:xfrm>
              <a:off x="4126700" y="375475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119" y="168"/>
                  </a:moveTo>
                  <a:lnTo>
                    <a:pt x="1834" y="1144"/>
                  </a:lnTo>
                  <a:cubicBezTo>
                    <a:pt x="1989" y="1239"/>
                    <a:pt x="2251" y="1239"/>
                    <a:pt x="2405" y="1144"/>
                  </a:cubicBezTo>
                  <a:lnTo>
                    <a:pt x="4108" y="168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79" y="453"/>
                    <a:pt x="4108" y="489"/>
                  </a:cubicBezTo>
                  <a:lnTo>
                    <a:pt x="2405" y="1477"/>
                  </a:lnTo>
                  <a:cubicBezTo>
                    <a:pt x="2251" y="1561"/>
                    <a:pt x="1989" y="1561"/>
                    <a:pt x="1834" y="1477"/>
                  </a:cubicBezTo>
                  <a:lnTo>
                    <a:pt x="119" y="489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48"/>
                    <a:pt x="24" y="120"/>
                    <a:pt x="119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2713;p34">
              <a:extLst>
                <a:ext uri="{FF2B5EF4-FFF2-40B4-BE49-F238E27FC236}">
                  <a16:creationId xmlns:a16="http://schemas.microsoft.com/office/drawing/2014/main" id="{546EDED1-8FEF-5B20-1903-796D75F5E1D9}"/>
                </a:ext>
              </a:extLst>
            </p:cNvPr>
            <p:cNvSpPr/>
            <p:nvPr/>
          </p:nvSpPr>
          <p:spPr>
            <a:xfrm>
              <a:off x="4153775" y="3598775"/>
              <a:ext cx="88125" cy="38725"/>
            </a:xfrm>
            <a:custGeom>
              <a:avLst/>
              <a:gdLst/>
              <a:ahLst/>
              <a:cxnLst/>
              <a:rect l="l" t="t" r="r" b="b"/>
              <a:pathLst>
                <a:path w="3525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3406" y="894"/>
                  </a:lnTo>
                  <a:cubicBezTo>
                    <a:pt x="3489" y="858"/>
                    <a:pt x="3525" y="799"/>
                    <a:pt x="3525" y="739"/>
                  </a:cubicBezTo>
                  <a:lnTo>
                    <a:pt x="3525" y="406"/>
                  </a:lnTo>
                  <a:cubicBezTo>
                    <a:pt x="3525" y="465"/>
                    <a:pt x="3489" y="525"/>
                    <a:pt x="3406" y="572"/>
                  </a:cubicBezTo>
                  <a:lnTo>
                    <a:pt x="2418" y="1156"/>
                  </a:lnTo>
                  <a:cubicBezTo>
                    <a:pt x="2334" y="1198"/>
                    <a:pt x="2230" y="1218"/>
                    <a:pt x="2126" y="1218"/>
                  </a:cubicBezTo>
                  <a:cubicBezTo>
                    <a:pt x="2022" y="1218"/>
                    <a:pt x="1918" y="1198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2714;p34">
              <a:extLst>
                <a:ext uri="{FF2B5EF4-FFF2-40B4-BE49-F238E27FC236}">
                  <a16:creationId xmlns:a16="http://schemas.microsoft.com/office/drawing/2014/main" id="{FAF9140F-4186-11D0-B4B7-6E160CF625FE}"/>
                </a:ext>
              </a:extLst>
            </p:cNvPr>
            <p:cNvSpPr/>
            <p:nvPr/>
          </p:nvSpPr>
          <p:spPr>
            <a:xfrm>
              <a:off x="4153775" y="3598775"/>
              <a:ext cx="88125" cy="39325"/>
            </a:xfrm>
            <a:custGeom>
              <a:avLst/>
              <a:gdLst/>
              <a:ahLst/>
              <a:cxnLst/>
              <a:rect l="l" t="t" r="r" b="b"/>
              <a:pathLst>
                <a:path w="3525" h="1573" fill="none" extrusionOk="0">
                  <a:moveTo>
                    <a:pt x="120" y="168"/>
                  </a:move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3406" y="572"/>
                  </a:lnTo>
                  <a:cubicBezTo>
                    <a:pt x="3489" y="525"/>
                    <a:pt x="3525" y="465"/>
                    <a:pt x="3525" y="406"/>
                  </a:cubicBezTo>
                  <a:lnTo>
                    <a:pt x="3525" y="739"/>
                  </a:lnTo>
                  <a:cubicBezTo>
                    <a:pt x="3525" y="799"/>
                    <a:pt x="3489" y="858"/>
                    <a:pt x="3406" y="894"/>
                  </a:cubicBezTo>
                  <a:lnTo>
                    <a:pt x="2418" y="1477"/>
                  </a:lnTo>
                  <a:cubicBezTo>
                    <a:pt x="2251" y="1573"/>
                    <a:pt x="2001" y="1573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2715;p34">
              <a:extLst>
                <a:ext uri="{FF2B5EF4-FFF2-40B4-BE49-F238E27FC236}">
                  <a16:creationId xmlns:a16="http://schemas.microsoft.com/office/drawing/2014/main" id="{21126CB4-0E3E-BDF9-692C-48D53E7B4701}"/>
                </a:ext>
              </a:extLst>
            </p:cNvPr>
            <p:cNvSpPr/>
            <p:nvPr/>
          </p:nvSpPr>
          <p:spPr>
            <a:xfrm>
              <a:off x="4148725" y="40033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489"/>
                  </a:cubicBezTo>
                  <a:lnTo>
                    <a:pt x="1822" y="1477"/>
                  </a:lnTo>
                  <a:cubicBezTo>
                    <a:pt x="1905" y="1519"/>
                    <a:pt x="2010" y="1539"/>
                    <a:pt x="2114" y="1539"/>
                  </a:cubicBezTo>
                  <a:cubicBezTo>
                    <a:pt x="2218" y="1539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05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5" y="1191"/>
                    <a:pt x="1822" y="1144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2716;p34">
              <a:extLst>
                <a:ext uri="{FF2B5EF4-FFF2-40B4-BE49-F238E27FC236}">
                  <a16:creationId xmlns:a16="http://schemas.microsoft.com/office/drawing/2014/main" id="{7966FAF1-AA45-E13E-D43F-D8E28A0A27BA}"/>
                </a:ext>
              </a:extLst>
            </p:cNvPr>
            <p:cNvSpPr/>
            <p:nvPr/>
          </p:nvSpPr>
          <p:spPr>
            <a:xfrm>
              <a:off x="4148725" y="40033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227" y="1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489"/>
                  </a:cubicBezTo>
                  <a:lnTo>
                    <a:pt x="2405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19" y="489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1822" y="1144"/>
                  </a:lnTo>
                  <a:cubicBezTo>
                    <a:pt x="1989" y="1239"/>
                    <a:pt x="2239" y="1239"/>
                    <a:pt x="2405" y="1144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2717;p34">
              <a:extLst>
                <a:ext uri="{FF2B5EF4-FFF2-40B4-BE49-F238E27FC236}">
                  <a16:creationId xmlns:a16="http://schemas.microsoft.com/office/drawing/2014/main" id="{0204354A-530C-3EAD-CF8D-AFA16001AD9A}"/>
                </a:ext>
              </a:extLst>
            </p:cNvPr>
            <p:cNvSpPr/>
            <p:nvPr/>
          </p:nvSpPr>
          <p:spPr>
            <a:xfrm>
              <a:off x="4156450" y="3690175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37" y="441"/>
                    <a:pt x="120" y="488"/>
                  </a:cubicBezTo>
                  <a:lnTo>
                    <a:pt x="1823" y="1465"/>
                  </a:lnTo>
                  <a:cubicBezTo>
                    <a:pt x="1906" y="1512"/>
                    <a:pt x="2013" y="1536"/>
                    <a:pt x="2119" y="1536"/>
                  </a:cubicBezTo>
                  <a:cubicBezTo>
                    <a:pt x="2224" y="1536"/>
                    <a:pt x="2329" y="1512"/>
                    <a:pt x="2406" y="1465"/>
                  </a:cubicBezTo>
                  <a:lnTo>
                    <a:pt x="4109" y="488"/>
                  </a:lnTo>
                  <a:cubicBezTo>
                    <a:pt x="4180" y="441"/>
                    <a:pt x="4228" y="381"/>
                    <a:pt x="4228" y="322"/>
                  </a:cubicBezTo>
                  <a:lnTo>
                    <a:pt x="4228" y="0"/>
                  </a:lnTo>
                  <a:cubicBezTo>
                    <a:pt x="4228" y="48"/>
                    <a:pt x="4180" y="119"/>
                    <a:pt x="4109" y="155"/>
                  </a:cubicBezTo>
                  <a:lnTo>
                    <a:pt x="2406" y="1143"/>
                  </a:lnTo>
                  <a:cubicBezTo>
                    <a:pt x="2335" y="1185"/>
                    <a:pt x="2230" y="1206"/>
                    <a:pt x="2123" y="1206"/>
                  </a:cubicBezTo>
                  <a:cubicBezTo>
                    <a:pt x="2016" y="1206"/>
                    <a:pt x="1906" y="1185"/>
                    <a:pt x="1823" y="1143"/>
                  </a:cubicBezTo>
                  <a:lnTo>
                    <a:pt x="120" y="155"/>
                  </a:lnTo>
                  <a:cubicBezTo>
                    <a:pt x="37" y="107"/>
                    <a:pt x="1" y="4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2718;p34">
              <a:extLst>
                <a:ext uri="{FF2B5EF4-FFF2-40B4-BE49-F238E27FC236}">
                  <a16:creationId xmlns:a16="http://schemas.microsoft.com/office/drawing/2014/main" id="{3CCF8116-E5C4-0E97-B698-027432809817}"/>
                </a:ext>
              </a:extLst>
            </p:cNvPr>
            <p:cNvSpPr/>
            <p:nvPr/>
          </p:nvSpPr>
          <p:spPr>
            <a:xfrm>
              <a:off x="4156450" y="36901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2406" y="1143"/>
                  </a:moveTo>
                  <a:lnTo>
                    <a:pt x="4109" y="155"/>
                  </a:lnTo>
                  <a:cubicBezTo>
                    <a:pt x="4180" y="119"/>
                    <a:pt x="4228" y="48"/>
                    <a:pt x="4228" y="0"/>
                  </a:cubicBezTo>
                  <a:lnTo>
                    <a:pt x="4228" y="322"/>
                  </a:lnTo>
                  <a:cubicBezTo>
                    <a:pt x="4228" y="381"/>
                    <a:pt x="4180" y="441"/>
                    <a:pt x="4109" y="488"/>
                  </a:cubicBezTo>
                  <a:lnTo>
                    <a:pt x="2406" y="1465"/>
                  </a:lnTo>
                  <a:cubicBezTo>
                    <a:pt x="2251" y="1560"/>
                    <a:pt x="1989" y="1560"/>
                    <a:pt x="1823" y="1465"/>
                  </a:cubicBezTo>
                  <a:lnTo>
                    <a:pt x="120" y="488"/>
                  </a:lnTo>
                  <a:cubicBezTo>
                    <a:pt x="37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48"/>
                    <a:pt x="37" y="107"/>
                    <a:pt x="120" y="155"/>
                  </a:cubicBezTo>
                  <a:lnTo>
                    <a:pt x="1823" y="1143"/>
                  </a:lnTo>
                  <a:cubicBezTo>
                    <a:pt x="1989" y="1227"/>
                    <a:pt x="2263" y="1227"/>
                    <a:pt x="2406" y="114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2719;p34">
              <a:extLst>
                <a:ext uri="{FF2B5EF4-FFF2-40B4-BE49-F238E27FC236}">
                  <a16:creationId xmlns:a16="http://schemas.microsoft.com/office/drawing/2014/main" id="{C732ACBC-FE8B-0C79-750B-0F0720B59627}"/>
                </a:ext>
              </a:extLst>
            </p:cNvPr>
            <p:cNvSpPr/>
            <p:nvPr/>
          </p:nvSpPr>
          <p:spPr>
            <a:xfrm>
              <a:off x="4224025" y="372885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2"/>
                    <a:pt x="120" y="489"/>
                  </a:cubicBezTo>
                  <a:lnTo>
                    <a:pt x="1834" y="1465"/>
                  </a:lnTo>
                  <a:cubicBezTo>
                    <a:pt x="1918" y="1513"/>
                    <a:pt x="2022" y="1537"/>
                    <a:pt x="2126" y="1537"/>
                  </a:cubicBezTo>
                  <a:cubicBezTo>
                    <a:pt x="2230" y="1537"/>
                    <a:pt x="2334" y="1513"/>
                    <a:pt x="2418" y="1465"/>
                  </a:cubicBezTo>
                  <a:lnTo>
                    <a:pt x="4108" y="489"/>
                  </a:lnTo>
                  <a:cubicBezTo>
                    <a:pt x="4192" y="442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1"/>
                    <a:pt x="4192" y="120"/>
                    <a:pt x="4108" y="156"/>
                  </a:cubicBezTo>
                  <a:lnTo>
                    <a:pt x="2418" y="1144"/>
                  </a:lnTo>
                  <a:cubicBezTo>
                    <a:pt x="2334" y="1186"/>
                    <a:pt x="2230" y="1206"/>
                    <a:pt x="2126" y="1206"/>
                  </a:cubicBezTo>
                  <a:cubicBezTo>
                    <a:pt x="2022" y="1206"/>
                    <a:pt x="1918" y="1186"/>
                    <a:pt x="1834" y="1144"/>
                  </a:cubicBezTo>
                  <a:lnTo>
                    <a:pt x="120" y="156"/>
                  </a:lnTo>
                  <a:cubicBezTo>
                    <a:pt x="48" y="120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2720;p34">
              <a:extLst>
                <a:ext uri="{FF2B5EF4-FFF2-40B4-BE49-F238E27FC236}">
                  <a16:creationId xmlns:a16="http://schemas.microsoft.com/office/drawing/2014/main" id="{E6FB206A-E8C5-B3B1-108E-A1DE83634F4E}"/>
                </a:ext>
              </a:extLst>
            </p:cNvPr>
            <p:cNvSpPr/>
            <p:nvPr/>
          </p:nvSpPr>
          <p:spPr>
            <a:xfrm>
              <a:off x="4224025" y="37288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56"/>
                  </a:moveTo>
                  <a:lnTo>
                    <a:pt x="1834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8" y="156"/>
                  </a:lnTo>
                  <a:cubicBezTo>
                    <a:pt x="4192" y="120"/>
                    <a:pt x="4227" y="61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2" y="442"/>
                    <a:pt x="4108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4" y="1465"/>
                  </a:cubicBezTo>
                  <a:lnTo>
                    <a:pt x="120" y="489"/>
                  </a:lnTo>
                  <a:cubicBezTo>
                    <a:pt x="48" y="442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1"/>
                    <a:pt x="48" y="120"/>
                    <a:pt x="120" y="15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2721;p34">
              <a:extLst>
                <a:ext uri="{FF2B5EF4-FFF2-40B4-BE49-F238E27FC236}">
                  <a16:creationId xmlns:a16="http://schemas.microsoft.com/office/drawing/2014/main" id="{B9A8C8B5-5AA8-7B31-9B02-6337D290EE87}"/>
                </a:ext>
              </a:extLst>
            </p:cNvPr>
            <p:cNvSpPr/>
            <p:nvPr/>
          </p:nvSpPr>
          <p:spPr>
            <a:xfrm>
              <a:off x="4420775" y="384257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20" y="488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204" y="119"/>
                    <a:pt x="4120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2722;p34">
              <a:extLst>
                <a:ext uri="{FF2B5EF4-FFF2-40B4-BE49-F238E27FC236}">
                  <a16:creationId xmlns:a16="http://schemas.microsoft.com/office/drawing/2014/main" id="{426C668B-B990-DB34-5900-E8F2BF9536BD}"/>
                </a:ext>
              </a:extLst>
            </p:cNvPr>
            <p:cNvSpPr/>
            <p:nvPr/>
          </p:nvSpPr>
          <p:spPr>
            <a:xfrm>
              <a:off x="4420775" y="38425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92" y="453"/>
                    <a:pt x="4120" y="488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20" y="167"/>
                  </a:lnTo>
                  <a:cubicBezTo>
                    <a:pt x="4204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2723;p34">
              <a:extLst>
                <a:ext uri="{FF2B5EF4-FFF2-40B4-BE49-F238E27FC236}">
                  <a16:creationId xmlns:a16="http://schemas.microsoft.com/office/drawing/2014/main" id="{9068B22D-4D7D-B2CD-AEE9-8E8245237127}"/>
                </a:ext>
              </a:extLst>
            </p:cNvPr>
            <p:cNvSpPr/>
            <p:nvPr/>
          </p:nvSpPr>
          <p:spPr>
            <a:xfrm>
              <a:off x="4290100" y="376695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7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3" y="1525"/>
                    <a:pt x="2406" y="1477"/>
                  </a:cubicBezTo>
                  <a:lnTo>
                    <a:pt x="4108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1"/>
                    <a:pt x="4180" y="120"/>
                    <a:pt x="4108" y="168"/>
                  </a:cubicBezTo>
                  <a:lnTo>
                    <a:pt x="2406" y="1156"/>
                  </a:lnTo>
                  <a:cubicBezTo>
                    <a:pt x="2323" y="1198"/>
                    <a:pt x="2218" y="1218"/>
                    <a:pt x="2114" y="1218"/>
                  </a:cubicBezTo>
                  <a:cubicBezTo>
                    <a:pt x="2010" y="1218"/>
                    <a:pt x="1906" y="1198"/>
                    <a:pt x="1822" y="1156"/>
                  </a:cubicBezTo>
                  <a:lnTo>
                    <a:pt x="120" y="168"/>
                  </a:lnTo>
                  <a:cubicBezTo>
                    <a:pt x="37" y="120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724;p34">
              <a:extLst>
                <a:ext uri="{FF2B5EF4-FFF2-40B4-BE49-F238E27FC236}">
                  <a16:creationId xmlns:a16="http://schemas.microsoft.com/office/drawing/2014/main" id="{1AF96B54-8CDB-22B4-459E-EFD6525D6649}"/>
                </a:ext>
              </a:extLst>
            </p:cNvPr>
            <p:cNvSpPr/>
            <p:nvPr/>
          </p:nvSpPr>
          <p:spPr>
            <a:xfrm>
              <a:off x="4290100" y="376695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20" y="501"/>
                  </a:moveTo>
                  <a:cubicBezTo>
                    <a:pt x="37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1"/>
                    <a:pt x="37" y="120"/>
                    <a:pt x="120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8"/>
                  </a:lnTo>
                  <a:cubicBezTo>
                    <a:pt x="4180" y="120"/>
                    <a:pt x="4228" y="61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8" y="501"/>
                  </a:cubicBezTo>
                  <a:lnTo>
                    <a:pt x="2406" y="1477"/>
                  </a:lnTo>
                  <a:cubicBezTo>
                    <a:pt x="2239" y="1573"/>
                    <a:pt x="1989" y="1573"/>
                    <a:pt x="1822" y="147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725;p34">
              <a:extLst>
                <a:ext uri="{FF2B5EF4-FFF2-40B4-BE49-F238E27FC236}">
                  <a16:creationId xmlns:a16="http://schemas.microsoft.com/office/drawing/2014/main" id="{88CEB6DB-F0F1-AAD4-4C67-85CEF40F917B}"/>
                </a:ext>
              </a:extLst>
            </p:cNvPr>
            <p:cNvSpPr/>
            <p:nvPr/>
          </p:nvSpPr>
          <p:spPr>
            <a:xfrm>
              <a:off x="4197250" y="3877975"/>
              <a:ext cx="255400" cy="83975"/>
            </a:xfrm>
            <a:custGeom>
              <a:avLst/>
              <a:gdLst/>
              <a:ahLst/>
              <a:cxnLst/>
              <a:rect l="l" t="t" r="r" b="b"/>
              <a:pathLst>
                <a:path w="10216" h="3359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2"/>
                    <a:pt x="119" y="489"/>
                  </a:cubicBezTo>
                  <a:lnTo>
                    <a:pt x="4977" y="3287"/>
                  </a:lnTo>
                  <a:cubicBezTo>
                    <a:pt x="5060" y="3335"/>
                    <a:pt x="5164" y="3359"/>
                    <a:pt x="5269" y="3359"/>
                  </a:cubicBezTo>
                  <a:cubicBezTo>
                    <a:pt x="5373" y="3359"/>
                    <a:pt x="5477" y="3335"/>
                    <a:pt x="5560" y="3287"/>
                  </a:cubicBezTo>
                  <a:lnTo>
                    <a:pt x="10097" y="656"/>
                  </a:lnTo>
                  <a:cubicBezTo>
                    <a:pt x="10168" y="608"/>
                    <a:pt x="10216" y="549"/>
                    <a:pt x="10216" y="489"/>
                  </a:cubicBezTo>
                  <a:lnTo>
                    <a:pt x="10216" y="168"/>
                  </a:lnTo>
                  <a:cubicBezTo>
                    <a:pt x="10216" y="227"/>
                    <a:pt x="10168" y="287"/>
                    <a:pt x="10097" y="322"/>
                  </a:cubicBezTo>
                  <a:lnTo>
                    <a:pt x="5560" y="2966"/>
                  </a:lnTo>
                  <a:cubicBezTo>
                    <a:pt x="5477" y="3007"/>
                    <a:pt x="5370" y="3028"/>
                    <a:pt x="5264" y="3028"/>
                  </a:cubicBezTo>
                  <a:cubicBezTo>
                    <a:pt x="5158" y="3028"/>
                    <a:pt x="5054" y="3007"/>
                    <a:pt x="4977" y="2966"/>
                  </a:cubicBezTo>
                  <a:lnTo>
                    <a:pt x="119" y="168"/>
                  </a:lnTo>
                  <a:cubicBezTo>
                    <a:pt x="48" y="120"/>
                    <a:pt x="0" y="6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726;p34">
              <a:extLst>
                <a:ext uri="{FF2B5EF4-FFF2-40B4-BE49-F238E27FC236}">
                  <a16:creationId xmlns:a16="http://schemas.microsoft.com/office/drawing/2014/main" id="{FA1C967E-11D6-1ED8-C631-DA89A9487050}"/>
                </a:ext>
              </a:extLst>
            </p:cNvPr>
            <p:cNvSpPr/>
            <p:nvPr/>
          </p:nvSpPr>
          <p:spPr>
            <a:xfrm>
              <a:off x="4197250" y="3877975"/>
              <a:ext cx="255400" cy="84575"/>
            </a:xfrm>
            <a:custGeom>
              <a:avLst/>
              <a:gdLst/>
              <a:ahLst/>
              <a:cxnLst/>
              <a:rect l="l" t="t" r="r" b="b"/>
              <a:pathLst>
                <a:path w="10216" h="3383" fill="none" extrusionOk="0">
                  <a:moveTo>
                    <a:pt x="10216" y="168"/>
                  </a:moveTo>
                  <a:lnTo>
                    <a:pt x="10216" y="489"/>
                  </a:lnTo>
                  <a:cubicBezTo>
                    <a:pt x="10216" y="549"/>
                    <a:pt x="10168" y="608"/>
                    <a:pt x="10097" y="656"/>
                  </a:cubicBezTo>
                  <a:lnTo>
                    <a:pt x="5560" y="3287"/>
                  </a:lnTo>
                  <a:cubicBezTo>
                    <a:pt x="5394" y="3382"/>
                    <a:pt x="5144" y="3382"/>
                    <a:pt x="4977" y="3287"/>
                  </a:cubicBezTo>
                  <a:lnTo>
                    <a:pt x="119" y="489"/>
                  </a:lnTo>
                  <a:cubicBezTo>
                    <a:pt x="48" y="442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1"/>
                    <a:pt x="48" y="120"/>
                    <a:pt x="119" y="168"/>
                  </a:cubicBezTo>
                  <a:lnTo>
                    <a:pt x="4977" y="2966"/>
                  </a:lnTo>
                  <a:cubicBezTo>
                    <a:pt x="5132" y="3049"/>
                    <a:pt x="5394" y="3049"/>
                    <a:pt x="5560" y="2966"/>
                  </a:cubicBezTo>
                  <a:lnTo>
                    <a:pt x="10097" y="322"/>
                  </a:lnTo>
                  <a:cubicBezTo>
                    <a:pt x="10168" y="287"/>
                    <a:pt x="10216" y="227"/>
                    <a:pt x="10216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727;p34">
              <a:extLst>
                <a:ext uri="{FF2B5EF4-FFF2-40B4-BE49-F238E27FC236}">
                  <a16:creationId xmlns:a16="http://schemas.microsoft.com/office/drawing/2014/main" id="{8795A943-A81D-6129-FFBC-A61E271AD49A}"/>
                </a:ext>
              </a:extLst>
            </p:cNvPr>
            <p:cNvSpPr/>
            <p:nvPr/>
          </p:nvSpPr>
          <p:spPr>
            <a:xfrm>
              <a:off x="4363925" y="3720225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40"/>
                    <a:pt x="2126" y="1540"/>
                  </a:cubicBezTo>
                  <a:cubicBezTo>
                    <a:pt x="2230" y="1540"/>
                    <a:pt x="2334" y="1519"/>
                    <a:pt x="2418" y="1477"/>
                  </a:cubicBezTo>
                  <a:lnTo>
                    <a:pt x="3418" y="894"/>
                  </a:lnTo>
                  <a:cubicBezTo>
                    <a:pt x="3489" y="846"/>
                    <a:pt x="3537" y="787"/>
                    <a:pt x="3537" y="727"/>
                  </a:cubicBezTo>
                  <a:lnTo>
                    <a:pt x="3537" y="406"/>
                  </a:lnTo>
                  <a:cubicBezTo>
                    <a:pt x="3537" y="465"/>
                    <a:pt x="3489" y="525"/>
                    <a:pt x="3418" y="560"/>
                  </a:cubicBezTo>
                  <a:lnTo>
                    <a:pt x="2418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4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728;p34">
              <a:extLst>
                <a:ext uri="{FF2B5EF4-FFF2-40B4-BE49-F238E27FC236}">
                  <a16:creationId xmlns:a16="http://schemas.microsoft.com/office/drawing/2014/main" id="{0DCB5244-D65C-871A-3BC5-4F6D2CE69141}"/>
                </a:ext>
              </a:extLst>
            </p:cNvPr>
            <p:cNvSpPr/>
            <p:nvPr/>
          </p:nvSpPr>
          <p:spPr>
            <a:xfrm>
              <a:off x="4363925" y="3720225"/>
              <a:ext cx="88425" cy="39025"/>
            </a:xfrm>
            <a:custGeom>
              <a:avLst/>
              <a:gdLst/>
              <a:ahLst/>
              <a:cxnLst/>
              <a:rect l="l" t="t" r="r" b="b"/>
              <a:pathLst>
                <a:path w="3537" h="1561" fill="none" extrusionOk="0">
                  <a:moveTo>
                    <a:pt x="120" y="167"/>
                  </a:moveTo>
                  <a:lnTo>
                    <a:pt x="1834" y="1144"/>
                  </a:lnTo>
                  <a:cubicBezTo>
                    <a:pt x="2001" y="1239"/>
                    <a:pt x="2251" y="1239"/>
                    <a:pt x="2418" y="1144"/>
                  </a:cubicBezTo>
                  <a:lnTo>
                    <a:pt x="3418" y="560"/>
                  </a:lnTo>
                  <a:cubicBezTo>
                    <a:pt x="3489" y="525"/>
                    <a:pt x="3537" y="465"/>
                    <a:pt x="3537" y="406"/>
                  </a:cubicBezTo>
                  <a:lnTo>
                    <a:pt x="3537" y="727"/>
                  </a:lnTo>
                  <a:cubicBezTo>
                    <a:pt x="3537" y="787"/>
                    <a:pt x="3489" y="846"/>
                    <a:pt x="3418" y="894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729;p34">
              <a:extLst>
                <a:ext uri="{FF2B5EF4-FFF2-40B4-BE49-F238E27FC236}">
                  <a16:creationId xmlns:a16="http://schemas.microsoft.com/office/drawing/2014/main" id="{B14ED5DC-60A1-AF5F-3EFF-FD360237CC83}"/>
                </a:ext>
              </a:extLst>
            </p:cNvPr>
            <p:cNvSpPr/>
            <p:nvPr/>
          </p:nvSpPr>
          <p:spPr>
            <a:xfrm>
              <a:off x="4429950" y="3758025"/>
              <a:ext cx="88175" cy="38725"/>
            </a:xfrm>
            <a:custGeom>
              <a:avLst/>
              <a:gdLst/>
              <a:ahLst/>
              <a:cxnLst/>
              <a:rect l="l" t="t" r="r" b="b"/>
              <a:pathLst>
                <a:path w="3527" h="1549" extrusionOk="0">
                  <a:moveTo>
                    <a:pt x="3" y="1"/>
                  </a:moveTo>
                  <a:cubicBezTo>
                    <a:pt x="0" y="13"/>
                    <a:pt x="0" y="25"/>
                    <a:pt x="3" y="37"/>
                  </a:cubicBezTo>
                  <a:lnTo>
                    <a:pt x="3" y="37"/>
                  </a:lnTo>
                  <a:lnTo>
                    <a:pt x="3" y="1"/>
                  </a:lnTo>
                  <a:close/>
                  <a:moveTo>
                    <a:pt x="3" y="37"/>
                  </a:moveTo>
                  <a:lnTo>
                    <a:pt x="3" y="334"/>
                  </a:lnTo>
                  <a:cubicBezTo>
                    <a:pt x="3" y="394"/>
                    <a:pt x="38" y="453"/>
                    <a:pt x="122" y="501"/>
                  </a:cubicBezTo>
                  <a:lnTo>
                    <a:pt x="1824" y="1477"/>
                  </a:lnTo>
                  <a:cubicBezTo>
                    <a:pt x="1908" y="1525"/>
                    <a:pt x="2012" y="1549"/>
                    <a:pt x="2116" y="1549"/>
                  </a:cubicBezTo>
                  <a:cubicBezTo>
                    <a:pt x="2220" y="1549"/>
                    <a:pt x="2324" y="1525"/>
                    <a:pt x="2408" y="1477"/>
                  </a:cubicBezTo>
                  <a:lnTo>
                    <a:pt x="3408" y="894"/>
                  </a:lnTo>
                  <a:cubicBezTo>
                    <a:pt x="3479" y="858"/>
                    <a:pt x="3527" y="799"/>
                    <a:pt x="3527" y="739"/>
                  </a:cubicBezTo>
                  <a:lnTo>
                    <a:pt x="3527" y="406"/>
                  </a:lnTo>
                  <a:cubicBezTo>
                    <a:pt x="3527" y="465"/>
                    <a:pt x="3479" y="525"/>
                    <a:pt x="3408" y="572"/>
                  </a:cubicBezTo>
                  <a:lnTo>
                    <a:pt x="2408" y="1156"/>
                  </a:lnTo>
                  <a:cubicBezTo>
                    <a:pt x="2324" y="1197"/>
                    <a:pt x="2220" y="1218"/>
                    <a:pt x="2116" y="1218"/>
                  </a:cubicBezTo>
                  <a:cubicBezTo>
                    <a:pt x="2012" y="1218"/>
                    <a:pt x="1908" y="1197"/>
                    <a:pt x="1824" y="1156"/>
                  </a:cubicBezTo>
                  <a:lnTo>
                    <a:pt x="122" y="167"/>
                  </a:lnTo>
                  <a:cubicBezTo>
                    <a:pt x="56" y="130"/>
                    <a:pt x="12" y="84"/>
                    <a:pt x="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730;p34">
              <a:extLst>
                <a:ext uri="{FF2B5EF4-FFF2-40B4-BE49-F238E27FC236}">
                  <a16:creationId xmlns:a16="http://schemas.microsoft.com/office/drawing/2014/main" id="{4F1EC10A-92A3-C227-406F-27C86291D761}"/>
                </a:ext>
              </a:extLst>
            </p:cNvPr>
            <p:cNvSpPr/>
            <p:nvPr/>
          </p:nvSpPr>
          <p:spPr>
            <a:xfrm>
              <a:off x="4429700" y="3758025"/>
              <a:ext cx="88425" cy="39325"/>
            </a:xfrm>
            <a:custGeom>
              <a:avLst/>
              <a:gdLst/>
              <a:ahLst/>
              <a:cxnLst/>
              <a:rect l="l" t="t" r="r" b="b"/>
              <a:pathLst>
                <a:path w="3537" h="1573" fill="none" extrusionOk="0">
                  <a:moveTo>
                    <a:pt x="132" y="167"/>
                  </a:move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3418" y="572"/>
                  </a:lnTo>
                  <a:cubicBezTo>
                    <a:pt x="3489" y="525"/>
                    <a:pt x="3537" y="465"/>
                    <a:pt x="3537" y="406"/>
                  </a:cubicBezTo>
                  <a:lnTo>
                    <a:pt x="3537" y="739"/>
                  </a:lnTo>
                  <a:cubicBezTo>
                    <a:pt x="3537" y="799"/>
                    <a:pt x="3489" y="858"/>
                    <a:pt x="3418" y="894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32" y="501"/>
                  </a:lnTo>
                  <a:cubicBezTo>
                    <a:pt x="48" y="453"/>
                    <a:pt x="13" y="394"/>
                    <a:pt x="13" y="334"/>
                  </a:cubicBezTo>
                  <a:lnTo>
                    <a:pt x="13" y="1"/>
                  </a:lnTo>
                  <a:cubicBezTo>
                    <a:pt x="1" y="60"/>
                    <a:pt x="48" y="120"/>
                    <a:pt x="132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2731;p34">
              <a:extLst>
                <a:ext uri="{FF2B5EF4-FFF2-40B4-BE49-F238E27FC236}">
                  <a16:creationId xmlns:a16="http://schemas.microsoft.com/office/drawing/2014/main" id="{00D3CC15-0346-6C57-8F05-3AF60AF2B96A}"/>
                </a:ext>
              </a:extLst>
            </p:cNvPr>
            <p:cNvSpPr/>
            <p:nvPr/>
          </p:nvSpPr>
          <p:spPr>
            <a:xfrm>
              <a:off x="4296350" y="3681225"/>
              <a:ext cx="88150" cy="38425"/>
            </a:xfrm>
            <a:custGeom>
              <a:avLst/>
              <a:gdLst/>
              <a:ahLst/>
              <a:cxnLst/>
              <a:rect l="l" t="t" r="r" b="b"/>
              <a:pathLst>
                <a:path w="3526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2"/>
                    <a:pt x="120" y="489"/>
                  </a:cubicBezTo>
                  <a:lnTo>
                    <a:pt x="1834" y="1465"/>
                  </a:lnTo>
                  <a:cubicBezTo>
                    <a:pt x="1912" y="1513"/>
                    <a:pt x="2016" y="1537"/>
                    <a:pt x="2120" y="1537"/>
                  </a:cubicBezTo>
                  <a:cubicBezTo>
                    <a:pt x="2224" y="1537"/>
                    <a:pt x="2328" y="1513"/>
                    <a:pt x="2406" y="1465"/>
                  </a:cubicBezTo>
                  <a:lnTo>
                    <a:pt x="3406" y="894"/>
                  </a:lnTo>
                  <a:cubicBezTo>
                    <a:pt x="3477" y="846"/>
                    <a:pt x="3525" y="787"/>
                    <a:pt x="3525" y="727"/>
                  </a:cubicBezTo>
                  <a:lnTo>
                    <a:pt x="3525" y="394"/>
                  </a:lnTo>
                  <a:cubicBezTo>
                    <a:pt x="3525" y="453"/>
                    <a:pt x="3477" y="513"/>
                    <a:pt x="3406" y="561"/>
                  </a:cubicBezTo>
                  <a:lnTo>
                    <a:pt x="2406" y="1144"/>
                  </a:lnTo>
                  <a:cubicBezTo>
                    <a:pt x="2328" y="1186"/>
                    <a:pt x="2224" y="1206"/>
                    <a:pt x="2120" y="1206"/>
                  </a:cubicBezTo>
                  <a:cubicBezTo>
                    <a:pt x="2016" y="1206"/>
                    <a:pt x="1912" y="1186"/>
                    <a:pt x="1834" y="1144"/>
                  </a:cubicBezTo>
                  <a:lnTo>
                    <a:pt x="120" y="156"/>
                  </a:lnTo>
                  <a:cubicBezTo>
                    <a:pt x="48" y="108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2732;p34">
              <a:extLst>
                <a:ext uri="{FF2B5EF4-FFF2-40B4-BE49-F238E27FC236}">
                  <a16:creationId xmlns:a16="http://schemas.microsoft.com/office/drawing/2014/main" id="{B2339560-4D5E-607D-A2BD-46E88DE98307}"/>
                </a:ext>
              </a:extLst>
            </p:cNvPr>
            <p:cNvSpPr/>
            <p:nvPr/>
          </p:nvSpPr>
          <p:spPr>
            <a:xfrm>
              <a:off x="4296350" y="3681225"/>
              <a:ext cx="88150" cy="39025"/>
            </a:xfrm>
            <a:custGeom>
              <a:avLst/>
              <a:gdLst/>
              <a:ahLst/>
              <a:cxnLst/>
              <a:rect l="l" t="t" r="r" b="b"/>
              <a:pathLst>
                <a:path w="3526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1"/>
                    <a:pt x="48" y="108"/>
                    <a:pt x="120" y="156"/>
                  </a:cubicBezTo>
                  <a:lnTo>
                    <a:pt x="1834" y="1144"/>
                  </a:lnTo>
                  <a:cubicBezTo>
                    <a:pt x="1989" y="1227"/>
                    <a:pt x="2251" y="1227"/>
                    <a:pt x="2406" y="1144"/>
                  </a:cubicBezTo>
                  <a:lnTo>
                    <a:pt x="3406" y="561"/>
                  </a:lnTo>
                  <a:cubicBezTo>
                    <a:pt x="3477" y="513"/>
                    <a:pt x="3525" y="453"/>
                    <a:pt x="3525" y="394"/>
                  </a:cubicBezTo>
                  <a:lnTo>
                    <a:pt x="3525" y="727"/>
                  </a:lnTo>
                  <a:cubicBezTo>
                    <a:pt x="3525" y="787"/>
                    <a:pt x="3477" y="846"/>
                    <a:pt x="3406" y="894"/>
                  </a:cubicBezTo>
                  <a:lnTo>
                    <a:pt x="2406" y="1465"/>
                  </a:lnTo>
                  <a:cubicBezTo>
                    <a:pt x="2251" y="1561"/>
                    <a:pt x="1989" y="1561"/>
                    <a:pt x="1834" y="1465"/>
                  </a:cubicBezTo>
                  <a:lnTo>
                    <a:pt x="120" y="489"/>
                  </a:lnTo>
                  <a:cubicBezTo>
                    <a:pt x="48" y="442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733;p34">
              <a:extLst>
                <a:ext uri="{FF2B5EF4-FFF2-40B4-BE49-F238E27FC236}">
                  <a16:creationId xmlns:a16="http://schemas.microsoft.com/office/drawing/2014/main" id="{AC0ACA1C-D37A-8C44-1CD2-76682D375951}"/>
                </a:ext>
              </a:extLst>
            </p:cNvPr>
            <p:cNvSpPr/>
            <p:nvPr/>
          </p:nvSpPr>
          <p:spPr>
            <a:xfrm>
              <a:off x="4259750" y="383185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39"/>
                    <a:pt x="2126" y="1539"/>
                  </a:cubicBezTo>
                  <a:cubicBezTo>
                    <a:pt x="2230" y="1539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91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7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734;p34">
              <a:extLst>
                <a:ext uri="{FF2B5EF4-FFF2-40B4-BE49-F238E27FC236}">
                  <a16:creationId xmlns:a16="http://schemas.microsoft.com/office/drawing/2014/main" id="{C7F1AC49-8D5C-F3B4-3072-D97B430A3242}"/>
                </a:ext>
              </a:extLst>
            </p:cNvPr>
            <p:cNvSpPr/>
            <p:nvPr/>
          </p:nvSpPr>
          <p:spPr>
            <a:xfrm>
              <a:off x="4259750" y="38318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0" y="322"/>
                  </a:move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4108" y="167"/>
                  </a:lnTo>
                  <a:cubicBezTo>
                    <a:pt x="4191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1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735;p34">
              <a:extLst>
                <a:ext uri="{FF2B5EF4-FFF2-40B4-BE49-F238E27FC236}">
                  <a16:creationId xmlns:a16="http://schemas.microsoft.com/office/drawing/2014/main" id="{CB1ED350-CD0B-5B38-9885-B65E0F73A3D7}"/>
                </a:ext>
              </a:extLst>
            </p:cNvPr>
            <p:cNvSpPr/>
            <p:nvPr/>
          </p:nvSpPr>
          <p:spPr>
            <a:xfrm>
              <a:off x="4355000" y="3804475"/>
              <a:ext cx="105700" cy="38700"/>
            </a:xfrm>
            <a:custGeom>
              <a:avLst/>
              <a:gdLst/>
              <a:ahLst/>
              <a:cxnLst/>
              <a:rect l="l" t="t" r="r" b="b"/>
              <a:pathLst>
                <a:path w="4228" h="1548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500"/>
                  </a:cubicBezTo>
                  <a:lnTo>
                    <a:pt x="1834" y="1477"/>
                  </a:lnTo>
                  <a:cubicBezTo>
                    <a:pt x="1917" y="1524"/>
                    <a:pt x="2024" y="1548"/>
                    <a:pt x="2130" y="1548"/>
                  </a:cubicBezTo>
                  <a:cubicBezTo>
                    <a:pt x="2236" y="1548"/>
                    <a:pt x="2340" y="1524"/>
                    <a:pt x="2417" y="1477"/>
                  </a:cubicBezTo>
                  <a:lnTo>
                    <a:pt x="4108" y="500"/>
                  </a:lnTo>
                  <a:cubicBezTo>
                    <a:pt x="4191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1" y="131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736;p34">
              <a:extLst>
                <a:ext uri="{FF2B5EF4-FFF2-40B4-BE49-F238E27FC236}">
                  <a16:creationId xmlns:a16="http://schemas.microsoft.com/office/drawing/2014/main" id="{AE1FF0D5-DC97-DEAB-7E3F-3FCAFF5438D4}"/>
                </a:ext>
              </a:extLst>
            </p:cNvPr>
            <p:cNvSpPr/>
            <p:nvPr/>
          </p:nvSpPr>
          <p:spPr>
            <a:xfrm>
              <a:off x="4355000" y="380447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1834" y="1477"/>
                  </a:moveTo>
                  <a:lnTo>
                    <a:pt x="119" y="500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7" y="1155"/>
                  </a:cubicBezTo>
                  <a:lnTo>
                    <a:pt x="4108" y="167"/>
                  </a:lnTo>
                  <a:cubicBezTo>
                    <a:pt x="4191" y="131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91" y="453"/>
                    <a:pt x="4108" y="500"/>
                  </a:cubicBezTo>
                  <a:lnTo>
                    <a:pt x="2417" y="1477"/>
                  </a:lnTo>
                  <a:cubicBezTo>
                    <a:pt x="2263" y="1572"/>
                    <a:pt x="2001" y="1572"/>
                    <a:pt x="1834" y="147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2737;p34">
              <a:extLst>
                <a:ext uri="{FF2B5EF4-FFF2-40B4-BE49-F238E27FC236}">
                  <a16:creationId xmlns:a16="http://schemas.microsoft.com/office/drawing/2014/main" id="{285DD81F-B95A-31C4-1235-3B7D6F306810}"/>
                </a:ext>
              </a:extLst>
            </p:cNvPr>
            <p:cNvSpPr/>
            <p:nvPr/>
          </p:nvSpPr>
          <p:spPr>
            <a:xfrm>
              <a:off x="4494900" y="3796125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3417" y="894"/>
                  </a:lnTo>
                  <a:cubicBezTo>
                    <a:pt x="3489" y="846"/>
                    <a:pt x="3536" y="787"/>
                    <a:pt x="3536" y="727"/>
                  </a:cubicBezTo>
                  <a:lnTo>
                    <a:pt x="3536" y="406"/>
                  </a:lnTo>
                  <a:cubicBezTo>
                    <a:pt x="3536" y="465"/>
                    <a:pt x="3489" y="525"/>
                    <a:pt x="3417" y="560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2738;p34">
              <a:extLst>
                <a:ext uri="{FF2B5EF4-FFF2-40B4-BE49-F238E27FC236}">
                  <a16:creationId xmlns:a16="http://schemas.microsoft.com/office/drawing/2014/main" id="{278BC4FB-46FD-12D5-7F7F-FDC2EEFD5BC7}"/>
                </a:ext>
              </a:extLst>
            </p:cNvPr>
            <p:cNvSpPr/>
            <p:nvPr/>
          </p:nvSpPr>
          <p:spPr>
            <a:xfrm>
              <a:off x="4494900" y="3796125"/>
              <a:ext cx="88425" cy="39025"/>
            </a:xfrm>
            <a:custGeom>
              <a:avLst/>
              <a:gdLst/>
              <a:ahLst/>
              <a:cxnLst/>
              <a:rect l="l" t="t" r="r" b="b"/>
              <a:pathLst>
                <a:path w="3537" h="1561" fill="none" extrusionOk="0">
                  <a:moveTo>
                    <a:pt x="3536" y="406"/>
                  </a:moveTo>
                  <a:lnTo>
                    <a:pt x="3536" y="727"/>
                  </a:lnTo>
                  <a:cubicBezTo>
                    <a:pt x="3536" y="787"/>
                    <a:pt x="3489" y="846"/>
                    <a:pt x="3417" y="894"/>
                  </a:cubicBezTo>
                  <a:lnTo>
                    <a:pt x="2417" y="1477"/>
                  </a:lnTo>
                  <a:cubicBezTo>
                    <a:pt x="2251" y="1561"/>
                    <a:pt x="2001" y="1561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3417" y="560"/>
                  </a:lnTo>
                  <a:cubicBezTo>
                    <a:pt x="3489" y="525"/>
                    <a:pt x="3536" y="465"/>
                    <a:pt x="3536" y="40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2739;p34">
              <a:extLst>
                <a:ext uri="{FF2B5EF4-FFF2-40B4-BE49-F238E27FC236}">
                  <a16:creationId xmlns:a16="http://schemas.microsoft.com/office/drawing/2014/main" id="{FCF47604-2628-B36E-A94A-82BBD00E9565}"/>
                </a:ext>
              </a:extLst>
            </p:cNvPr>
            <p:cNvSpPr/>
            <p:nvPr/>
          </p:nvSpPr>
          <p:spPr>
            <a:xfrm>
              <a:off x="3818325" y="3735700"/>
              <a:ext cx="105400" cy="38725"/>
            </a:xfrm>
            <a:custGeom>
              <a:avLst/>
              <a:gdLst/>
              <a:ahLst/>
              <a:cxnLst/>
              <a:rect l="l" t="t" r="r" b="b"/>
              <a:pathLst>
                <a:path w="4216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36" y="453"/>
                    <a:pt x="119" y="501"/>
                  </a:cubicBezTo>
                  <a:lnTo>
                    <a:pt x="1822" y="1477"/>
                  </a:lnTo>
                  <a:cubicBezTo>
                    <a:pt x="1905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5" y="1477"/>
                  </a:cubicBezTo>
                  <a:lnTo>
                    <a:pt x="4108" y="501"/>
                  </a:lnTo>
                  <a:cubicBezTo>
                    <a:pt x="4179" y="453"/>
                    <a:pt x="4215" y="394"/>
                    <a:pt x="4215" y="334"/>
                  </a:cubicBezTo>
                  <a:lnTo>
                    <a:pt x="4215" y="1"/>
                  </a:lnTo>
                  <a:cubicBezTo>
                    <a:pt x="4215" y="60"/>
                    <a:pt x="4179" y="120"/>
                    <a:pt x="4108" y="168"/>
                  </a:cubicBezTo>
                  <a:lnTo>
                    <a:pt x="2405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5" y="1197"/>
                    <a:pt x="1822" y="1156"/>
                  </a:cubicBezTo>
                  <a:lnTo>
                    <a:pt x="119" y="168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740;p34">
              <a:extLst>
                <a:ext uri="{FF2B5EF4-FFF2-40B4-BE49-F238E27FC236}">
                  <a16:creationId xmlns:a16="http://schemas.microsoft.com/office/drawing/2014/main" id="{383A0E3D-F6E9-736F-8FEC-6C94CB7DF04F}"/>
                </a:ext>
              </a:extLst>
            </p:cNvPr>
            <p:cNvSpPr/>
            <p:nvPr/>
          </p:nvSpPr>
          <p:spPr>
            <a:xfrm>
              <a:off x="3818325" y="3735700"/>
              <a:ext cx="105400" cy="39325"/>
            </a:xfrm>
            <a:custGeom>
              <a:avLst/>
              <a:gdLst/>
              <a:ahLst/>
              <a:cxnLst/>
              <a:rect l="l" t="t" r="r" b="b"/>
              <a:pathLst>
                <a:path w="4216" h="1573" fill="none" extrusionOk="0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36" y="120"/>
                    <a:pt x="119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5" y="1156"/>
                  </a:cubicBezTo>
                  <a:lnTo>
                    <a:pt x="4108" y="168"/>
                  </a:lnTo>
                  <a:cubicBezTo>
                    <a:pt x="4179" y="120"/>
                    <a:pt x="4215" y="60"/>
                    <a:pt x="4215" y="1"/>
                  </a:cubicBezTo>
                  <a:lnTo>
                    <a:pt x="4215" y="334"/>
                  </a:lnTo>
                  <a:cubicBezTo>
                    <a:pt x="4215" y="394"/>
                    <a:pt x="4179" y="453"/>
                    <a:pt x="4108" y="501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19" y="501"/>
                  </a:lnTo>
                  <a:cubicBezTo>
                    <a:pt x="36" y="453"/>
                    <a:pt x="0" y="394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2741;p34">
              <a:extLst>
                <a:ext uri="{FF2B5EF4-FFF2-40B4-BE49-F238E27FC236}">
                  <a16:creationId xmlns:a16="http://schemas.microsoft.com/office/drawing/2014/main" id="{FB08E5F3-055C-CFC9-DD47-5E4EB10CD40B}"/>
                </a:ext>
              </a:extLst>
            </p:cNvPr>
            <p:cNvSpPr/>
            <p:nvPr/>
          </p:nvSpPr>
          <p:spPr>
            <a:xfrm>
              <a:off x="3951375" y="388960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20" y="488"/>
                  </a:cubicBezTo>
                  <a:lnTo>
                    <a:pt x="1834" y="1465"/>
                  </a:lnTo>
                  <a:cubicBezTo>
                    <a:pt x="1917" y="1512"/>
                    <a:pt x="2022" y="1536"/>
                    <a:pt x="2126" y="1536"/>
                  </a:cubicBezTo>
                  <a:cubicBezTo>
                    <a:pt x="2230" y="1536"/>
                    <a:pt x="2334" y="1512"/>
                    <a:pt x="2417" y="1465"/>
                  </a:cubicBezTo>
                  <a:lnTo>
                    <a:pt x="4108" y="488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6" y="1206"/>
                  </a:cubicBezTo>
                  <a:cubicBezTo>
                    <a:pt x="2022" y="1206"/>
                    <a:pt x="1917" y="1185"/>
                    <a:pt x="1834" y="1143"/>
                  </a:cubicBezTo>
                  <a:lnTo>
                    <a:pt x="120" y="155"/>
                  </a:lnTo>
                  <a:cubicBezTo>
                    <a:pt x="48" y="107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2742;p34">
              <a:extLst>
                <a:ext uri="{FF2B5EF4-FFF2-40B4-BE49-F238E27FC236}">
                  <a16:creationId xmlns:a16="http://schemas.microsoft.com/office/drawing/2014/main" id="{E7BD245D-416A-7DAA-5C0B-1513A87150FA}"/>
                </a:ext>
              </a:extLst>
            </p:cNvPr>
            <p:cNvSpPr/>
            <p:nvPr/>
          </p:nvSpPr>
          <p:spPr>
            <a:xfrm>
              <a:off x="3951375" y="38896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108" y="488"/>
                  </a:moveTo>
                  <a:lnTo>
                    <a:pt x="2417" y="1465"/>
                  </a:lnTo>
                  <a:cubicBezTo>
                    <a:pt x="2251" y="1560"/>
                    <a:pt x="2001" y="1560"/>
                    <a:pt x="1834" y="1465"/>
                  </a:cubicBezTo>
                  <a:lnTo>
                    <a:pt x="120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07"/>
                    <a:pt x="120" y="155"/>
                  </a:cubicBezTo>
                  <a:lnTo>
                    <a:pt x="1834" y="1143"/>
                  </a:lnTo>
                  <a:cubicBezTo>
                    <a:pt x="2001" y="1227"/>
                    <a:pt x="2251" y="1227"/>
                    <a:pt x="2417" y="1143"/>
                  </a:cubicBezTo>
                  <a:lnTo>
                    <a:pt x="4108" y="155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80" y="441"/>
                    <a:pt x="4108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2743;p34">
              <a:extLst>
                <a:ext uri="{FF2B5EF4-FFF2-40B4-BE49-F238E27FC236}">
                  <a16:creationId xmlns:a16="http://schemas.microsoft.com/office/drawing/2014/main" id="{97091856-A4CB-72A2-06DA-D4B766056F08}"/>
                </a:ext>
              </a:extLst>
            </p:cNvPr>
            <p:cNvSpPr/>
            <p:nvPr/>
          </p:nvSpPr>
          <p:spPr>
            <a:xfrm>
              <a:off x="3506375" y="3224925"/>
              <a:ext cx="88125" cy="38500"/>
            </a:xfrm>
            <a:custGeom>
              <a:avLst/>
              <a:gdLst/>
              <a:ahLst/>
              <a:cxnLst/>
              <a:rect l="l" t="t" r="r" b="b"/>
              <a:pathLst>
                <a:path w="3525" h="1540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406"/>
                    <a:pt x="48" y="465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40"/>
                    <a:pt x="2124" y="1540"/>
                  </a:cubicBezTo>
                  <a:cubicBezTo>
                    <a:pt x="2227" y="1540"/>
                    <a:pt x="2328" y="1519"/>
                    <a:pt x="2406" y="1477"/>
                  </a:cubicBezTo>
                  <a:lnTo>
                    <a:pt x="3406" y="894"/>
                  </a:lnTo>
                  <a:cubicBezTo>
                    <a:pt x="3489" y="846"/>
                    <a:pt x="3525" y="787"/>
                    <a:pt x="3525" y="727"/>
                  </a:cubicBezTo>
                  <a:lnTo>
                    <a:pt x="3525" y="406"/>
                  </a:lnTo>
                  <a:cubicBezTo>
                    <a:pt x="3525" y="465"/>
                    <a:pt x="3489" y="525"/>
                    <a:pt x="3406" y="572"/>
                  </a:cubicBezTo>
                  <a:lnTo>
                    <a:pt x="2406" y="1144"/>
                  </a:lnTo>
                  <a:cubicBezTo>
                    <a:pt x="2328" y="1191"/>
                    <a:pt x="2227" y="1215"/>
                    <a:pt x="2124" y="1215"/>
                  </a:cubicBezTo>
                  <a:cubicBezTo>
                    <a:pt x="2022" y="1215"/>
                    <a:pt x="1918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744;p34">
              <a:extLst>
                <a:ext uri="{FF2B5EF4-FFF2-40B4-BE49-F238E27FC236}">
                  <a16:creationId xmlns:a16="http://schemas.microsoft.com/office/drawing/2014/main" id="{7CE79720-9BBE-A087-119D-62214CCCF87C}"/>
                </a:ext>
              </a:extLst>
            </p:cNvPr>
            <p:cNvSpPr/>
            <p:nvPr/>
          </p:nvSpPr>
          <p:spPr>
            <a:xfrm>
              <a:off x="3506375" y="3224925"/>
              <a:ext cx="88125" cy="39025"/>
            </a:xfrm>
            <a:custGeom>
              <a:avLst/>
              <a:gdLst/>
              <a:ahLst/>
              <a:cxnLst/>
              <a:rect l="l" t="t" r="r" b="b"/>
              <a:pathLst>
                <a:path w="3525" h="1561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06" y="1144"/>
                  </a:cubicBezTo>
                  <a:lnTo>
                    <a:pt x="3406" y="572"/>
                  </a:lnTo>
                  <a:cubicBezTo>
                    <a:pt x="3489" y="525"/>
                    <a:pt x="3525" y="465"/>
                    <a:pt x="3525" y="406"/>
                  </a:cubicBezTo>
                  <a:lnTo>
                    <a:pt x="3525" y="727"/>
                  </a:lnTo>
                  <a:cubicBezTo>
                    <a:pt x="3525" y="787"/>
                    <a:pt x="3489" y="846"/>
                    <a:pt x="3406" y="894"/>
                  </a:cubicBezTo>
                  <a:lnTo>
                    <a:pt x="2406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65"/>
                    <a:pt x="1" y="406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745;p34">
              <a:extLst>
                <a:ext uri="{FF2B5EF4-FFF2-40B4-BE49-F238E27FC236}">
                  <a16:creationId xmlns:a16="http://schemas.microsoft.com/office/drawing/2014/main" id="{754BBD42-D5D6-58AA-CF02-46BE1970DA78}"/>
                </a:ext>
              </a:extLst>
            </p:cNvPr>
            <p:cNvSpPr/>
            <p:nvPr/>
          </p:nvSpPr>
          <p:spPr>
            <a:xfrm>
              <a:off x="3358450" y="3311250"/>
              <a:ext cx="142600" cy="60150"/>
            </a:xfrm>
            <a:custGeom>
              <a:avLst/>
              <a:gdLst/>
              <a:ahLst/>
              <a:cxnLst/>
              <a:rect l="l" t="t" r="r" b="b"/>
              <a:pathLst>
                <a:path w="5704" h="2406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489"/>
                  </a:cubicBezTo>
                  <a:lnTo>
                    <a:pt x="3310" y="2334"/>
                  </a:lnTo>
                  <a:cubicBezTo>
                    <a:pt x="3394" y="2382"/>
                    <a:pt x="3498" y="2406"/>
                    <a:pt x="3602" y="2406"/>
                  </a:cubicBezTo>
                  <a:cubicBezTo>
                    <a:pt x="3706" y="2406"/>
                    <a:pt x="3810" y="2382"/>
                    <a:pt x="3894" y="2334"/>
                  </a:cubicBezTo>
                  <a:lnTo>
                    <a:pt x="5596" y="1358"/>
                  </a:lnTo>
                  <a:cubicBezTo>
                    <a:pt x="5668" y="1310"/>
                    <a:pt x="5703" y="1251"/>
                    <a:pt x="5703" y="1191"/>
                  </a:cubicBezTo>
                  <a:lnTo>
                    <a:pt x="5703" y="870"/>
                  </a:lnTo>
                  <a:cubicBezTo>
                    <a:pt x="5703" y="917"/>
                    <a:pt x="5668" y="989"/>
                    <a:pt x="5596" y="1024"/>
                  </a:cubicBezTo>
                  <a:lnTo>
                    <a:pt x="3894" y="2013"/>
                  </a:lnTo>
                  <a:cubicBezTo>
                    <a:pt x="3810" y="2054"/>
                    <a:pt x="3706" y="2075"/>
                    <a:pt x="3602" y="2075"/>
                  </a:cubicBezTo>
                  <a:cubicBezTo>
                    <a:pt x="3498" y="2075"/>
                    <a:pt x="3394" y="2054"/>
                    <a:pt x="3310" y="2013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746;p34">
              <a:extLst>
                <a:ext uri="{FF2B5EF4-FFF2-40B4-BE49-F238E27FC236}">
                  <a16:creationId xmlns:a16="http://schemas.microsoft.com/office/drawing/2014/main" id="{FBACE83B-A96F-D05C-19CD-A1763D62DB2A}"/>
                </a:ext>
              </a:extLst>
            </p:cNvPr>
            <p:cNvSpPr/>
            <p:nvPr/>
          </p:nvSpPr>
          <p:spPr>
            <a:xfrm>
              <a:off x="3358450" y="3311250"/>
              <a:ext cx="142600" cy="60750"/>
            </a:xfrm>
            <a:custGeom>
              <a:avLst/>
              <a:gdLst/>
              <a:ahLst/>
              <a:cxnLst/>
              <a:rect l="l" t="t" r="r" b="b"/>
              <a:pathLst>
                <a:path w="5704" h="2430" fill="none" extrusionOk="0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3310" y="2013"/>
                  </a:lnTo>
                  <a:cubicBezTo>
                    <a:pt x="3477" y="2096"/>
                    <a:pt x="3727" y="2096"/>
                    <a:pt x="3894" y="2013"/>
                  </a:cubicBezTo>
                  <a:lnTo>
                    <a:pt x="5596" y="1024"/>
                  </a:lnTo>
                  <a:cubicBezTo>
                    <a:pt x="5668" y="989"/>
                    <a:pt x="5703" y="917"/>
                    <a:pt x="5703" y="870"/>
                  </a:cubicBezTo>
                  <a:lnTo>
                    <a:pt x="5703" y="1191"/>
                  </a:lnTo>
                  <a:cubicBezTo>
                    <a:pt x="5703" y="1251"/>
                    <a:pt x="5668" y="1310"/>
                    <a:pt x="5596" y="1358"/>
                  </a:cubicBezTo>
                  <a:lnTo>
                    <a:pt x="3894" y="2334"/>
                  </a:lnTo>
                  <a:cubicBezTo>
                    <a:pt x="3727" y="2429"/>
                    <a:pt x="3477" y="2429"/>
                    <a:pt x="3310" y="2334"/>
                  </a:cubicBezTo>
                  <a:lnTo>
                    <a:pt x="119" y="489"/>
                  </a:lnTo>
                  <a:cubicBezTo>
                    <a:pt x="36" y="453"/>
                    <a:pt x="0" y="393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747;p34">
              <a:extLst>
                <a:ext uri="{FF2B5EF4-FFF2-40B4-BE49-F238E27FC236}">
                  <a16:creationId xmlns:a16="http://schemas.microsoft.com/office/drawing/2014/main" id="{B66FD9E3-24CE-3777-1005-A2D437D51263}"/>
                </a:ext>
              </a:extLst>
            </p:cNvPr>
            <p:cNvSpPr/>
            <p:nvPr/>
          </p:nvSpPr>
          <p:spPr>
            <a:xfrm>
              <a:off x="3429275" y="32698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3"/>
                    <a:pt x="49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8"/>
                    <a:pt x="2126" y="1548"/>
                  </a:cubicBezTo>
                  <a:cubicBezTo>
                    <a:pt x="2230" y="1548"/>
                    <a:pt x="2335" y="1525"/>
                    <a:pt x="2418" y="1477"/>
                  </a:cubicBezTo>
                  <a:lnTo>
                    <a:pt x="4109" y="501"/>
                  </a:lnTo>
                  <a:cubicBezTo>
                    <a:pt x="4192" y="453"/>
                    <a:pt x="4228" y="393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92" y="120"/>
                    <a:pt x="4109" y="167"/>
                  </a:cubicBezTo>
                  <a:lnTo>
                    <a:pt x="2418" y="1155"/>
                  </a:lnTo>
                  <a:cubicBezTo>
                    <a:pt x="2335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9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748;p34">
              <a:extLst>
                <a:ext uri="{FF2B5EF4-FFF2-40B4-BE49-F238E27FC236}">
                  <a16:creationId xmlns:a16="http://schemas.microsoft.com/office/drawing/2014/main" id="{3E1AAC76-C64A-00D3-5DFE-17EFF9C76201}"/>
                </a:ext>
              </a:extLst>
            </p:cNvPr>
            <p:cNvSpPr/>
            <p:nvPr/>
          </p:nvSpPr>
          <p:spPr>
            <a:xfrm>
              <a:off x="3429275" y="3269875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9" y="120"/>
                    <a:pt x="120" y="167"/>
                  </a:cubicBezTo>
                  <a:lnTo>
                    <a:pt x="1834" y="1155"/>
                  </a:lnTo>
                  <a:cubicBezTo>
                    <a:pt x="2001" y="1239"/>
                    <a:pt x="2251" y="1239"/>
                    <a:pt x="2418" y="1155"/>
                  </a:cubicBezTo>
                  <a:lnTo>
                    <a:pt x="4109" y="167"/>
                  </a:lnTo>
                  <a:cubicBezTo>
                    <a:pt x="4192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3"/>
                    <a:pt x="4192" y="453"/>
                    <a:pt x="4109" y="501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9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749;p34">
              <a:extLst>
                <a:ext uri="{FF2B5EF4-FFF2-40B4-BE49-F238E27FC236}">
                  <a16:creationId xmlns:a16="http://schemas.microsoft.com/office/drawing/2014/main" id="{F330127E-8BB3-2FA8-A3C9-17F45DC6072F}"/>
                </a:ext>
              </a:extLst>
            </p:cNvPr>
            <p:cNvSpPr/>
            <p:nvPr/>
          </p:nvSpPr>
          <p:spPr>
            <a:xfrm>
              <a:off x="3465000" y="33725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8" y="500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2" y="143"/>
                    <a:pt x="4108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750;p34">
              <a:extLst>
                <a:ext uri="{FF2B5EF4-FFF2-40B4-BE49-F238E27FC236}">
                  <a16:creationId xmlns:a16="http://schemas.microsoft.com/office/drawing/2014/main" id="{95238992-FAE3-9E46-79EE-6BF73AF35D18}"/>
                </a:ext>
              </a:extLst>
            </p:cNvPr>
            <p:cNvSpPr/>
            <p:nvPr/>
          </p:nvSpPr>
          <p:spPr>
            <a:xfrm>
              <a:off x="3465000" y="337257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92" y="453"/>
                    <a:pt x="4108" y="500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8" y="1155"/>
                  </a:cubicBezTo>
                  <a:lnTo>
                    <a:pt x="4108" y="167"/>
                  </a:lnTo>
                  <a:cubicBezTo>
                    <a:pt x="4192" y="143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751;p34">
              <a:extLst>
                <a:ext uri="{FF2B5EF4-FFF2-40B4-BE49-F238E27FC236}">
                  <a16:creationId xmlns:a16="http://schemas.microsoft.com/office/drawing/2014/main" id="{F328CD73-B062-D204-1B4D-1F3AE0A83D92}"/>
                </a:ext>
              </a:extLst>
            </p:cNvPr>
            <p:cNvSpPr/>
            <p:nvPr/>
          </p:nvSpPr>
          <p:spPr>
            <a:xfrm>
              <a:off x="3487025" y="354462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1" y="0"/>
                  </a:moveTo>
                  <a:lnTo>
                    <a:pt x="1" y="321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6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6"/>
                  </a:cubicBezTo>
                  <a:lnTo>
                    <a:pt x="4108" y="488"/>
                  </a:lnTo>
                  <a:cubicBezTo>
                    <a:pt x="4180" y="441"/>
                    <a:pt x="4227" y="381"/>
                    <a:pt x="4227" y="321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4"/>
                    <a:pt x="2126" y="1214"/>
                  </a:cubicBezTo>
                  <a:cubicBezTo>
                    <a:pt x="2022" y="1214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752;p34">
              <a:extLst>
                <a:ext uri="{FF2B5EF4-FFF2-40B4-BE49-F238E27FC236}">
                  <a16:creationId xmlns:a16="http://schemas.microsoft.com/office/drawing/2014/main" id="{C3E4FBBF-05EE-09FF-36EF-822C14E72365}"/>
                </a:ext>
              </a:extLst>
            </p:cNvPr>
            <p:cNvSpPr/>
            <p:nvPr/>
          </p:nvSpPr>
          <p:spPr>
            <a:xfrm>
              <a:off x="3487025" y="35446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1" y="321"/>
                  </a:move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21"/>
                  </a:lnTo>
                  <a:cubicBezTo>
                    <a:pt x="4227" y="381"/>
                    <a:pt x="4180" y="441"/>
                    <a:pt x="4108" y="488"/>
                  </a:cubicBezTo>
                  <a:lnTo>
                    <a:pt x="2418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753;p34">
              <a:extLst>
                <a:ext uri="{FF2B5EF4-FFF2-40B4-BE49-F238E27FC236}">
                  <a16:creationId xmlns:a16="http://schemas.microsoft.com/office/drawing/2014/main" id="{2B8CE84E-ADA7-8D21-DC29-1A6068B2B2B5}"/>
                </a:ext>
              </a:extLst>
            </p:cNvPr>
            <p:cNvSpPr/>
            <p:nvPr/>
          </p:nvSpPr>
          <p:spPr>
            <a:xfrm>
              <a:off x="3495375" y="33079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36" y="441"/>
                    <a:pt x="119" y="489"/>
                  </a:cubicBezTo>
                  <a:lnTo>
                    <a:pt x="1822" y="1477"/>
                  </a:lnTo>
                  <a:cubicBezTo>
                    <a:pt x="1905" y="1519"/>
                    <a:pt x="2009" y="1539"/>
                    <a:pt x="2113" y="1539"/>
                  </a:cubicBezTo>
                  <a:cubicBezTo>
                    <a:pt x="2218" y="1539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05" y="1144"/>
                  </a:lnTo>
                  <a:cubicBezTo>
                    <a:pt x="2322" y="1197"/>
                    <a:pt x="2218" y="1224"/>
                    <a:pt x="2113" y="1224"/>
                  </a:cubicBezTo>
                  <a:cubicBezTo>
                    <a:pt x="2009" y="1224"/>
                    <a:pt x="1905" y="1197"/>
                    <a:pt x="1822" y="1144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754;p34">
              <a:extLst>
                <a:ext uri="{FF2B5EF4-FFF2-40B4-BE49-F238E27FC236}">
                  <a16:creationId xmlns:a16="http://schemas.microsoft.com/office/drawing/2014/main" id="{6357F083-3966-BAC6-FE64-4AF0D6584B22}"/>
                </a:ext>
              </a:extLst>
            </p:cNvPr>
            <p:cNvSpPr/>
            <p:nvPr/>
          </p:nvSpPr>
          <p:spPr>
            <a:xfrm>
              <a:off x="3495375" y="3307975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2405" y="1144"/>
                  </a:move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05" y="1477"/>
                  </a:lnTo>
                  <a:cubicBezTo>
                    <a:pt x="2238" y="1560"/>
                    <a:pt x="1988" y="1560"/>
                    <a:pt x="1822" y="1477"/>
                  </a:cubicBezTo>
                  <a:lnTo>
                    <a:pt x="119" y="489"/>
                  </a:lnTo>
                  <a:cubicBezTo>
                    <a:pt x="36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1822" y="1144"/>
                  </a:lnTo>
                  <a:cubicBezTo>
                    <a:pt x="1988" y="1251"/>
                    <a:pt x="2238" y="1251"/>
                    <a:pt x="2405" y="114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755;p34">
              <a:extLst>
                <a:ext uri="{FF2B5EF4-FFF2-40B4-BE49-F238E27FC236}">
                  <a16:creationId xmlns:a16="http://schemas.microsoft.com/office/drawing/2014/main" id="{BFCEB303-3FAD-11DF-86C5-D08B4D1A80A2}"/>
                </a:ext>
              </a:extLst>
            </p:cNvPr>
            <p:cNvSpPr/>
            <p:nvPr/>
          </p:nvSpPr>
          <p:spPr>
            <a:xfrm>
              <a:off x="3532875" y="3494000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406"/>
                    <a:pt x="24" y="465"/>
                    <a:pt x="119" y="489"/>
                  </a:cubicBezTo>
                  <a:lnTo>
                    <a:pt x="1834" y="1477"/>
                  </a:lnTo>
                  <a:cubicBezTo>
                    <a:pt x="1911" y="1519"/>
                    <a:pt x="2012" y="1540"/>
                    <a:pt x="2115" y="1540"/>
                  </a:cubicBezTo>
                  <a:cubicBezTo>
                    <a:pt x="2218" y="1540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1"/>
                    <a:pt x="4179" y="120"/>
                    <a:pt x="4108" y="168"/>
                  </a:cubicBezTo>
                  <a:lnTo>
                    <a:pt x="2405" y="1144"/>
                  </a:lnTo>
                  <a:cubicBezTo>
                    <a:pt x="2322" y="1192"/>
                    <a:pt x="2218" y="1215"/>
                    <a:pt x="2115" y="1215"/>
                  </a:cubicBezTo>
                  <a:cubicBezTo>
                    <a:pt x="2012" y="1215"/>
                    <a:pt x="1911" y="1192"/>
                    <a:pt x="1834" y="1144"/>
                  </a:cubicBezTo>
                  <a:lnTo>
                    <a:pt x="119" y="168"/>
                  </a:lnTo>
                  <a:cubicBezTo>
                    <a:pt x="48" y="120"/>
                    <a:pt x="0" y="6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756;p34">
              <a:extLst>
                <a:ext uri="{FF2B5EF4-FFF2-40B4-BE49-F238E27FC236}">
                  <a16:creationId xmlns:a16="http://schemas.microsoft.com/office/drawing/2014/main" id="{5B14AE34-972E-AFD3-ECD3-F5D96810BC0D}"/>
                </a:ext>
              </a:extLst>
            </p:cNvPr>
            <p:cNvSpPr/>
            <p:nvPr/>
          </p:nvSpPr>
          <p:spPr>
            <a:xfrm>
              <a:off x="3532875" y="349400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0" y="322"/>
                  </a:moveTo>
                  <a:lnTo>
                    <a:pt x="0" y="1"/>
                  </a:lnTo>
                  <a:cubicBezTo>
                    <a:pt x="0" y="61"/>
                    <a:pt x="48" y="120"/>
                    <a:pt x="119" y="168"/>
                  </a:cubicBezTo>
                  <a:lnTo>
                    <a:pt x="1834" y="1144"/>
                  </a:lnTo>
                  <a:cubicBezTo>
                    <a:pt x="1989" y="1239"/>
                    <a:pt x="2239" y="1239"/>
                    <a:pt x="2405" y="1144"/>
                  </a:cubicBezTo>
                  <a:lnTo>
                    <a:pt x="4108" y="168"/>
                  </a:lnTo>
                  <a:cubicBezTo>
                    <a:pt x="4179" y="120"/>
                    <a:pt x="4227" y="61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05" y="1477"/>
                  </a:lnTo>
                  <a:cubicBezTo>
                    <a:pt x="2239" y="1561"/>
                    <a:pt x="1989" y="1561"/>
                    <a:pt x="1834" y="1477"/>
                  </a:cubicBezTo>
                  <a:lnTo>
                    <a:pt x="119" y="489"/>
                  </a:lnTo>
                  <a:cubicBezTo>
                    <a:pt x="24" y="465"/>
                    <a:pt x="0" y="406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757;p34">
              <a:extLst>
                <a:ext uri="{FF2B5EF4-FFF2-40B4-BE49-F238E27FC236}">
                  <a16:creationId xmlns:a16="http://schemas.microsoft.com/office/drawing/2014/main" id="{324FCF11-0151-A3DE-9F3B-8B734B5E46E9}"/>
                </a:ext>
              </a:extLst>
            </p:cNvPr>
            <p:cNvSpPr/>
            <p:nvPr/>
          </p:nvSpPr>
          <p:spPr>
            <a:xfrm>
              <a:off x="3598650" y="353240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65"/>
                  </a:lnTo>
                  <a:cubicBezTo>
                    <a:pt x="1917" y="1513"/>
                    <a:pt x="2022" y="1537"/>
                    <a:pt x="2126" y="1537"/>
                  </a:cubicBezTo>
                  <a:cubicBezTo>
                    <a:pt x="2230" y="1537"/>
                    <a:pt x="2334" y="1513"/>
                    <a:pt x="2418" y="1465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56"/>
                  </a:cubicBezTo>
                  <a:lnTo>
                    <a:pt x="2418" y="1144"/>
                  </a:lnTo>
                  <a:cubicBezTo>
                    <a:pt x="2334" y="1186"/>
                    <a:pt x="2230" y="1206"/>
                    <a:pt x="2126" y="1206"/>
                  </a:cubicBezTo>
                  <a:cubicBezTo>
                    <a:pt x="2022" y="1206"/>
                    <a:pt x="1917" y="1186"/>
                    <a:pt x="1834" y="1144"/>
                  </a:cubicBezTo>
                  <a:lnTo>
                    <a:pt x="120" y="156"/>
                  </a:lnTo>
                  <a:cubicBezTo>
                    <a:pt x="48" y="108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758;p34">
              <a:extLst>
                <a:ext uri="{FF2B5EF4-FFF2-40B4-BE49-F238E27FC236}">
                  <a16:creationId xmlns:a16="http://schemas.microsoft.com/office/drawing/2014/main" id="{07C8E10A-D940-AA27-A810-2400A124BA3E}"/>
                </a:ext>
              </a:extLst>
            </p:cNvPr>
            <p:cNvSpPr/>
            <p:nvPr/>
          </p:nvSpPr>
          <p:spPr>
            <a:xfrm>
              <a:off x="3598650" y="35324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08"/>
                    <a:pt x="120" y="156"/>
                  </a:cubicBezTo>
                  <a:lnTo>
                    <a:pt x="1834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8" y="156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4" y="1465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759;p34">
              <a:extLst>
                <a:ext uri="{FF2B5EF4-FFF2-40B4-BE49-F238E27FC236}">
                  <a16:creationId xmlns:a16="http://schemas.microsoft.com/office/drawing/2014/main" id="{6A8BF5AA-7A36-DA71-A615-F7EC2CAD734D}"/>
                </a:ext>
              </a:extLst>
            </p:cNvPr>
            <p:cNvSpPr/>
            <p:nvPr/>
          </p:nvSpPr>
          <p:spPr>
            <a:xfrm>
              <a:off x="3618300" y="3620225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36" y="441"/>
                    <a:pt x="119" y="488"/>
                  </a:cubicBezTo>
                  <a:lnTo>
                    <a:pt x="1834" y="1465"/>
                  </a:lnTo>
                  <a:cubicBezTo>
                    <a:pt x="1917" y="1512"/>
                    <a:pt x="2021" y="1536"/>
                    <a:pt x="2126" y="1536"/>
                  </a:cubicBezTo>
                  <a:cubicBezTo>
                    <a:pt x="2230" y="1536"/>
                    <a:pt x="2334" y="1512"/>
                    <a:pt x="2417" y="1465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6" y="1206"/>
                  </a:cubicBezTo>
                  <a:cubicBezTo>
                    <a:pt x="2021" y="1206"/>
                    <a:pt x="1917" y="1185"/>
                    <a:pt x="1834" y="1143"/>
                  </a:cubicBezTo>
                  <a:lnTo>
                    <a:pt x="119" y="155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760;p34">
              <a:extLst>
                <a:ext uri="{FF2B5EF4-FFF2-40B4-BE49-F238E27FC236}">
                  <a16:creationId xmlns:a16="http://schemas.microsoft.com/office/drawing/2014/main" id="{B4C5F75E-487A-6045-9077-53FF672724DA}"/>
                </a:ext>
              </a:extLst>
            </p:cNvPr>
            <p:cNvSpPr/>
            <p:nvPr/>
          </p:nvSpPr>
          <p:spPr>
            <a:xfrm>
              <a:off x="3618300" y="36202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55"/>
                  </a:cubicBezTo>
                  <a:lnTo>
                    <a:pt x="1834" y="1143"/>
                  </a:lnTo>
                  <a:cubicBezTo>
                    <a:pt x="2001" y="1227"/>
                    <a:pt x="2251" y="1227"/>
                    <a:pt x="2417" y="1143"/>
                  </a:cubicBezTo>
                  <a:lnTo>
                    <a:pt x="4108" y="155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17" y="1465"/>
                  </a:lnTo>
                  <a:cubicBezTo>
                    <a:pt x="2251" y="1560"/>
                    <a:pt x="2001" y="1560"/>
                    <a:pt x="1834" y="1465"/>
                  </a:cubicBezTo>
                  <a:lnTo>
                    <a:pt x="119" y="488"/>
                  </a:lnTo>
                  <a:cubicBezTo>
                    <a:pt x="36" y="441"/>
                    <a:pt x="0" y="381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761;p34">
              <a:extLst>
                <a:ext uri="{FF2B5EF4-FFF2-40B4-BE49-F238E27FC236}">
                  <a16:creationId xmlns:a16="http://schemas.microsoft.com/office/drawing/2014/main" id="{6C8329F2-C742-93C3-455B-CE833D7FB3D9}"/>
                </a:ext>
              </a:extLst>
            </p:cNvPr>
            <p:cNvSpPr/>
            <p:nvPr/>
          </p:nvSpPr>
          <p:spPr>
            <a:xfrm>
              <a:off x="3684375" y="3658325"/>
              <a:ext cx="105400" cy="38700"/>
            </a:xfrm>
            <a:custGeom>
              <a:avLst/>
              <a:gdLst/>
              <a:ahLst/>
              <a:cxnLst/>
              <a:rect l="l" t="t" r="r" b="b"/>
              <a:pathLst>
                <a:path w="4216" h="1548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36" y="453"/>
                    <a:pt x="120" y="500"/>
                  </a:cubicBezTo>
                  <a:lnTo>
                    <a:pt x="1822" y="1477"/>
                  </a:lnTo>
                  <a:cubicBezTo>
                    <a:pt x="1906" y="1524"/>
                    <a:pt x="2010" y="1548"/>
                    <a:pt x="2114" y="1548"/>
                  </a:cubicBezTo>
                  <a:cubicBezTo>
                    <a:pt x="2218" y="1548"/>
                    <a:pt x="2322" y="1524"/>
                    <a:pt x="2406" y="1477"/>
                  </a:cubicBezTo>
                  <a:lnTo>
                    <a:pt x="4108" y="500"/>
                  </a:lnTo>
                  <a:cubicBezTo>
                    <a:pt x="4180" y="453"/>
                    <a:pt x="4215" y="393"/>
                    <a:pt x="4215" y="334"/>
                  </a:cubicBezTo>
                  <a:lnTo>
                    <a:pt x="4215" y="0"/>
                  </a:lnTo>
                  <a:cubicBezTo>
                    <a:pt x="4215" y="60"/>
                    <a:pt x="4180" y="119"/>
                    <a:pt x="4108" y="167"/>
                  </a:cubicBezTo>
                  <a:lnTo>
                    <a:pt x="2406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5"/>
                  </a:cubicBezTo>
                  <a:lnTo>
                    <a:pt x="120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762;p34">
              <a:extLst>
                <a:ext uri="{FF2B5EF4-FFF2-40B4-BE49-F238E27FC236}">
                  <a16:creationId xmlns:a16="http://schemas.microsoft.com/office/drawing/2014/main" id="{88DC10C4-65A4-55C0-277E-6B872F2D3FE6}"/>
                </a:ext>
              </a:extLst>
            </p:cNvPr>
            <p:cNvSpPr/>
            <p:nvPr/>
          </p:nvSpPr>
          <p:spPr>
            <a:xfrm>
              <a:off x="3684375" y="3658325"/>
              <a:ext cx="105400" cy="39300"/>
            </a:xfrm>
            <a:custGeom>
              <a:avLst/>
              <a:gdLst/>
              <a:ahLst/>
              <a:cxnLst/>
              <a:rect l="l" t="t" r="r" b="b"/>
              <a:pathLst>
                <a:path w="4216" h="1572" fill="none" extrusionOk="0">
                  <a:moveTo>
                    <a:pt x="1" y="334"/>
                  </a:moveTo>
                  <a:lnTo>
                    <a:pt x="1" y="0"/>
                  </a:lnTo>
                  <a:cubicBezTo>
                    <a:pt x="1" y="60"/>
                    <a:pt x="36" y="119"/>
                    <a:pt x="120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6" y="1155"/>
                  </a:cubicBezTo>
                  <a:lnTo>
                    <a:pt x="4108" y="167"/>
                  </a:lnTo>
                  <a:cubicBezTo>
                    <a:pt x="4180" y="119"/>
                    <a:pt x="4215" y="60"/>
                    <a:pt x="4215" y="0"/>
                  </a:cubicBezTo>
                  <a:lnTo>
                    <a:pt x="4215" y="334"/>
                  </a:lnTo>
                  <a:cubicBezTo>
                    <a:pt x="4215" y="393"/>
                    <a:pt x="4180" y="453"/>
                    <a:pt x="4108" y="500"/>
                  </a:cubicBez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0"/>
                  </a:lnTo>
                  <a:cubicBezTo>
                    <a:pt x="36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763;p34">
              <a:extLst>
                <a:ext uri="{FF2B5EF4-FFF2-40B4-BE49-F238E27FC236}">
                  <a16:creationId xmlns:a16="http://schemas.microsoft.com/office/drawing/2014/main" id="{77F2989C-EB5A-9195-6242-65B111D86954}"/>
                </a:ext>
              </a:extLst>
            </p:cNvPr>
            <p:cNvSpPr/>
            <p:nvPr/>
          </p:nvSpPr>
          <p:spPr>
            <a:xfrm>
              <a:off x="3693900" y="342257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39"/>
                    <a:pt x="2126" y="1539"/>
                  </a:cubicBezTo>
                  <a:cubicBezTo>
                    <a:pt x="2230" y="1539"/>
                    <a:pt x="2334" y="1519"/>
                    <a:pt x="2418" y="1477"/>
                  </a:cubicBezTo>
                  <a:lnTo>
                    <a:pt x="4108" y="489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31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3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764;p34">
              <a:extLst>
                <a:ext uri="{FF2B5EF4-FFF2-40B4-BE49-F238E27FC236}">
                  <a16:creationId xmlns:a16="http://schemas.microsoft.com/office/drawing/2014/main" id="{DA00B9E2-5E95-1202-39BA-ED53EED9418C}"/>
                </a:ext>
              </a:extLst>
            </p:cNvPr>
            <p:cNvSpPr/>
            <p:nvPr/>
          </p:nvSpPr>
          <p:spPr>
            <a:xfrm>
              <a:off x="3693900" y="342257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227" y="0"/>
                  </a:moveTo>
                  <a:lnTo>
                    <a:pt x="4227" y="322"/>
                  </a:lnTo>
                  <a:cubicBezTo>
                    <a:pt x="4227" y="381"/>
                    <a:pt x="4180" y="441"/>
                    <a:pt x="4108" y="489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80" y="131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765;p34">
              <a:extLst>
                <a:ext uri="{FF2B5EF4-FFF2-40B4-BE49-F238E27FC236}">
                  <a16:creationId xmlns:a16="http://schemas.microsoft.com/office/drawing/2014/main" id="{B79C1C60-A3EA-14B3-97DF-2ECF3DFA8124}"/>
                </a:ext>
              </a:extLst>
            </p:cNvPr>
            <p:cNvSpPr/>
            <p:nvPr/>
          </p:nvSpPr>
          <p:spPr>
            <a:xfrm>
              <a:off x="3729625" y="352557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2"/>
                    <a:pt x="119" y="488"/>
                  </a:cubicBezTo>
                  <a:lnTo>
                    <a:pt x="1834" y="1476"/>
                  </a:lnTo>
                  <a:cubicBezTo>
                    <a:pt x="1917" y="1518"/>
                    <a:pt x="2021" y="1539"/>
                    <a:pt x="2126" y="1539"/>
                  </a:cubicBezTo>
                  <a:cubicBezTo>
                    <a:pt x="2230" y="1539"/>
                    <a:pt x="2334" y="1518"/>
                    <a:pt x="2417" y="1476"/>
                  </a:cubicBezTo>
                  <a:lnTo>
                    <a:pt x="4108" y="488"/>
                  </a:lnTo>
                  <a:cubicBezTo>
                    <a:pt x="4179" y="452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203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30" y="1214"/>
                    <a:pt x="2126" y="1214"/>
                  </a:cubicBezTo>
                  <a:cubicBezTo>
                    <a:pt x="2021" y="1214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766;p34">
              <a:extLst>
                <a:ext uri="{FF2B5EF4-FFF2-40B4-BE49-F238E27FC236}">
                  <a16:creationId xmlns:a16="http://schemas.microsoft.com/office/drawing/2014/main" id="{7FDE98AC-8EC7-5686-4211-50BF3BF44BB1}"/>
                </a:ext>
              </a:extLst>
            </p:cNvPr>
            <p:cNvSpPr/>
            <p:nvPr/>
          </p:nvSpPr>
          <p:spPr>
            <a:xfrm>
              <a:off x="3729625" y="35255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227" y="0"/>
                  </a:moveTo>
                  <a:lnTo>
                    <a:pt x="4227" y="333"/>
                  </a:lnTo>
                  <a:cubicBezTo>
                    <a:pt x="4227" y="393"/>
                    <a:pt x="4179" y="452"/>
                    <a:pt x="4108" y="488"/>
                  </a:cubicBezTo>
                  <a:lnTo>
                    <a:pt x="2417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19" y="488"/>
                  </a:lnTo>
                  <a:cubicBezTo>
                    <a:pt x="48" y="452"/>
                    <a:pt x="0" y="393"/>
                    <a:pt x="0" y="333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7" y="1143"/>
                  </a:cubicBezTo>
                  <a:lnTo>
                    <a:pt x="4108" y="167"/>
                  </a:lnTo>
                  <a:cubicBezTo>
                    <a:pt x="4203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767;p34">
              <a:extLst>
                <a:ext uri="{FF2B5EF4-FFF2-40B4-BE49-F238E27FC236}">
                  <a16:creationId xmlns:a16="http://schemas.microsoft.com/office/drawing/2014/main" id="{84D061F9-D446-F920-FF65-9CD156A833E2}"/>
                </a:ext>
              </a:extLst>
            </p:cNvPr>
            <p:cNvSpPr/>
            <p:nvPr/>
          </p:nvSpPr>
          <p:spPr>
            <a:xfrm>
              <a:off x="3798075" y="36473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36" y="441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40"/>
                    <a:pt x="2125" y="1540"/>
                  </a:cubicBezTo>
                  <a:cubicBezTo>
                    <a:pt x="2227" y="1540"/>
                    <a:pt x="2328" y="1519"/>
                    <a:pt x="2406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8" y="1191"/>
                    <a:pt x="2227" y="1215"/>
                    <a:pt x="2125" y="1215"/>
                  </a:cubicBezTo>
                  <a:cubicBezTo>
                    <a:pt x="2022" y="1215"/>
                    <a:pt x="1918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768;p34">
              <a:extLst>
                <a:ext uri="{FF2B5EF4-FFF2-40B4-BE49-F238E27FC236}">
                  <a16:creationId xmlns:a16="http://schemas.microsoft.com/office/drawing/2014/main" id="{D75912B9-299B-AD0D-B67E-1CB8E75D9428}"/>
                </a:ext>
              </a:extLst>
            </p:cNvPr>
            <p:cNvSpPr/>
            <p:nvPr/>
          </p:nvSpPr>
          <p:spPr>
            <a:xfrm>
              <a:off x="3798075" y="36473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06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36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769;p34">
              <a:extLst>
                <a:ext uri="{FF2B5EF4-FFF2-40B4-BE49-F238E27FC236}">
                  <a16:creationId xmlns:a16="http://schemas.microsoft.com/office/drawing/2014/main" id="{63F33F6B-85F0-9519-6964-7B343381EF51}"/>
                </a:ext>
              </a:extLst>
            </p:cNvPr>
            <p:cNvSpPr/>
            <p:nvPr/>
          </p:nvSpPr>
          <p:spPr>
            <a:xfrm>
              <a:off x="3663850" y="3569925"/>
              <a:ext cx="105675" cy="38475"/>
            </a:xfrm>
            <a:custGeom>
              <a:avLst/>
              <a:gdLst/>
              <a:ahLst/>
              <a:cxnLst/>
              <a:rect l="l" t="t" r="r" b="b"/>
              <a:pathLst>
                <a:path w="4227" h="1539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6"/>
                  </a:lnTo>
                  <a:cubicBezTo>
                    <a:pt x="1911" y="1518"/>
                    <a:pt x="2015" y="1539"/>
                    <a:pt x="2119" y="1539"/>
                  </a:cubicBezTo>
                  <a:cubicBezTo>
                    <a:pt x="2224" y="1539"/>
                    <a:pt x="2328" y="1518"/>
                    <a:pt x="2405" y="1476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43"/>
                  </a:lnTo>
                  <a:cubicBezTo>
                    <a:pt x="2328" y="1191"/>
                    <a:pt x="2224" y="1214"/>
                    <a:pt x="2119" y="1214"/>
                  </a:cubicBezTo>
                  <a:cubicBezTo>
                    <a:pt x="2015" y="1214"/>
                    <a:pt x="1911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770;p34">
              <a:extLst>
                <a:ext uri="{FF2B5EF4-FFF2-40B4-BE49-F238E27FC236}">
                  <a16:creationId xmlns:a16="http://schemas.microsoft.com/office/drawing/2014/main" id="{6DE68C3E-B423-98D5-1764-4F53504E0026}"/>
                </a:ext>
              </a:extLst>
            </p:cNvPr>
            <p:cNvSpPr/>
            <p:nvPr/>
          </p:nvSpPr>
          <p:spPr>
            <a:xfrm>
              <a:off x="3663850" y="356992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1988" y="1238"/>
                    <a:pt x="2250" y="1238"/>
                    <a:pt x="2405" y="1143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05" y="1476"/>
                  </a:lnTo>
                  <a:cubicBezTo>
                    <a:pt x="2250" y="1560"/>
                    <a:pt x="1988" y="1560"/>
                    <a:pt x="1834" y="1476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771;p34">
              <a:extLst>
                <a:ext uri="{FF2B5EF4-FFF2-40B4-BE49-F238E27FC236}">
                  <a16:creationId xmlns:a16="http://schemas.microsoft.com/office/drawing/2014/main" id="{AB1119C3-C0A8-23B6-C458-51B2EEEB86A4}"/>
                </a:ext>
              </a:extLst>
            </p:cNvPr>
            <p:cNvSpPr/>
            <p:nvPr/>
          </p:nvSpPr>
          <p:spPr>
            <a:xfrm>
              <a:off x="3832600" y="3413650"/>
              <a:ext cx="88450" cy="38500"/>
            </a:xfrm>
            <a:custGeom>
              <a:avLst/>
              <a:gdLst/>
              <a:ahLst/>
              <a:cxnLst/>
              <a:rect l="l" t="t" r="r" b="b"/>
              <a:pathLst>
                <a:path w="3538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9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5" y="1518"/>
                    <a:pt x="2418" y="1477"/>
                  </a:cubicBezTo>
                  <a:lnTo>
                    <a:pt x="3418" y="893"/>
                  </a:lnTo>
                  <a:cubicBezTo>
                    <a:pt x="3489" y="846"/>
                    <a:pt x="3537" y="786"/>
                    <a:pt x="3537" y="727"/>
                  </a:cubicBezTo>
                  <a:lnTo>
                    <a:pt x="3537" y="405"/>
                  </a:lnTo>
                  <a:cubicBezTo>
                    <a:pt x="3537" y="465"/>
                    <a:pt x="3489" y="524"/>
                    <a:pt x="3418" y="560"/>
                  </a:cubicBezTo>
                  <a:lnTo>
                    <a:pt x="2418" y="1143"/>
                  </a:lnTo>
                  <a:cubicBezTo>
                    <a:pt x="2335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772;p34">
              <a:extLst>
                <a:ext uri="{FF2B5EF4-FFF2-40B4-BE49-F238E27FC236}">
                  <a16:creationId xmlns:a16="http://schemas.microsoft.com/office/drawing/2014/main" id="{7D33CE0B-3D20-CEC9-EDE2-3132CDD83E43}"/>
                </a:ext>
              </a:extLst>
            </p:cNvPr>
            <p:cNvSpPr/>
            <p:nvPr/>
          </p:nvSpPr>
          <p:spPr>
            <a:xfrm>
              <a:off x="3832600" y="3413650"/>
              <a:ext cx="88450" cy="39000"/>
            </a:xfrm>
            <a:custGeom>
              <a:avLst/>
              <a:gdLst/>
              <a:ahLst/>
              <a:cxnLst/>
              <a:rect l="l" t="t" r="r" b="b"/>
              <a:pathLst>
                <a:path w="3538" h="1560" fill="none" extrusionOk="0">
                  <a:moveTo>
                    <a:pt x="120" y="167"/>
                  </a:move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3418" y="560"/>
                  </a:lnTo>
                  <a:cubicBezTo>
                    <a:pt x="3489" y="524"/>
                    <a:pt x="3537" y="465"/>
                    <a:pt x="3537" y="405"/>
                  </a:cubicBezTo>
                  <a:lnTo>
                    <a:pt x="3537" y="727"/>
                  </a:lnTo>
                  <a:cubicBezTo>
                    <a:pt x="3537" y="786"/>
                    <a:pt x="3489" y="846"/>
                    <a:pt x="3418" y="893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9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773;p34">
              <a:extLst>
                <a:ext uri="{FF2B5EF4-FFF2-40B4-BE49-F238E27FC236}">
                  <a16:creationId xmlns:a16="http://schemas.microsoft.com/office/drawing/2014/main" id="{C6AC1CE0-0255-5657-D047-FBD624392949}"/>
                </a:ext>
              </a:extLst>
            </p:cNvPr>
            <p:cNvSpPr/>
            <p:nvPr/>
          </p:nvSpPr>
          <p:spPr>
            <a:xfrm>
              <a:off x="3156625" y="34306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4108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8" y="168"/>
                  </a:cubicBezTo>
                  <a:lnTo>
                    <a:pt x="2418" y="1156"/>
                  </a:lnTo>
                  <a:cubicBezTo>
                    <a:pt x="2334" y="1198"/>
                    <a:pt x="2230" y="1218"/>
                    <a:pt x="2126" y="1218"/>
                  </a:cubicBezTo>
                  <a:cubicBezTo>
                    <a:pt x="2022" y="1218"/>
                    <a:pt x="1918" y="1198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774;p34">
              <a:extLst>
                <a:ext uri="{FF2B5EF4-FFF2-40B4-BE49-F238E27FC236}">
                  <a16:creationId xmlns:a16="http://schemas.microsoft.com/office/drawing/2014/main" id="{E89AEA55-4B77-2C13-6E88-2C6015C58FE8}"/>
                </a:ext>
              </a:extLst>
            </p:cNvPr>
            <p:cNvSpPr/>
            <p:nvPr/>
          </p:nvSpPr>
          <p:spPr>
            <a:xfrm>
              <a:off x="3156625" y="34306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108" y="501"/>
                  </a:moveTo>
                  <a:lnTo>
                    <a:pt x="2418" y="1477"/>
                  </a:lnTo>
                  <a:cubicBezTo>
                    <a:pt x="2251" y="1573"/>
                    <a:pt x="2001" y="1573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4108" y="168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8" y="50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775;p34">
              <a:extLst>
                <a:ext uri="{FF2B5EF4-FFF2-40B4-BE49-F238E27FC236}">
                  <a16:creationId xmlns:a16="http://schemas.microsoft.com/office/drawing/2014/main" id="{73A16F6E-8AC7-1050-BAC7-9BDEDEB7E089}"/>
                </a:ext>
              </a:extLst>
            </p:cNvPr>
            <p:cNvSpPr/>
            <p:nvPr/>
          </p:nvSpPr>
          <p:spPr>
            <a:xfrm>
              <a:off x="3465000" y="345532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8"/>
                  </a:lnTo>
                  <a:cubicBezTo>
                    <a:pt x="4192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776;p34">
              <a:extLst>
                <a:ext uri="{FF2B5EF4-FFF2-40B4-BE49-F238E27FC236}">
                  <a16:creationId xmlns:a16="http://schemas.microsoft.com/office/drawing/2014/main" id="{85471D3C-2D56-FEF5-0801-DD9151CDD9E1}"/>
                </a:ext>
              </a:extLst>
            </p:cNvPr>
            <p:cNvSpPr/>
            <p:nvPr/>
          </p:nvSpPr>
          <p:spPr>
            <a:xfrm>
              <a:off x="3465000" y="34553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108" y="488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92" y="441"/>
                    <a:pt x="4108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777;p34">
              <a:extLst>
                <a:ext uri="{FF2B5EF4-FFF2-40B4-BE49-F238E27FC236}">
                  <a16:creationId xmlns:a16="http://schemas.microsoft.com/office/drawing/2014/main" id="{122BD3EB-DCFA-14E6-D5D7-37DD716D1E76}"/>
                </a:ext>
              </a:extLst>
            </p:cNvPr>
            <p:cNvSpPr/>
            <p:nvPr/>
          </p:nvSpPr>
          <p:spPr>
            <a:xfrm>
              <a:off x="3701650" y="3337750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30" y="1539"/>
                    <a:pt x="2334" y="1518"/>
                    <a:pt x="2417" y="1477"/>
                  </a:cubicBezTo>
                  <a:lnTo>
                    <a:pt x="3417" y="893"/>
                  </a:lnTo>
                  <a:cubicBezTo>
                    <a:pt x="3489" y="846"/>
                    <a:pt x="3536" y="786"/>
                    <a:pt x="3536" y="726"/>
                  </a:cubicBezTo>
                  <a:lnTo>
                    <a:pt x="3536" y="405"/>
                  </a:lnTo>
                  <a:cubicBezTo>
                    <a:pt x="3536" y="465"/>
                    <a:pt x="3489" y="524"/>
                    <a:pt x="3417" y="560"/>
                  </a:cubicBezTo>
                  <a:lnTo>
                    <a:pt x="2417" y="1143"/>
                  </a:lnTo>
                  <a:cubicBezTo>
                    <a:pt x="2334" y="1191"/>
                    <a:pt x="2230" y="1215"/>
                    <a:pt x="2125" y="1215"/>
                  </a:cubicBezTo>
                  <a:cubicBezTo>
                    <a:pt x="2021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778;p34">
              <a:extLst>
                <a:ext uri="{FF2B5EF4-FFF2-40B4-BE49-F238E27FC236}">
                  <a16:creationId xmlns:a16="http://schemas.microsoft.com/office/drawing/2014/main" id="{8B7B63F8-D082-9BED-9EF2-06CA8A3F0BE5}"/>
                </a:ext>
              </a:extLst>
            </p:cNvPr>
            <p:cNvSpPr/>
            <p:nvPr/>
          </p:nvSpPr>
          <p:spPr>
            <a:xfrm>
              <a:off x="3701650" y="3337750"/>
              <a:ext cx="88425" cy="39000"/>
            </a:xfrm>
            <a:custGeom>
              <a:avLst/>
              <a:gdLst/>
              <a:ahLst/>
              <a:cxnLst/>
              <a:rect l="l" t="t" r="r" b="b"/>
              <a:pathLst>
                <a:path w="3537" h="1560" fill="none" extrusionOk="0">
                  <a:moveTo>
                    <a:pt x="119" y="167"/>
                  </a:moveTo>
                  <a:lnTo>
                    <a:pt x="1834" y="1143"/>
                  </a:lnTo>
                  <a:cubicBezTo>
                    <a:pt x="2000" y="1238"/>
                    <a:pt x="2250" y="1238"/>
                    <a:pt x="2417" y="1143"/>
                  </a:cubicBezTo>
                  <a:lnTo>
                    <a:pt x="3417" y="560"/>
                  </a:lnTo>
                  <a:cubicBezTo>
                    <a:pt x="3489" y="524"/>
                    <a:pt x="3536" y="465"/>
                    <a:pt x="3536" y="405"/>
                  </a:cubicBezTo>
                  <a:lnTo>
                    <a:pt x="3536" y="726"/>
                  </a:lnTo>
                  <a:cubicBezTo>
                    <a:pt x="3536" y="786"/>
                    <a:pt x="3489" y="846"/>
                    <a:pt x="3417" y="893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779;p34">
              <a:extLst>
                <a:ext uri="{FF2B5EF4-FFF2-40B4-BE49-F238E27FC236}">
                  <a16:creationId xmlns:a16="http://schemas.microsoft.com/office/drawing/2014/main" id="{92312F69-5554-A221-64BB-EC76ADF73CBC}"/>
                </a:ext>
              </a:extLst>
            </p:cNvPr>
            <p:cNvSpPr/>
            <p:nvPr/>
          </p:nvSpPr>
          <p:spPr>
            <a:xfrm>
              <a:off x="3825175" y="34984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39"/>
                    <a:pt x="2125" y="1539"/>
                  </a:cubicBezTo>
                  <a:cubicBezTo>
                    <a:pt x="2230" y="1539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91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7"/>
                  </a:cubicBezTo>
                  <a:lnTo>
                    <a:pt x="2417" y="1144"/>
                  </a:lnTo>
                  <a:cubicBezTo>
                    <a:pt x="2334" y="1197"/>
                    <a:pt x="2230" y="1224"/>
                    <a:pt x="2125" y="1224"/>
                  </a:cubicBezTo>
                  <a:cubicBezTo>
                    <a:pt x="2021" y="1224"/>
                    <a:pt x="1917" y="1197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780;p34">
              <a:extLst>
                <a:ext uri="{FF2B5EF4-FFF2-40B4-BE49-F238E27FC236}">
                  <a16:creationId xmlns:a16="http://schemas.microsoft.com/office/drawing/2014/main" id="{9DDE0365-AA62-C84A-6AE1-C990F8DB0E99}"/>
                </a:ext>
              </a:extLst>
            </p:cNvPr>
            <p:cNvSpPr/>
            <p:nvPr/>
          </p:nvSpPr>
          <p:spPr>
            <a:xfrm>
              <a:off x="3825175" y="3498475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2417" y="1144"/>
                  </a:moveTo>
                  <a:lnTo>
                    <a:pt x="4108" y="167"/>
                  </a:lnTo>
                  <a:cubicBezTo>
                    <a:pt x="4191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1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0" y="1560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0" y="1251"/>
                    <a:pt x="2251" y="1251"/>
                    <a:pt x="2417" y="114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781;p34">
              <a:extLst>
                <a:ext uri="{FF2B5EF4-FFF2-40B4-BE49-F238E27FC236}">
                  <a16:creationId xmlns:a16="http://schemas.microsoft.com/office/drawing/2014/main" id="{776CF118-D548-55EC-76DB-6AB6EBB589EB}"/>
                </a:ext>
              </a:extLst>
            </p:cNvPr>
            <p:cNvSpPr/>
            <p:nvPr/>
          </p:nvSpPr>
          <p:spPr>
            <a:xfrm>
              <a:off x="3530200" y="34106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30" y="1539"/>
                    <a:pt x="2334" y="1518"/>
                    <a:pt x="2417" y="1477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43"/>
                  </a:lnTo>
                  <a:cubicBezTo>
                    <a:pt x="2340" y="1191"/>
                    <a:pt x="2236" y="1215"/>
                    <a:pt x="2130" y="1215"/>
                  </a:cubicBezTo>
                  <a:cubicBezTo>
                    <a:pt x="2024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782;p34">
              <a:extLst>
                <a:ext uri="{FF2B5EF4-FFF2-40B4-BE49-F238E27FC236}">
                  <a16:creationId xmlns:a16="http://schemas.microsoft.com/office/drawing/2014/main" id="{7D3CDE50-26F8-5552-467D-EDD80538860B}"/>
                </a:ext>
              </a:extLst>
            </p:cNvPr>
            <p:cNvSpPr/>
            <p:nvPr/>
          </p:nvSpPr>
          <p:spPr>
            <a:xfrm>
              <a:off x="3530200" y="341067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2417" y="1143"/>
                  </a:move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0" y="1238"/>
                    <a:pt x="2262" y="1238"/>
                    <a:pt x="2417" y="114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783;p34">
              <a:extLst>
                <a:ext uri="{FF2B5EF4-FFF2-40B4-BE49-F238E27FC236}">
                  <a16:creationId xmlns:a16="http://schemas.microsoft.com/office/drawing/2014/main" id="{DC3104CF-36B9-126B-934B-0F45302B9416}"/>
                </a:ext>
              </a:extLst>
            </p:cNvPr>
            <p:cNvSpPr/>
            <p:nvPr/>
          </p:nvSpPr>
          <p:spPr>
            <a:xfrm>
              <a:off x="3860875" y="360147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1" y="0"/>
                  </a:moveTo>
                  <a:lnTo>
                    <a:pt x="1" y="333"/>
                  </a:lnTo>
                  <a:cubicBezTo>
                    <a:pt x="1" y="393"/>
                    <a:pt x="49" y="453"/>
                    <a:pt x="120" y="488"/>
                  </a:cubicBezTo>
                  <a:lnTo>
                    <a:pt x="1835" y="1476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5" y="1518"/>
                    <a:pt x="2418" y="1476"/>
                  </a:cubicBezTo>
                  <a:lnTo>
                    <a:pt x="4109" y="488"/>
                  </a:lnTo>
                  <a:cubicBezTo>
                    <a:pt x="4192" y="453"/>
                    <a:pt x="4228" y="393"/>
                    <a:pt x="4228" y="333"/>
                  </a:cubicBezTo>
                  <a:lnTo>
                    <a:pt x="4228" y="0"/>
                  </a:lnTo>
                  <a:cubicBezTo>
                    <a:pt x="4228" y="60"/>
                    <a:pt x="4192" y="119"/>
                    <a:pt x="4109" y="167"/>
                  </a:cubicBezTo>
                  <a:lnTo>
                    <a:pt x="2418" y="1143"/>
                  </a:lnTo>
                  <a:cubicBezTo>
                    <a:pt x="2335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5" y="1143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784;p34">
              <a:extLst>
                <a:ext uri="{FF2B5EF4-FFF2-40B4-BE49-F238E27FC236}">
                  <a16:creationId xmlns:a16="http://schemas.microsoft.com/office/drawing/2014/main" id="{E471FEF0-72D8-94BE-07F6-ED2DDAEA4E77}"/>
                </a:ext>
              </a:extLst>
            </p:cNvPr>
            <p:cNvSpPr/>
            <p:nvPr/>
          </p:nvSpPr>
          <p:spPr>
            <a:xfrm>
              <a:off x="3860875" y="36014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2418" y="1143"/>
                  </a:moveTo>
                  <a:lnTo>
                    <a:pt x="4109" y="167"/>
                  </a:lnTo>
                  <a:cubicBezTo>
                    <a:pt x="4192" y="119"/>
                    <a:pt x="4228" y="60"/>
                    <a:pt x="4228" y="0"/>
                  </a:cubicBezTo>
                  <a:lnTo>
                    <a:pt x="4228" y="333"/>
                  </a:lnTo>
                  <a:cubicBezTo>
                    <a:pt x="4228" y="393"/>
                    <a:pt x="4192" y="453"/>
                    <a:pt x="4109" y="488"/>
                  </a:cubicBezTo>
                  <a:lnTo>
                    <a:pt x="2418" y="1476"/>
                  </a:lnTo>
                  <a:cubicBezTo>
                    <a:pt x="2251" y="1560"/>
                    <a:pt x="2001" y="1560"/>
                    <a:pt x="1835" y="1476"/>
                  </a:cubicBezTo>
                  <a:lnTo>
                    <a:pt x="120" y="488"/>
                  </a:lnTo>
                  <a:cubicBezTo>
                    <a:pt x="49" y="453"/>
                    <a:pt x="1" y="393"/>
                    <a:pt x="1" y="333"/>
                  </a:cubicBez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lnTo>
                    <a:pt x="1835" y="1143"/>
                  </a:lnTo>
                  <a:cubicBezTo>
                    <a:pt x="2001" y="1238"/>
                    <a:pt x="2251" y="1238"/>
                    <a:pt x="2418" y="114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785;p34">
              <a:extLst>
                <a:ext uri="{FF2B5EF4-FFF2-40B4-BE49-F238E27FC236}">
                  <a16:creationId xmlns:a16="http://schemas.microsoft.com/office/drawing/2014/main" id="{B0940FF2-7F15-E8AD-9389-495C73AEE262}"/>
                </a:ext>
              </a:extLst>
            </p:cNvPr>
            <p:cNvSpPr/>
            <p:nvPr/>
          </p:nvSpPr>
          <p:spPr>
            <a:xfrm>
              <a:off x="3626625" y="338387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2" y="1519"/>
                    <a:pt x="2016" y="1540"/>
                    <a:pt x="2120" y="1540"/>
                  </a:cubicBezTo>
                  <a:cubicBezTo>
                    <a:pt x="2224" y="1540"/>
                    <a:pt x="2328" y="1519"/>
                    <a:pt x="2406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8" y="1191"/>
                    <a:pt x="2224" y="1215"/>
                    <a:pt x="2120" y="1215"/>
                  </a:cubicBezTo>
                  <a:cubicBezTo>
                    <a:pt x="2016" y="1215"/>
                    <a:pt x="1912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786;p34">
              <a:extLst>
                <a:ext uri="{FF2B5EF4-FFF2-40B4-BE49-F238E27FC236}">
                  <a16:creationId xmlns:a16="http://schemas.microsoft.com/office/drawing/2014/main" id="{0299756F-ADAB-8CF8-30E2-60C218805B86}"/>
                </a:ext>
              </a:extLst>
            </p:cNvPr>
            <p:cNvSpPr/>
            <p:nvPr/>
          </p:nvSpPr>
          <p:spPr>
            <a:xfrm>
              <a:off x="3626625" y="338387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227" y="1"/>
                  </a:move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06" y="1477"/>
                  </a:lnTo>
                  <a:cubicBezTo>
                    <a:pt x="2251" y="1560"/>
                    <a:pt x="1989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1989" y="1239"/>
                    <a:pt x="2251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787;p34">
              <a:extLst>
                <a:ext uri="{FF2B5EF4-FFF2-40B4-BE49-F238E27FC236}">
                  <a16:creationId xmlns:a16="http://schemas.microsoft.com/office/drawing/2014/main" id="{40D76EB6-733E-4165-7E0D-E747283480C6}"/>
                </a:ext>
              </a:extLst>
            </p:cNvPr>
            <p:cNvSpPr/>
            <p:nvPr/>
          </p:nvSpPr>
          <p:spPr>
            <a:xfrm>
              <a:off x="3752250" y="3697600"/>
              <a:ext cx="105675" cy="38425"/>
            </a:xfrm>
            <a:custGeom>
              <a:avLst/>
              <a:gdLst/>
              <a:ahLst/>
              <a:cxnLst/>
              <a:rect l="l" t="t" r="r" b="b"/>
              <a:pathLst>
                <a:path w="4227" h="1537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53"/>
                    <a:pt x="119" y="489"/>
                  </a:cubicBezTo>
                  <a:lnTo>
                    <a:pt x="1834" y="1465"/>
                  </a:lnTo>
                  <a:cubicBezTo>
                    <a:pt x="1917" y="1513"/>
                    <a:pt x="2021" y="1537"/>
                    <a:pt x="2125" y="1537"/>
                  </a:cubicBezTo>
                  <a:cubicBezTo>
                    <a:pt x="2230" y="1537"/>
                    <a:pt x="2334" y="1513"/>
                    <a:pt x="2417" y="1465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48"/>
                    <a:pt x="4179" y="120"/>
                    <a:pt x="4108" y="156"/>
                  </a:cubicBezTo>
                  <a:lnTo>
                    <a:pt x="2417" y="1144"/>
                  </a:lnTo>
                  <a:cubicBezTo>
                    <a:pt x="2334" y="1185"/>
                    <a:pt x="2230" y="1206"/>
                    <a:pt x="2125" y="1206"/>
                  </a:cubicBezTo>
                  <a:cubicBezTo>
                    <a:pt x="2021" y="1206"/>
                    <a:pt x="1917" y="1185"/>
                    <a:pt x="1834" y="1144"/>
                  </a:cubicBezTo>
                  <a:lnTo>
                    <a:pt x="119" y="156"/>
                  </a:lnTo>
                  <a:cubicBezTo>
                    <a:pt x="48" y="108"/>
                    <a:pt x="0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788;p34">
              <a:extLst>
                <a:ext uri="{FF2B5EF4-FFF2-40B4-BE49-F238E27FC236}">
                  <a16:creationId xmlns:a16="http://schemas.microsoft.com/office/drawing/2014/main" id="{39DD83BF-D2C7-30B7-3250-B390C164B2F3}"/>
                </a:ext>
              </a:extLst>
            </p:cNvPr>
            <p:cNvSpPr/>
            <p:nvPr/>
          </p:nvSpPr>
          <p:spPr>
            <a:xfrm>
              <a:off x="3752250" y="369760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0" y="322"/>
                  </a:moveTo>
                  <a:lnTo>
                    <a:pt x="0" y="1"/>
                  </a:lnTo>
                  <a:cubicBezTo>
                    <a:pt x="0" y="48"/>
                    <a:pt x="48" y="108"/>
                    <a:pt x="119" y="156"/>
                  </a:cubicBezTo>
                  <a:lnTo>
                    <a:pt x="1834" y="1144"/>
                  </a:lnTo>
                  <a:cubicBezTo>
                    <a:pt x="2000" y="1227"/>
                    <a:pt x="2250" y="1227"/>
                    <a:pt x="2417" y="1144"/>
                  </a:cubicBezTo>
                  <a:lnTo>
                    <a:pt x="4108" y="156"/>
                  </a:lnTo>
                  <a:cubicBezTo>
                    <a:pt x="4179" y="120"/>
                    <a:pt x="4227" y="48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17" y="1465"/>
                  </a:lnTo>
                  <a:cubicBezTo>
                    <a:pt x="2250" y="1561"/>
                    <a:pt x="2000" y="1561"/>
                    <a:pt x="1834" y="1465"/>
                  </a:cubicBezTo>
                  <a:lnTo>
                    <a:pt x="119" y="489"/>
                  </a:lnTo>
                  <a:cubicBezTo>
                    <a:pt x="48" y="453"/>
                    <a:pt x="0" y="382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789;p34">
              <a:extLst>
                <a:ext uri="{FF2B5EF4-FFF2-40B4-BE49-F238E27FC236}">
                  <a16:creationId xmlns:a16="http://schemas.microsoft.com/office/drawing/2014/main" id="{505732BD-00A3-8402-79D8-2E47B4260FF4}"/>
                </a:ext>
              </a:extLst>
            </p:cNvPr>
            <p:cNvSpPr/>
            <p:nvPr/>
          </p:nvSpPr>
          <p:spPr>
            <a:xfrm>
              <a:off x="3883800" y="38503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6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6" y="1477"/>
                  </a:cubicBezTo>
                  <a:lnTo>
                    <a:pt x="4108" y="501"/>
                  </a:lnTo>
                  <a:cubicBezTo>
                    <a:pt x="4192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6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2790;p34">
              <a:extLst>
                <a:ext uri="{FF2B5EF4-FFF2-40B4-BE49-F238E27FC236}">
                  <a16:creationId xmlns:a16="http://schemas.microsoft.com/office/drawing/2014/main" id="{C04F6CF8-85C9-7D69-1076-8EFC08BB8D65}"/>
                </a:ext>
              </a:extLst>
            </p:cNvPr>
            <p:cNvSpPr/>
            <p:nvPr/>
          </p:nvSpPr>
          <p:spPr>
            <a:xfrm>
              <a:off x="3883800" y="38503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108" y="501"/>
                  </a:move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1"/>
                  </a:lnTo>
                  <a:cubicBezTo>
                    <a:pt x="36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92" y="453"/>
                    <a:pt x="4108" y="50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2791;p34">
              <a:extLst>
                <a:ext uri="{FF2B5EF4-FFF2-40B4-BE49-F238E27FC236}">
                  <a16:creationId xmlns:a16="http://schemas.microsoft.com/office/drawing/2014/main" id="{80ED8A66-1102-B5F9-7B77-86E688375B2D}"/>
                </a:ext>
              </a:extLst>
            </p:cNvPr>
            <p:cNvSpPr/>
            <p:nvPr/>
          </p:nvSpPr>
          <p:spPr>
            <a:xfrm>
              <a:off x="3891550" y="3536875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9"/>
                  </a:cubicBezTo>
                  <a:lnTo>
                    <a:pt x="1834" y="1465"/>
                  </a:lnTo>
                  <a:cubicBezTo>
                    <a:pt x="1911" y="1513"/>
                    <a:pt x="2015" y="1536"/>
                    <a:pt x="2120" y="1536"/>
                  </a:cubicBezTo>
                  <a:cubicBezTo>
                    <a:pt x="2224" y="1536"/>
                    <a:pt x="2328" y="1513"/>
                    <a:pt x="2405" y="1465"/>
                  </a:cubicBezTo>
                  <a:lnTo>
                    <a:pt x="4108" y="489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20"/>
                    <a:pt x="4108" y="155"/>
                  </a:cubicBezTo>
                  <a:lnTo>
                    <a:pt x="2405" y="1143"/>
                  </a:lnTo>
                  <a:cubicBezTo>
                    <a:pt x="2328" y="1185"/>
                    <a:pt x="2224" y="1206"/>
                    <a:pt x="2120" y="1206"/>
                  </a:cubicBezTo>
                  <a:cubicBezTo>
                    <a:pt x="2015" y="1206"/>
                    <a:pt x="1911" y="1185"/>
                    <a:pt x="1834" y="1143"/>
                  </a:cubicBezTo>
                  <a:lnTo>
                    <a:pt x="119" y="155"/>
                  </a:lnTo>
                  <a:cubicBezTo>
                    <a:pt x="24" y="120"/>
                    <a:pt x="0" y="3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2792;p34">
              <a:extLst>
                <a:ext uri="{FF2B5EF4-FFF2-40B4-BE49-F238E27FC236}">
                  <a16:creationId xmlns:a16="http://schemas.microsoft.com/office/drawing/2014/main" id="{5655D89E-7C1D-4F1F-40ED-33DFAE09C2F9}"/>
                </a:ext>
              </a:extLst>
            </p:cNvPr>
            <p:cNvSpPr/>
            <p:nvPr/>
          </p:nvSpPr>
          <p:spPr>
            <a:xfrm>
              <a:off x="3891550" y="353687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19" y="155"/>
                  </a:moveTo>
                  <a:lnTo>
                    <a:pt x="1834" y="1143"/>
                  </a:lnTo>
                  <a:cubicBezTo>
                    <a:pt x="1989" y="1227"/>
                    <a:pt x="2251" y="1227"/>
                    <a:pt x="2405" y="1143"/>
                  </a:cubicBezTo>
                  <a:lnTo>
                    <a:pt x="4108" y="155"/>
                  </a:lnTo>
                  <a:cubicBezTo>
                    <a:pt x="4179" y="120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9"/>
                  </a:cubicBezTo>
                  <a:lnTo>
                    <a:pt x="2405" y="1465"/>
                  </a:lnTo>
                  <a:cubicBezTo>
                    <a:pt x="2251" y="1560"/>
                    <a:pt x="1989" y="1560"/>
                    <a:pt x="1834" y="1465"/>
                  </a:cubicBezTo>
                  <a:lnTo>
                    <a:pt x="119" y="489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36"/>
                    <a:pt x="24" y="120"/>
                    <a:pt x="119" y="15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2793;p34">
              <a:extLst>
                <a:ext uri="{FF2B5EF4-FFF2-40B4-BE49-F238E27FC236}">
                  <a16:creationId xmlns:a16="http://schemas.microsoft.com/office/drawing/2014/main" id="{9E92EC5B-5CBF-8337-E0B9-0B5DD0A534E5}"/>
                </a:ext>
              </a:extLst>
            </p:cNvPr>
            <p:cNvSpPr/>
            <p:nvPr/>
          </p:nvSpPr>
          <p:spPr>
            <a:xfrm>
              <a:off x="3767725" y="3376150"/>
              <a:ext cx="88125" cy="38400"/>
            </a:xfrm>
            <a:custGeom>
              <a:avLst/>
              <a:gdLst/>
              <a:ahLst/>
              <a:cxnLst/>
              <a:rect l="l" t="t" r="r" b="b"/>
              <a:pathLst>
                <a:path w="3525" h="1536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36" y="441"/>
                    <a:pt x="119" y="488"/>
                  </a:cubicBezTo>
                  <a:lnTo>
                    <a:pt x="1822" y="1465"/>
                  </a:lnTo>
                  <a:cubicBezTo>
                    <a:pt x="1905" y="1512"/>
                    <a:pt x="2010" y="1536"/>
                    <a:pt x="2114" y="1536"/>
                  </a:cubicBezTo>
                  <a:cubicBezTo>
                    <a:pt x="2218" y="1536"/>
                    <a:pt x="2322" y="1512"/>
                    <a:pt x="2405" y="1465"/>
                  </a:cubicBezTo>
                  <a:lnTo>
                    <a:pt x="3406" y="893"/>
                  </a:lnTo>
                  <a:cubicBezTo>
                    <a:pt x="3477" y="845"/>
                    <a:pt x="3525" y="786"/>
                    <a:pt x="3525" y="726"/>
                  </a:cubicBezTo>
                  <a:lnTo>
                    <a:pt x="3525" y="393"/>
                  </a:lnTo>
                  <a:cubicBezTo>
                    <a:pt x="3525" y="453"/>
                    <a:pt x="3477" y="512"/>
                    <a:pt x="3406" y="560"/>
                  </a:cubicBezTo>
                  <a:lnTo>
                    <a:pt x="2405" y="1143"/>
                  </a:lnTo>
                  <a:cubicBezTo>
                    <a:pt x="2322" y="1185"/>
                    <a:pt x="2218" y="1206"/>
                    <a:pt x="2114" y="1206"/>
                  </a:cubicBezTo>
                  <a:cubicBezTo>
                    <a:pt x="2010" y="1206"/>
                    <a:pt x="1905" y="1185"/>
                    <a:pt x="1822" y="1143"/>
                  </a:cubicBezTo>
                  <a:lnTo>
                    <a:pt x="119" y="155"/>
                  </a:lnTo>
                  <a:cubicBezTo>
                    <a:pt x="36" y="95"/>
                    <a:pt x="0" y="3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2794;p34">
              <a:extLst>
                <a:ext uri="{FF2B5EF4-FFF2-40B4-BE49-F238E27FC236}">
                  <a16:creationId xmlns:a16="http://schemas.microsoft.com/office/drawing/2014/main" id="{B90E97E7-0931-B1F3-C055-9277A9C024EE}"/>
                </a:ext>
              </a:extLst>
            </p:cNvPr>
            <p:cNvSpPr/>
            <p:nvPr/>
          </p:nvSpPr>
          <p:spPr>
            <a:xfrm>
              <a:off x="3767725" y="3376150"/>
              <a:ext cx="88125" cy="39000"/>
            </a:xfrm>
            <a:custGeom>
              <a:avLst/>
              <a:gdLst/>
              <a:ahLst/>
              <a:cxnLst/>
              <a:rect l="l" t="t" r="r" b="b"/>
              <a:pathLst>
                <a:path w="3525" h="1560" fill="none" extrusionOk="0">
                  <a:moveTo>
                    <a:pt x="119" y="155"/>
                  </a:moveTo>
                  <a:lnTo>
                    <a:pt x="1822" y="1143"/>
                  </a:lnTo>
                  <a:cubicBezTo>
                    <a:pt x="1989" y="1226"/>
                    <a:pt x="2239" y="1226"/>
                    <a:pt x="2405" y="1143"/>
                  </a:cubicBezTo>
                  <a:lnTo>
                    <a:pt x="3406" y="560"/>
                  </a:lnTo>
                  <a:cubicBezTo>
                    <a:pt x="3477" y="512"/>
                    <a:pt x="3525" y="453"/>
                    <a:pt x="3525" y="393"/>
                  </a:cubicBezTo>
                  <a:lnTo>
                    <a:pt x="3525" y="726"/>
                  </a:lnTo>
                  <a:cubicBezTo>
                    <a:pt x="3525" y="786"/>
                    <a:pt x="3477" y="845"/>
                    <a:pt x="3406" y="893"/>
                  </a:cubicBezTo>
                  <a:lnTo>
                    <a:pt x="2405" y="1465"/>
                  </a:lnTo>
                  <a:cubicBezTo>
                    <a:pt x="2239" y="1560"/>
                    <a:pt x="1989" y="1560"/>
                    <a:pt x="1822" y="1465"/>
                  </a:cubicBezTo>
                  <a:lnTo>
                    <a:pt x="119" y="488"/>
                  </a:lnTo>
                  <a:cubicBezTo>
                    <a:pt x="36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36"/>
                    <a:pt x="36" y="95"/>
                    <a:pt x="119" y="15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2795;p34">
              <a:extLst>
                <a:ext uri="{FF2B5EF4-FFF2-40B4-BE49-F238E27FC236}">
                  <a16:creationId xmlns:a16="http://schemas.microsoft.com/office/drawing/2014/main" id="{61C18EFE-D6D7-1BC7-C4E4-64112DE53D77}"/>
                </a:ext>
              </a:extLst>
            </p:cNvPr>
            <p:cNvSpPr/>
            <p:nvPr/>
          </p:nvSpPr>
          <p:spPr>
            <a:xfrm>
              <a:off x="3398925" y="3417225"/>
              <a:ext cx="105700" cy="38700"/>
            </a:xfrm>
            <a:custGeom>
              <a:avLst/>
              <a:gdLst/>
              <a:ahLst/>
              <a:cxnLst/>
              <a:rect l="l" t="t" r="r" b="b"/>
              <a:pathLst>
                <a:path w="4228" h="1548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1" y="1524"/>
                    <a:pt x="2016" y="1548"/>
                    <a:pt x="2120" y="1548"/>
                  </a:cubicBezTo>
                  <a:cubicBezTo>
                    <a:pt x="2224" y="1548"/>
                    <a:pt x="2328" y="1524"/>
                    <a:pt x="2406" y="1477"/>
                  </a:cubicBezTo>
                  <a:lnTo>
                    <a:pt x="4108" y="500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06" y="1155"/>
                  </a:lnTo>
                  <a:cubicBezTo>
                    <a:pt x="2334" y="1197"/>
                    <a:pt x="2230" y="1218"/>
                    <a:pt x="2124" y="1218"/>
                  </a:cubicBezTo>
                  <a:cubicBezTo>
                    <a:pt x="2019" y="1218"/>
                    <a:pt x="1911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2796;p34">
              <a:extLst>
                <a:ext uri="{FF2B5EF4-FFF2-40B4-BE49-F238E27FC236}">
                  <a16:creationId xmlns:a16="http://schemas.microsoft.com/office/drawing/2014/main" id="{CC17DC8F-C8E7-C21E-591E-41B0C90DAA4E}"/>
                </a:ext>
              </a:extLst>
            </p:cNvPr>
            <p:cNvSpPr/>
            <p:nvPr/>
          </p:nvSpPr>
          <p:spPr>
            <a:xfrm>
              <a:off x="3398925" y="341722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2406" y="1155"/>
                  </a:move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80" y="453"/>
                    <a:pt x="4108" y="500"/>
                  </a:cubicBezTo>
                  <a:lnTo>
                    <a:pt x="2406" y="1477"/>
                  </a:lnTo>
                  <a:cubicBezTo>
                    <a:pt x="2251" y="1572"/>
                    <a:pt x="1989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1989" y="1238"/>
                    <a:pt x="2263" y="1238"/>
                    <a:pt x="2406" y="115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2797;p34">
              <a:extLst>
                <a:ext uri="{FF2B5EF4-FFF2-40B4-BE49-F238E27FC236}">
                  <a16:creationId xmlns:a16="http://schemas.microsoft.com/office/drawing/2014/main" id="{B3CD3DEC-A625-E73E-A895-CDD17000681E}"/>
                </a:ext>
              </a:extLst>
            </p:cNvPr>
            <p:cNvSpPr/>
            <p:nvPr/>
          </p:nvSpPr>
          <p:spPr>
            <a:xfrm>
              <a:off x="3883800" y="3773225"/>
              <a:ext cx="105400" cy="38700"/>
            </a:xfrm>
            <a:custGeom>
              <a:avLst/>
              <a:gdLst/>
              <a:ahLst/>
              <a:cxnLst/>
              <a:rect l="l" t="t" r="r" b="b"/>
              <a:pathLst>
                <a:path w="4216" h="1548" extrusionOk="0">
                  <a:moveTo>
                    <a:pt x="1" y="0"/>
                  </a:moveTo>
                  <a:lnTo>
                    <a:pt x="1" y="333"/>
                  </a:lnTo>
                  <a:cubicBezTo>
                    <a:pt x="1" y="393"/>
                    <a:pt x="25" y="452"/>
                    <a:pt x="108" y="500"/>
                  </a:cubicBezTo>
                  <a:lnTo>
                    <a:pt x="1822" y="1476"/>
                  </a:lnTo>
                  <a:cubicBezTo>
                    <a:pt x="1906" y="1524"/>
                    <a:pt x="2010" y="1548"/>
                    <a:pt x="2114" y="1548"/>
                  </a:cubicBezTo>
                  <a:cubicBezTo>
                    <a:pt x="2218" y="1548"/>
                    <a:pt x="2322" y="1524"/>
                    <a:pt x="2406" y="1476"/>
                  </a:cubicBezTo>
                  <a:lnTo>
                    <a:pt x="4097" y="500"/>
                  </a:lnTo>
                  <a:cubicBezTo>
                    <a:pt x="4180" y="452"/>
                    <a:pt x="4216" y="393"/>
                    <a:pt x="4216" y="333"/>
                  </a:cubicBezTo>
                  <a:lnTo>
                    <a:pt x="4216" y="0"/>
                  </a:lnTo>
                  <a:cubicBezTo>
                    <a:pt x="4216" y="60"/>
                    <a:pt x="4180" y="131"/>
                    <a:pt x="4097" y="167"/>
                  </a:cubicBezTo>
                  <a:lnTo>
                    <a:pt x="2406" y="1155"/>
                  </a:lnTo>
                  <a:cubicBezTo>
                    <a:pt x="2322" y="1197"/>
                    <a:pt x="2218" y="1217"/>
                    <a:pt x="2114" y="1217"/>
                  </a:cubicBezTo>
                  <a:cubicBezTo>
                    <a:pt x="2010" y="1217"/>
                    <a:pt x="1906" y="1197"/>
                    <a:pt x="1822" y="1155"/>
                  </a:cubicBezTo>
                  <a:lnTo>
                    <a:pt x="108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2798;p34">
              <a:extLst>
                <a:ext uri="{FF2B5EF4-FFF2-40B4-BE49-F238E27FC236}">
                  <a16:creationId xmlns:a16="http://schemas.microsoft.com/office/drawing/2014/main" id="{A69A8843-CF5E-CB63-590E-4A8F72350CA3}"/>
                </a:ext>
              </a:extLst>
            </p:cNvPr>
            <p:cNvSpPr/>
            <p:nvPr/>
          </p:nvSpPr>
          <p:spPr>
            <a:xfrm>
              <a:off x="3883800" y="3773225"/>
              <a:ext cx="105400" cy="39300"/>
            </a:xfrm>
            <a:custGeom>
              <a:avLst/>
              <a:gdLst/>
              <a:ahLst/>
              <a:cxnLst/>
              <a:rect l="l" t="t" r="r" b="b"/>
              <a:pathLst>
                <a:path w="4216" h="1572" fill="none" extrusionOk="0">
                  <a:moveTo>
                    <a:pt x="1" y="333"/>
                  </a:moveTo>
                  <a:lnTo>
                    <a:pt x="1" y="0"/>
                  </a:lnTo>
                  <a:cubicBezTo>
                    <a:pt x="1" y="60"/>
                    <a:pt x="36" y="119"/>
                    <a:pt x="108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6" y="1155"/>
                  </a:cubicBezTo>
                  <a:lnTo>
                    <a:pt x="4097" y="167"/>
                  </a:lnTo>
                  <a:cubicBezTo>
                    <a:pt x="4180" y="131"/>
                    <a:pt x="4216" y="60"/>
                    <a:pt x="4216" y="0"/>
                  </a:cubicBezTo>
                  <a:lnTo>
                    <a:pt x="4216" y="333"/>
                  </a:lnTo>
                  <a:cubicBezTo>
                    <a:pt x="4216" y="393"/>
                    <a:pt x="4180" y="452"/>
                    <a:pt x="4097" y="500"/>
                  </a:cubicBezTo>
                  <a:lnTo>
                    <a:pt x="2406" y="1476"/>
                  </a:lnTo>
                  <a:cubicBezTo>
                    <a:pt x="2239" y="1572"/>
                    <a:pt x="1989" y="1572"/>
                    <a:pt x="1822" y="1476"/>
                  </a:cubicBezTo>
                  <a:lnTo>
                    <a:pt x="108" y="500"/>
                  </a:lnTo>
                  <a:cubicBezTo>
                    <a:pt x="25" y="452"/>
                    <a:pt x="1" y="393"/>
                    <a:pt x="1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2799;p34">
              <a:extLst>
                <a:ext uri="{FF2B5EF4-FFF2-40B4-BE49-F238E27FC236}">
                  <a16:creationId xmlns:a16="http://schemas.microsoft.com/office/drawing/2014/main" id="{9826A95C-4FD0-3A43-6AF2-BD391A8EA445}"/>
                </a:ext>
              </a:extLst>
            </p:cNvPr>
            <p:cNvSpPr/>
            <p:nvPr/>
          </p:nvSpPr>
          <p:spPr>
            <a:xfrm>
              <a:off x="3220925" y="3391025"/>
              <a:ext cx="172675" cy="77475"/>
            </a:xfrm>
            <a:custGeom>
              <a:avLst/>
              <a:gdLst/>
              <a:ahLst/>
              <a:cxnLst/>
              <a:rect l="l" t="t" r="r" b="b"/>
              <a:pathLst>
                <a:path w="6907" h="3099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9"/>
                  </a:cubicBezTo>
                  <a:lnTo>
                    <a:pt x="4513" y="3037"/>
                  </a:lnTo>
                  <a:cubicBezTo>
                    <a:pt x="4596" y="3078"/>
                    <a:pt x="4701" y="3099"/>
                    <a:pt x="4805" y="3099"/>
                  </a:cubicBezTo>
                  <a:cubicBezTo>
                    <a:pt x="4909" y="3099"/>
                    <a:pt x="5013" y="3078"/>
                    <a:pt x="5096" y="3037"/>
                  </a:cubicBezTo>
                  <a:lnTo>
                    <a:pt x="6787" y="2048"/>
                  </a:lnTo>
                  <a:cubicBezTo>
                    <a:pt x="6870" y="2001"/>
                    <a:pt x="6906" y="1941"/>
                    <a:pt x="6906" y="1882"/>
                  </a:cubicBezTo>
                  <a:lnTo>
                    <a:pt x="6906" y="1560"/>
                  </a:lnTo>
                  <a:cubicBezTo>
                    <a:pt x="6906" y="1620"/>
                    <a:pt x="6870" y="1679"/>
                    <a:pt x="6787" y="1727"/>
                  </a:cubicBezTo>
                  <a:lnTo>
                    <a:pt x="5096" y="2703"/>
                  </a:lnTo>
                  <a:cubicBezTo>
                    <a:pt x="5013" y="2751"/>
                    <a:pt x="4909" y="2775"/>
                    <a:pt x="4805" y="2775"/>
                  </a:cubicBezTo>
                  <a:cubicBezTo>
                    <a:pt x="4701" y="2775"/>
                    <a:pt x="4596" y="2751"/>
                    <a:pt x="4513" y="2703"/>
                  </a:cubicBezTo>
                  <a:lnTo>
                    <a:pt x="120" y="155"/>
                  </a:lnTo>
                  <a:cubicBezTo>
                    <a:pt x="48" y="108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2800;p34">
              <a:extLst>
                <a:ext uri="{FF2B5EF4-FFF2-40B4-BE49-F238E27FC236}">
                  <a16:creationId xmlns:a16="http://schemas.microsoft.com/office/drawing/2014/main" id="{4FB6F148-3F95-B0BD-9022-F71472142EF6}"/>
                </a:ext>
              </a:extLst>
            </p:cNvPr>
            <p:cNvSpPr/>
            <p:nvPr/>
          </p:nvSpPr>
          <p:spPr>
            <a:xfrm>
              <a:off x="3220925" y="3391025"/>
              <a:ext cx="172675" cy="78000"/>
            </a:xfrm>
            <a:custGeom>
              <a:avLst/>
              <a:gdLst/>
              <a:ahLst/>
              <a:cxnLst/>
              <a:rect l="l" t="t" r="r" b="b"/>
              <a:pathLst>
                <a:path w="6907" h="3120" fill="none" extrusionOk="0">
                  <a:moveTo>
                    <a:pt x="1" y="322"/>
                  </a:moveTo>
                  <a:lnTo>
                    <a:pt x="1" y="0"/>
                  </a:lnTo>
                  <a:cubicBezTo>
                    <a:pt x="1" y="60"/>
                    <a:pt x="48" y="108"/>
                    <a:pt x="120" y="155"/>
                  </a:cubicBezTo>
                  <a:lnTo>
                    <a:pt x="4513" y="2703"/>
                  </a:lnTo>
                  <a:cubicBezTo>
                    <a:pt x="4680" y="2798"/>
                    <a:pt x="4930" y="2798"/>
                    <a:pt x="5096" y="2703"/>
                  </a:cubicBezTo>
                  <a:lnTo>
                    <a:pt x="6787" y="1727"/>
                  </a:lnTo>
                  <a:cubicBezTo>
                    <a:pt x="6870" y="1679"/>
                    <a:pt x="6906" y="1620"/>
                    <a:pt x="6906" y="1560"/>
                  </a:cubicBezTo>
                  <a:lnTo>
                    <a:pt x="6906" y="1882"/>
                  </a:lnTo>
                  <a:cubicBezTo>
                    <a:pt x="6906" y="1941"/>
                    <a:pt x="6870" y="2001"/>
                    <a:pt x="6787" y="2048"/>
                  </a:cubicBezTo>
                  <a:lnTo>
                    <a:pt x="5096" y="3037"/>
                  </a:lnTo>
                  <a:cubicBezTo>
                    <a:pt x="4930" y="3120"/>
                    <a:pt x="4680" y="3120"/>
                    <a:pt x="4513" y="3037"/>
                  </a:cubicBezTo>
                  <a:lnTo>
                    <a:pt x="120" y="489"/>
                  </a:lnTo>
                  <a:cubicBezTo>
                    <a:pt x="48" y="441"/>
                    <a:pt x="1" y="381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2801;p34">
              <a:extLst>
                <a:ext uri="{FF2B5EF4-FFF2-40B4-BE49-F238E27FC236}">
                  <a16:creationId xmlns:a16="http://schemas.microsoft.com/office/drawing/2014/main" id="{BF57E594-B43F-B951-A285-C701D7E7B3D7}"/>
                </a:ext>
              </a:extLst>
            </p:cNvPr>
            <p:cNvSpPr/>
            <p:nvPr/>
          </p:nvSpPr>
          <p:spPr>
            <a:xfrm>
              <a:off x="3223000" y="3468700"/>
              <a:ext cx="105400" cy="38500"/>
            </a:xfrm>
            <a:custGeom>
              <a:avLst/>
              <a:gdLst/>
              <a:ahLst/>
              <a:cxnLst/>
              <a:rect l="l" t="t" r="r" b="b"/>
              <a:pathLst>
                <a:path w="4216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37" y="441"/>
                    <a:pt x="120" y="489"/>
                  </a:cubicBezTo>
                  <a:lnTo>
                    <a:pt x="1811" y="1477"/>
                  </a:lnTo>
                  <a:cubicBezTo>
                    <a:pt x="1894" y="1519"/>
                    <a:pt x="1998" y="1540"/>
                    <a:pt x="2102" y="1540"/>
                  </a:cubicBezTo>
                  <a:cubicBezTo>
                    <a:pt x="2207" y="1540"/>
                    <a:pt x="2311" y="1519"/>
                    <a:pt x="2394" y="1477"/>
                  </a:cubicBezTo>
                  <a:lnTo>
                    <a:pt x="4085" y="489"/>
                  </a:lnTo>
                  <a:cubicBezTo>
                    <a:pt x="4180" y="441"/>
                    <a:pt x="4204" y="382"/>
                    <a:pt x="4216" y="322"/>
                  </a:cubicBezTo>
                  <a:lnTo>
                    <a:pt x="4216" y="1"/>
                  </a:lnTo>
                  <a:cubicBezTo>
                    <a:pt x="4216" y="60"/>
                    <a:pt x="4180" y="120"/>
                    <a:pt x="4109" y="168"/>
                  </a:cubicBezTo>
                  <a:lnTo>
                    <a:pt x="2406" y="1144"/>
                  </a:lnTo>
                  <a:cubicBezTo>
                    <a:pt x="2323" y="1192"/>
                    <a:pt x="2218" y="1215"/>
                    <a:pt x="2114" y="1215"/>
                  </a:cubicBezTo>
                  <a:cubicBezTo>
                    <a:pt x="2010" y="1215"/>
                    <a:pt x="1906" y="1192"/>
                    <a:pt x="1823" y="1144"/>
                  </a:cubicBezTo>
                  <a:lnTo>
                    <a:pt x="120" y="168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2802;p34">
              <a:extLst>
                <a:ext uri="{FF2B5EF4-FFF2-40B4-BE49-F238E27FC236}">
                  <a16:creationId xmlns:a16="http://schemas.microsoft.com/office/drawing/2014/main" id="{03260E9F-2CAB-7042-F44B-7B612CF42867}"/>
                </a:ext>
              </a:extLst>
            </p:cNvPr>
            <p:cNvSpPr/>
            <p:nvPr/>
          </p:nvSpPr>
          <p:spPr>
            <a:xfrm>
              <a:off x="3223000" y="3468700"/>
              <a:ext cx="105400" cy="39025"/>
            </a:xfrm>
            <a:custGeom>
              <a:avLst/>
              <a:gdLst/>
              <a:ahLst/>
              <a:cxnLst/>
              <a:rect l="l" t="t" r="r" b="b"/>
              <a:pathLst>
                <a:path w="4216" h="1561" fill="none" extrusionOk="0">
                  <a:moveTo>
                    <a:pt x="4085" y="489"/>
                  </a:moveTo>
                  <a:lnTo>
                    <a:pt x="2394" y="1477"/>
                  </a:lnTo>
                  <a:cubicBezTo>
                    <a:pt x="2227" y="1561"/>
                    <a:pt x="1977" y="1561"/>
                    <a:pt x="1811" y="1477"/>
                  </a:cubicBezTo>
                  <a:lnTo>
                    <a:pt x="120" y="489"/>
                  </a:lnTo>
                  <a:cubicBezTo>
                    <a:pt x="37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68"/>
                  </a:cubicBezTo>
                  <a:lnTo>
                    <a:pt x="1823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109" y="168"/>
                  </a:lnTo>
                  <a:cubicBezTo>
                    <a:pt x="4180" y="120"/>
                    <a:pt x="4216" y="60"/>
                    <a:pt x="4216" y="1"/>
                  </a:cubicBezTo>
                  <a:lnTo>
                    <a:pt x="4216" y="322"/>
                  </a:lnTo>
                  <a:cubicBezTo>
                    <a:pt x="4204" y="382"/>
                    <a:pt x="4180" y="441"/>
                    <a:pt x="4085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2803;p34">
              <a:extLst>
                <a:ext uri="{FF2B5EF4-FFF2-40B4-BE49-F238E27FC236}">
                  <a16:creationId xmlns:a16="http://schemas.microsoft.com/office/drawing/2014/main" id="{6529C469-F5C9-A6E4-7C8F-1FEF2ED9BF1F}"/>
                </a:ext>
              </a:extLst>
            </p:cNvPr>
            <p:cNvSpPr/>
            <p:nvPr/>
          </p:nvSpPr>
          <p:spPr>
            <a:xfrm>
              <a:off x="3287900" y="350622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3"/>
                    <a:pt x="120" y="488"/>
                  </a:cubicBezTo>
                  <a:lnTo>
                    <a:pt x="1834" y="1476"/>
                  </a:lnTo>
                  <a:cubicBezTo>
                    <a:pt x="1917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7" y="1476"/>
                  </a:cubicBezTo>
                  <a:lnTo>
                    <a:pt x="4108" y="488"/>
                  </a:lnTo>
                  <a:cubicBezTo>
                    <a:pt x="4191" y="453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2804;p34">
              <a:extLst>
                <a:ext uri="{FF2B5EF4-FFF2-40B4-BE49-F238E27FC236}">
                  <a16:creationId xmlns:a16="http://schemas.microsoft.com/office/drawing/2014/main" id="{5C3BD096-2CF5-20B0-5878-6F23E4EEB37C}"/>
                </a:ext>
              </a:extLst>
            </p:cNvPr>
            <p:cNvSpPr/>
            <p:nvPr/>
          </p:nvSpPr>
          <p:spPr>
            <a:xfrm>
              <a:off x="3287900" y="35062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108" y="488"/>
                  </a:moveTo>
                  <a:lnTo>
                    <a:pt x="2417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20" y="488"/>
                  </a:lnTo>
                  <a:cubicBezTo>
                    <a:pt x="48" y="453"/>
                    <a:pt x="0" y="393"/>
                    <a:pt x="0" y="333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7" y="1143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91" y="453"/>
                    <a:pt x="4108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2805;p34">
              <a:extLst>
                <a:ext uri="{FF2B5EF4-FFF2-40B4-BE49-F238E27FC236}">
                  <a16:creationId xmlns:a16="http://schemas.microsoft.com/office/drawing/2014/main" id="{43D9352E-45D2-38BB-2F48-5D10D7A1044A}"/>
                </a:ext>
              </a:extLst>
            </p:cNvPr>
            <p:cNvSpPr/>
            <p:nvPr/>
          </p:nvSpPr>
          <p:spPr>
            <a:xfrm>
              <a:off x="3560850" y="3345475"/>
              <a:ext cx="105400" cy="38500"/>
            </a:xfrm>
            <a:custGeom>
              <a:avLst/>
              <a:gdLst/>
              <a:ahLst/>
              <a:cxnLst/>
              <a:rect l="l" t="t" r="r" b="b"/>
              <a:pathLst>
                <a:path w="4216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36" y="453"/>
                    <a:pt x="120" y="489"/>
                  </a:cubicBezTo>
                  <a:lnTo>
                    <a:pt x="1822" y="1477"/>
                  </a:lnTo>
                  <a:cubicBezTo>
                    <a:pt x="1905" y="1519"/>
                    <a:pt x="2010" y="1540"/>
                    <a:pt x="2114" y="1540"/>
                  </a:cubicBezTo>
                  <a:cubicBezTo>
                    <a:pt x="2218" y="1540"/>
                    <a:pt x="2322" y="1519"/>
                    <a:pt x="2406" y="1477"/>
                  </a:cubicBezTo>
                  <a:lnTo>
                    <a:pt x="4096" y="489"/>
                  </a:lnTo>
                  <a:cubicBezTo>
                    <a:pt x="4180" y="453"/>
                    <a:pt x="4215" y="394"/>
                    <a:pt x="4215" y="334"/>
                  </a:cubicBezTo>
                  <a:lnTo>
                    <a:pt x="4215" y="1"/>
                  </a:lnTo>
                  <a:cubicBezTo>
                    <a:pt x="4215" y="60"/>
                    <a:pt x="4180" y="120"/>
                    <a:pt x="4096" y="167"/>
                  </a:cubicBezTo>
                  <a:lnTo>
                    <a:pt x="2406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5" y="1191"/>
                    <a:pt x="1822" y="1144"/>
                  </a:cubicBezTo>
                  <a:lnTo>
                    <a:pt x="120" y="167"/>
                  </a:lnTo>
                  <a:cubicBezTo>
                    <a:pt x="24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2806;p34">
              <a:extLst>
                <a:ext uri="{FF2B5EF4-FFF2-40B4-BE49-F238E27FC236}">
                  <a16:creationId xmlns:a16="http://schemas.microsoft.com/office/drawing/2014/main" id="{13B2A3E0-6F88-3F65-7232-64C3FA0E2893}"/>
                </a:ext>
              </a:extLst>
            </p:cNvPr>
            <p:cNvSpPr/>
            <p:nvPr/>
          </p:nvSpPr>
          <p:spPr>
            <a:xfrm>
              <a:off x="3560850" y="3345475"/>
              <a:ext cx="105400" cy="39025"/>
            </a:xfrm>
            <a:custGeom>
              <a:avLst/>
              <a:gdLst/>
              <a:ahLst/>
              <a:cxnLst/>
              <a:rect l="l" t="t" r="r" b="b"/>
              <a:pathLst>
                <a:path w="4216" h="1561" fill="none" extrusionOk="0">
                  <a:moveTo>
                    <a:pt x="120" y="167"/>
                  </a:moveTo>
                  <a:lnTo>
                    <a:pt x="1822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096" y="167"/>
                  </a:lnTo>
                  <a:cubicBezTo>
                    <a:pt x="4180" y="120"/>
                    <a:pt x="4215" y="60"/>
                    <a:pt x="4215" y="1"/>
                  </a:cubicBezTo>
                  <a:lnTo>
                    <a:pt x="4215" y="334"/>
                  </a:lnTo>
                  <a:cubicBezTo>
                    <a:pt x="4215" y="394"/>
                    <a:pt x="4180" y="453"/>
                    <a:pt x="4096" y="489"/>
                  </a:cubicBezTo>
                  <a:lnTo>
                    <a:pt x="2406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20" y="489"/>
                  </a:lnTo>
                  <a:cubicBezTo>
                    <a:pt x="36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24" y="120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2807;p34">
              <a:extLst>
                <a:ext uri="{FF2B5EF4-FFF2-40B4-BE49-F238E27FC236}">
                  <a16:creationId xmlns:a16="http://schemas.microsoft.com/office/drawing/2014/main" id="{9FFD9400-F3D6-0C88-445A-78B83538B757}"/>
                </a:ext>
              </a:extLst>
            </p:cNvPr>
            <p:cNvSpPr/>
            <p:nvPr/>
          </p:nvSpPr>
          <p:spPr>
            <a:xfrm>
              <a:off x="3596575" y="3448475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500"/>
                  </a:cubicBezTo>
                  <a:lnTo>
                    <a:pt x="1822" y="1477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09" y="1218"/>
                    <a:pt x="1905" y="1197"/>
                    <a:pt x="1822" y="1155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2808;p34">
              <a:extLst>
                <a:ext uri="{FF2B5EF4-FFF2-40B4-BE49-F238E27FC236}">
                  <a16:creationId xmlns:a16="http://schemas.microsoft.com/office/drawing/2014/main" id="{72746C1B-A0BF-19C8-342E-5A49CC95ED52}"/>
                </a:ext>
              </a:extLst>
            </p:cNvPr>
            <p:cNvSpPr/>
            <p:nvPr/>
          </p:nvSpPr>
          <p:spPr>
            <a:xfrm>
              <a:off x="3596575" y="344847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19" y="500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lnTo>
                    <a:pt x="1822" y="1155"/>
                  </a:lnTo>
                  <a:cubicBezTo>
                    <a:pt x="1989" y="1239"/>
                    <a:pt x="2239" y="1239"/>
                    <a:pt x="2405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2809;p34">
              <a:extLst>
                <a:ext uri="{FF2B5EF4-FFF2-40B4-BE49-F238E27FC236}">
                  <a16:creationId xmlns:a16="http://schemas.microsoft.com/office/drawing/2014/main" id="{F2BF8E5C-5A0D-256A-577E-656D1EDEF86D}"/>
                </a:ext>
              </a:extLst>
            </p:cNvPr>
            <p:cNvSpPr/>
            <p:nvPr/>
          </p:nvSpPr>
          <p:spPr>
            <a:xfrm>
              <a:off x="3353975" y="3544625"/>
              <a:ext cx="567650" cy="305175"/>
            </a:xfrm>
            <a:custGeom>
              <a:avLst/>
              <a:gdLst/>
              <a:ahLst/>
              <a:cxnLst/>
              <a:rect l="l" t="t" r="r" b="b"/>
              <a:pathLst>
                <a:path w="22706" h="12207" extrusionOk="0">
                  <a:moveTo>
                    <a:pt x="1" y="0"/>
                  </a:moveTo>
                  <a:lnTo>
                    <a:pt x="1" y="321"/>
                  </a:lnTo>
                  <a:cubicBezTo>
                    <a:pt x="1" y="381"/>
                    <a:pt x="36" y="441"/>
                    <a:pt x="120" y="488"/>
                  </a:cubicBezTo>
                  <a:lnTo>
                    <a:pt x="20313" y="12144"/>
                  </a:lnTo>
                  <a:cubicBezTo>
                    <a:pt x="20396" y="12186"/>
                    <a:pt x="20500" y="12207"/>
                    <a:pt x="20604" y="12207"/>
                  </a:cubicBezTo>
                  <a:cubicBezTo>
                    <a:pt x="20709" y="12207"/>
                    <a:pt x="20813" y="12186"/>
                    <a:pt x="20896" y="12144"/>
                  </a:cubicBezTo>
                  <a:lnTo>
                    <a:pt x="22587" y="11156"/>
                  </a:lnTo>
                  <a:cubicBezTo>
                    <a:pt x="22658" y="11120"/>
                    <a:pt x="22706" y="11061"/>
                    <a:pt x="22706" y="11001"/>
                  </a:cubicBezTo>
                  <a:lnTo>
                    <a:pt x="22706" y="10668"/>
                  </a:lnTo>
                  <a:cubicBezTo>
                    <a:pt x="22706" y="10728"/>
                    <a:pt x="22658" y="10787"/>
                    <a:pt x="22587" y="10835"/>
                  </a:cubicBezTo>
                  <a:lnTo>
                    <a:pt x="20896" y="11811"/>
                  </a:lnTo>
                  <a:cubicBezTo>
                    <a:pt x="20813" y="11859"/>
                    <a:pt x="20709" y="11882"/>
                    <a:pt x="20604" y="11882"/>
                  </a:cubicBezTo>
                  <a:cubicBezTo>
                    <a:pt x="20500" y="11882"/>
                    <a:pt x="20396" y="11859"/>
                    <a:pt x="20313" y="11811"/>
                  </a:cubicBezTo>
                  <a:lnTo>
                    <a:pt x="120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810;p34">
              <a:extLst>
                <a:ext uri="{FF2B5EF4-FFF2-40B4-BE49-F238E27FC236}">
                  <a16:creationId xmlns:a16="http://schemas.microsoft.com/office/drawing/2014/main" id="{F2950A28-D7CE-ACCF-EC62-A62ECFA1FF4F}"/>
                </a:ext>
              </a:extLst>
            </p:cNvPr>
            <p:cNvSpPr/>
            <p:nvPr/>
          </p:nvSpPr>
          <p:spPr>
            <a:xfrm>
              <a:off x="3353975" y="3544625"/>
              <a:ext cx="567650" cy="305700"/>
            </a:xfrm>
            <a:custGeom>
              <a:avLst/>
              <a:gdLst/>
              <a:ahLst/>
              <a:cxnLst/>
              <a:rect l="l" t="t" r="r" b="b"/>
              <a:pathLst>
                <a:path w="22706" h="12228" fill="none" extrusionOk="0">
                  <a:moveTo>
                    <a:pt x="22587" y="11156"/>
                  </a:moveTo>
                  <a:lnTo>
                    <a:pt x="20896" y="12144"/>
                  </a:lnTo>
                  <a:cubicBezTo>
                    <a:pt x="20729" y="12228"/>
                    <a:pt x="20479" y="12228"/>
                    <a:pt x="20313" y="12144"/>
                  </a:cubicBezTo>
                  <a:lnTo>
                    <a:pt x="120" y="488"/>
                  </a:lnTo>
                  <a:cubicBezTo>
                    <a:pt x="36" y="441"/>
                    <a:pt x="1" y="381"/>
                    <a:pt x="1" y="321"/>
                  </a:cubicBezTo>
                  <a:lnTo>
                    <a:pt x="1" y="0"/>
                  </a:lnTo>
                  <a:cubicBezTo>
                    <a:pt x="1" y="60"/>
                    <a:pt x="36" y="119"/>
                    <a:pt x="120" y="167"/>
                  </a:cubicBezTo>
                  <a:lnTo>
                    <a:pt x="20313" y="11811"/>
                  </a:lnTo>
                  <a:cubicBezTo>
                    <a:pt x="20479" y="11906"/>
                    <a:pt x="20729" y="11906"/>
                    <a:pt x="20896" y="11811"/>
                  </a:cubicBezTo>
                  <a:lnTo>
                    <a:pt x="22587" y="10835"/>
                  </a:lnTo>
                  <a:cubicBezTo>
                    <a:pt x="22658" y="10787"/>
                    <a:pt x="22706" y="10728"/>
                    <a:pt x="22706" y="10668"/>
                  </a:cubicBezTo>
                  <a:lnTo>
                    <a:pt x="22706" y="11001"/>
                  </a:lnTo>
                  <a:cubicBezTo>
                    <a:pt x="22706" y="11061"/>
                    <a:pt x="22658" y="11120"/>
                    <a:pt x="22587" y="1115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811;p34">
              <a:extLst>
                <a:ext uri="{FF2B5EF4-FFF2-40B4-BE49-F238E27FC236}">
                  <a16:creationId xmlns:a16="http://schemas.microsoft.com/office/drawing/2014/main" id="{8649022B-3015-5FCF-9DD2-DD9322AFECF2}"/>
                </a:ext>
              </a:extLst>
            </p:cNvPr>
            <p:cNvSpPr/>
            <p:nvPr/>
          </p:nvSpPr>
          <p:spPr>
            <a:xfrm>
              <a:off x="3863875" y="3685100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406"/>
                    <a:pt x="48" y="465"/>
                    <a:pt x="119" y="501"/>
                  </a:cubicBezTo>
                  <a:lnTo>
                    <a:pt x="1834" y="1477"/>
                  </a:lnTo>
                  <a:cubicBezTo>
                    <a:pt x="1917" y="1525"/>
                    <a:pt x="2021" y="1549"/>
                    <a:pt x="2125" y="1549"/>
                  </a:cubicBezTo>
                  <a:cubicBezTo>
                    <a:pt x="2229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79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17" y="1156"/>
                  </a:lnTo>
                  <a:cubicBezTo>
                    <a:pt x="2334" y="1197"/>
                    <a:pt x="2229" y="1218"/>
                    <a:pt x="2125" y="1218"/>
                  </a:cubicBezTo>
                  <a:cubicBezTo>
                    <a:pt x="2021" y="1218"/>
                    <a:pt x="1917" y="1197"/>
                    <a:pt x="1834" y="1156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812;p34">
              <a:extLst>
                <a:ext uri="{FF2B5EF4-FFF2-40B4-BE49-F238E27FC236}">
                  <a16:creationId xmlns:a16="http://schemas.microsoft.com/office/drawing/2014/main" id="{2D70A5A9-D3EE-A241-2E5B-6B090A05F90B}"/>
                </a:ext>
              </a:extLst>
            </p:cNvPr>
            <p:cNvSpPr/>
            <p:nvPr/>
          </p:nvSpPr>
          <p:spPr>
            <a:xfrm>
              <a:off x="3863875" y="3685100"/>
              <a:ext cx="105675" cy="39325"/>
            </a:xfrm>
            <a:custGeom>
              <a:avLst/>
              <a:gdLst/>
              <a:ahLst/>
              <a:cxnLst/>
              <a:rect l="l" t="t" r="r" b="b"/>
              <a:pathLst>
                <a:path w="4227" h="1573" fill="none" extrusionOk="0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56"/>
                  </a:lnTo>
                  <a:cubicBezTo>
                    <a:pt x="2000" y="1239"/>
                    <a:pt x="2250" y="1239"/>
                    <a:pt x="2417" y="1156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79" y="453"/>
                    <a:pt x="4108" y="501"/>
                  </a:cubicBezTo>
                  <a:lnTo>
                    <a:pt x="2417" y="1477"/>
                  </a:lnTo>
                  <a:cubicBezTo>
                    <a:pt x="2250" y="1572"/>
                    <a:pt x="2000" y="1572"/>
                    <a:pt x="1834" y="1477"/>
                  </a:cubicBezTo>
                  <a:lnTo>
                    <a:pt x="119" y="501"/>
                  </a:lnTo>
                  <a:cubicBezTo>
                    <a:pt x="48" y="465"/>
                    <a:pt x="0" y="406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813;p34">
              <a:extLst>
                <a:ext uri="{FF2B5EF4-FFF2-40B4-BE49-F238E27FC236}">
                  <a16:creationId xmlns:a16="http://schemas.microsoft.com/office/drawing/2014/main" id="{677F1810-63CA-D674-F97A-505CCE17E993}"/>
                </a:ext>
              </a:extLst>
            </p:cNvPr>
            <p:cNvSpPr/>
            <p:nvPr/>
          </p:nvSpPr>
          <p:spPr>
            <a:xfrm>
              <a:off x="3929050" y="37232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814;p34">
              <a:extLst>
                <a:ext uri="{FF2B5EF4-FFF2-40B4-BE49-F238E27FC236}">
                  <a16:creationId xmlns:a16="http://schemas.microsoft.com/office/drawing/2014/main" id="{AC1EF7E4-95B6-C364-D58D-7FB890AB85BE}"/>
                </a:ext>
              </a:extLst>
            </p:cNvPr>
            <p:cNvSpPr/>
            <p:nvPr/>
          </p:nvSpPr>
          <p:spPr>
            <a:xfrm>
              <a:off x="3929050" y="37232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815;p34">
              <a:extLst>
                <a:ext uri="{FF2B5EF4-FFF2-40B4-BE49-F238E27FC236}">
                  <a16:creationId xmlns:a16="http://schemas.microsoft.com/office/drawing/2014/main" id="{8379D377-1434-2BFA-2AA8-2F15DD07D1B5}"/>
                </a:ext>
              </a:extLst>
            </p:cNvPr>
            <p:cNvSpPr/>
            <p:nvPr/>
          </p:nvSpPr>
          <p:spPr>
            <a:xfrm>
              <a:off x="3955250" y="3484200"/>
              <a:ext cx="88125" cy="38700"/>
            </a:xfrm>
            <a:custGeom>
              <a:avLst/>
              <a:gdLst/>
              <a:ahLst/>
              <a:cxnLst/>
              <a:rect l="l" t="t" r="r" b="b"/>
              <a:pathLst>
                <a:path w="3525" h="1548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36" y="453"/>
                    <a:pt x="119" y="500"/>
                  </a:cubicBezTo>
                  <a:lnTo>
                    <a:pt x="1822" y="1476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6"/>
                  </a:cubicBezTo>
                  <a:lnTo>
                    <a:pt x="3405" y="893"/>
                  </a:lnTo>
                  <a:cubicBezTo>
                    <a:pt x="3477" y="857"/>
                    <a:pt x="3525" y="798"/>
                    <a:pt x="3525" y="738"/>
                  </a:cubicBezTo>
                  <a:lnTo>
                    <a:pt x="3525" y="405"/>
                  </a:lnTo>
                  <a:cubicBezTo>
                    <a:pt x="3525" y="464"/>
                    <a:pt x="3477" y="524"/>
                    <a:pt x="3405" y="572"/>
                  </a:cubicBezTo>
                  <a:lnTo>
                    <a:pt x="2405" y="1155"/>
                  </a:lnTo>
                  <a:cubicBezTo>
                    <a:pt x="2322" y="1197"/>
                    <a:pt x="2218" y="1217"/>
                    <a:pt x="2114" y="1217"/>
                  </a:cubicBezTo>
                  <a:cubicBezTo>
                    <a:pt x="2009" y="1217"/>
                    <a:pt x="1905" y="1197"/>
                    <a:pt x="1822" y="1155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816;p34">
              <a:extLst>
                <a:ext uri="{FF2B5EF4-FFF2-40B4-BE49-F238E27FC236}">
                  <a16:creationId xmlns:a16="http://schemas.microsoft.com/office/drawing/2014/main" id="{D3748253-56E4-E890-3B0D-648D7C4DA0CB}"/>
                </a:ext>
              </a:extLst>
            </p:cNvPr>
            <p:cNvSpPr/>
            <p:nvPr/>
          </p:nvSpPr>
          <p:spPr>
            <a:xfrm>
              <a:off x="3955250" y="3484200"/>
              <a:ext cx="88125" cy="39300"/>
            </a:xfrm>
            <a:custGeom>
              <a:avLst/>
              <a:gdLst/>
              <a:ahLst/>
              <a:cxnLst/>
              <a:rect l="l" t="t" r="r" b="b"/>
              <a:pathLst>
                <a:path w="3525" h="1572" fill="none" extrusionOk="0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5" y="1155"/>
                  </a:cubicBezTo>
                  <a:lnTo>
                    <a:pt x="3405" y="572"/>
                  </a:lnTo>
                  <a:cubicBezTo>
                    <a:pt x="3477" y="524"/>
                    <a:pt x="3525" y="464"/>
                    <a:pt x="3525" y="405"/>
                  </a:cubicBezTo>
                  <a:lnTo>
                    <a:pt x="3525" y="738"/>
                  </a:lnTo>
                  <a:cubicBezTo>
                    <a:pt x="3525" y="798"/>
                    <a:pt x="3477" y="857"/>
                    <a:pt x="3405" y="893"/>
                  </a:cubicBezTo>
                  <a:lnTo>
                    <a:pt x="2405" y="1476"/>
                  </a:lnTo>
                  <a:cubicBezTo>
                    <a:pt x="2239" y="1572"/>
                    <a:pt x="1989" y="1572"/>
                    <a:pt x="1822" y="1476"/>
                  </a:cubicBezTo>
                  <a:lnTo>
                    <a:pt x="119" y="500"/>
                  </a:lnTo>
                  <a:cubicBezTo>
                    <a:pt x="36" y="453"/>
                    <a:pt x="0" y="393"/>
                    <a:pt x="0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817;p34">
              <a:extLst>
                <a:ext uri="{FF2B5EF4-FFF2-40B4-BE49-F238E27FC236}">
                  <a16:creationId xmlns:a16="http://schemas.microsoft.com/office/drawing/2014/main" id="{7C43F6C0-741D-65CB-D9CB-74A427EA1B44}"/>
                </a:ext>
              </a:extLst>
            </p:cNvPr>
            <p:cNvSpPr/>
            <p:nvPr/>
          </p:nvSpPr>
          <p:spPr>
            <a:xfrm>
              <a:off x="3795100" y="35630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8" y="500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818;p34">
              <a:extLst>
                <a:ext uri="{FF2B5EF4-FFF2-40B4-BE49-F238E27FC236}">
                  <a16:creationId xmlns:a16="http://schemas.microsoft.com/office/drawing/2014/main" id="{9A5986BB-2C27-FB1F-278B-251461D39C46}"/>
                </a:ext>
              </a:extLst>
            </p:cNvPr>
            <p:cNvSpPr/>
            <p:nvPr/>
          </p:nvSpPr>
          <p:spPr>
            <a:xfrm>
              <a:off x="3795100" y="356307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80" y="453"/>
                    <a:pt x="4108" y="500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8" y="1155"/>
                  </a:cubicBez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819;p34">
              <a:extLst>
                <a:ext uri="{FF2B5EF4-FFF2-40B4-BE49-F238E27FC236}">
                  <a16:creationId xmlns:a16="http://schemas.microsoft.com/office/drawing/2014/main" id="{5C620BDA-7B33-DF10-82BB-E9C9D9C2B712}"/>
                </a:ext>
              </a:extLst>
            </p:cNvPr>
            <p:cNvSpPr/>
            <p:nvPr/>
          </p:nvSpPr>
          <p:spPr>
            <a:xfrm>
              <a:off x="3729925" y="3607725"/>
              <a:ext cx="105675" cy="38700"/>
            </a:xfrm>
            <a:custGeom>
              <a:avLst/>
              <a:gdLst/>
              <a:ahLst/>
              <a:cxnLst/>
              <a:rect l="l" t="t" r="r" b="b"/>
              <a:pathLst>
                <a:path w="4227" h="1548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405"/>
                    <a:pt x="36" y="464"/>
                    <a:pt x="119" y="500"/>
                  </a:cubicBezTo>
                  <a:lnTo>
                    <a:pt x="1834" y="1477"/>
                  </a:lnTo>
                  <a:cubicBezTo>
                    <a:pt x="1917" y="1524"/>
                    <a:pt x="2021" y="1548"/>
                    <a:pt x="2125" y="1548"/>
                  </a:cubicBezTo>
                  <a:cubicBezTo>
                    <a:pt x="2230" y="1548"/>
                    <a:pt x="2334" y="1524"/>
                    <a:pt x="2417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30" y="1218"/>
                    <a:pt x="2125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820;p34">
              <a:extLst>
                <a:ext uri="{FF2B5EF4-FFF2-40B4-BE49-F238E27FC236}">
                  <a16:creationId xmlns:a16="http://schemas.microsoft.com/office/drawing/2014/main" id="{D275F5B0-E886-0184-F087-166402968272}"/>
                </a:ext>
              </a:extLst>
            </p:cNvPr>
            <p:cNvSpPr/>
            <p:nvPr/>
          </p:nvSpPr>
          <p:spPr>
            <a:xfrm>
              <a:off x="3729925" y="360772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0" y="334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0" y="1238"/>
                    <a:pt x="2251" y="1238"/>
                    <a:pt x="2417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17" y="1477"/>
                  </a:lnTo>
                  <a:cubicBezTo>
                    <a:pt x="2251" y="1572"/>
                    <a:pt x="2000" y="1572"/>
                    <a:pt x="1834" y="1477"/>
                  </a:cubicBezTo>
                  <a:lnTo>
                    <a:pt x="119" y="500"/>
                  </a:lnTo>
                  <a:cubicBezTo>
                    <a:pt x="36" y="464"/>
                    <a:pt x="0" y="405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821;p34">
              <a:extLst>
                <a:ext uri="{FF2B5EF4-FFF2-40B4-BE49-F238E27FC236}">
                  <a16:creationId xmlns:a16="http://schemas.microsoft.com/office/drawing/2014/main" id="{80AA2FE4-539A-4E9C-D6F2-47432A900E97}"/>
                </a:ext>
              </a:extLst>
            </p:cNvPr>
            <p:cNvSpPr/>
            <p:nvPr/>
          </p:nvSpPr>
          <p:spPr>
            <a:xfrm>
              <a:off x="3759675" y="34606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9" y="501"/>
                  </a:lnTo>
                  <a:cubicBezTo>
                    <a:pt x="4204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92" y="131"/>
                    <a:pt x="4109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822;p34">
              <a:extLst>
                <a:ext uri="{FF2B5EF4-FFF2-40B4-BE49-F238E27FC236}">
                  <a16:creationId xmlns:a16="http://schemas.microsoft.com/office/drawing/2014/main" id="{0DD11065-DA01-7CD9-1439-DFD5A29C1DFE}"/>
                </a:ext>
              </a:extLst>
            </p:cNvPr>
            <p:cNvSpPr/>
            <p:nvPr/>
          </p:nvSpPr>
          <p:spPr>
            <a:xfrm>
              <a:off x="3759675" y="3460675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109" y="501"/>
                  </a:move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55"/>
                  </a:lnTo>
                  <a:cubicBezTo>
                    <a:pt x="2001" y="1239"/>
                    <a:pt x="2251" y="1239"/>
                    <a:pt x="2418" y="1155"/>
                  </a:cubicBezTo>
                  <a:lnTo>
                    <a:pt x="4109" y="167"/>
                  </a:lnTo>
                  <a:cubicBezTo>
                    <a:pt x="4192" y="131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204" y="453"/>
                    <a:pt x="4109" y="50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2823;p34">
              <a:extLst>
                <a:ext uri="{FF2B5EF4-FFF2-40B4-BE49-F238E27FC236}">
                  <a16:creationId xmlns:a16="http://schemas.microsoft.com/office/drawing/2014/main" id="{C3F911DB-D11B-4167-9988-05D49EB94484}"/>
                </a:ext>
              </a:extLst>
            </p:cNvPr>
            <p:cNvSpPr/>
            <p:nvPr/>
          </p:nvSpPr>
          <p:spPr>
            <a:xfrm>
              <a:off x="3664125" y="348775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9" y="441"/>
                    <a:pt x="120" y="489"/>
                  </a:cubicBezTo>
                  <a:lnTo>
                    <a:pt x="1835" y="1465"/>
                  </a:lnTo>
                  <a:cubicBezTo>
                    <a:pt x="1918" y="1513"/>
                    <a:pt x="2022" y="1537"/>
                    <a:pt x="2126" y="1537"/>
                  </a:cubicBezTo>
                  <a:cubicBezTo>
                    <a:pt x="2230" y="1537"/>
                    <a:pt x="2335" y="1513"/>
                    <a:pt x="2418" y="1465"/>
                  </a:cubicBezTo>
                  <a:lnTo>
                    <a:pt x="4109" y="489"/>
                  </a:lnTo>
                  <a:cubicBezTo>
                    <a:pt x="4180" y="441"/>
                    <a:pt x="4228" y="382"/>
                    <a:pt x="4228" y="322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9" y="156"/>
                  </a:cubicBezTo>
                  <a:lnTo>
                    <a:pt x="2418" y="1144"/>
                  </a:lnTo>
                  <a:cubicBezTo>
                    <a:pt x="2335" y="1186"/>
                    <a:pt x="2230" y="1206"/>
                    <a:pt x="2126" y="1206"/>
                  </a:cubicBezTo>
                  <a:cubicBezTo>
                    <a:pt x="2022" y="1206"/>
                    <a:pt x="1918" y="1186"/>
                    <a:pt x="1835" y="1144"/>
                  </a:cubicBezTo>
                  <a:lnTo>
                    <a:pt x="120" y="156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2824;p34">
              <a:extLst>
                <a:ext uri="{FF2B5EF4-FFF2-40B4-BE49-F238E27FC236}">
                  <a16:creationId xmlns:a16="http://schemas.microsoft.com/office/drawing/2014/main" id="{B9FDF236-B3C5-CD96-48FC-A8CC86AD0BFB}"/>
                </a:ext>
              </a:extLst>
            </p:cNvPr>
            <p:cNvSpPr/>
            <p:nvPr/>
          </p:nvSpPr>
          <p:spPr>
            <a:xfrm>
              <a:off x="3664125" y="34877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56"/>
                  </a:moveTo>
                  <a:lnTo>
                    <a:pt x="1835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9" y="156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22"/>
                  </a:lnTo>
                  <a:cubicBezTo>
                    <a:pt x="4228" y="382"/>
                    <a:pt x="4180" y="441"/>
                    <a:pt x="4109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5" y="1465"/>
                  </a:cubicBezTo>
                  <a:lnTo>
                    <a:pt x="120" y="489"/>
                  </a:lnTo>
                  <a:cubicBezTo>
                    <a:pt x="49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5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2825;p34">
              <a:extLst>
                <a:ext uri="{FF2B5EF4-FFF2-40B4-BE49-F238E27FC236}">
                  <a16:creationId xmlns:a16="http://schemas.microsoft.com/office/drawing/2014/main" id="{3FA27D71-1C8D-A5E6-289E-6C9CFE48A246}"/>
                </a:ext>
              </a:extLst>
            </p:cNvPr>
            <p:cNvSpPr/>
            <p:nvPr/>
          </p:nvSpPr>
          <p:spPr>
            <a:xfrm>
              <a:off x="3634075" y="3298750"/>
              <a:ext cx="88125" cy="38425"/>
            </a:xfrm>
            <a:custGeom>
              <a:avLst/>
              <a:gdLst/>
              <a:ahLst/>
              <a:cxnLst/>
              <a:rect l="l" t="t" r="r" b="b"/>
              <a:pathLst>
                <a:path w="3525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93"/>
                    <a:pt x="48" y="453"/>
                    <a:pt x="119" y="489"/>
                  </a:cubicBezTo>
                  <a:lnTo>
                    <a:pt x="1834" y="1465"/>
                  </a:lnTo>
                  <a:cubicBezTo>
                    <a:pt x="1911" y="1513"/>
                    <a:pt x="2016" y="1536"/>
                    <a:pt x="2120" y="1536"/>
                  </a:cubicBezTo>
                  <a:cubicBezTo>
                    <a:pt x="2224" y="1536"/>
                    <a:pt x="2328" y="1513"/>
                    <a:pt x="2405" y="1465"/>
                  </a:cubicBezTo>
                  <a:lnTo>
                    <a:pt x="3406" y="893"/>
                  </a:lnTo>
                  <a:cubicBezTo>
                    <a:pt x="3477" y="846"/>
                    <a:pt x="3525" y="786"/>
                    <a:pt x="3525" y="727"/>
                  </a:cubicBezTo>
                  <a:lnTo>
                    <a:pt x="3525" y="393"/>
                  </a:lnTo>
                  <a:cubicBezTo>
                    <a:pt x="3525" y="453"/>
                    <a:pt x="3477" y="512"/>
                    <a:pt x="3406" y="560"/>
                  </a:cubicBezTo>
                  <a:lnTo>
                    <a:pt x="2405" y="1143"/>
                  </a:lnTo>
                  <a:cubicBezTo>
                    <a:pt x="2328" y="1185"/>
                    <a:pt x="2224" y="1206"/>
                    <a:pt x="2120" y="1206"/>
                  </a:cubicBezTo>
                  <a:cubicBezTo>
                    <a:pt x="2016" y="1206"/>
                    <a:pt x="1911" y="1185"/>
                    <a:pt x="1834" y="1143"/>
                  </a:cubicBezTo>
                  <a:lnTo>
                    <a:pt x="119" y="155"/>
                  </a:lnTo>
                  <a:cubicBezTo>
                    <a:pt x="48" y="120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2826;p34">
              <a:extLst>
                <a:ext uri="{FF2B5EF4-FFF2-40B4-BE49-F238E27FC236}">
                  <a16:creationId xmlns:a16="http://schemas.microsoft.com/office/drawing/2014/main" id="{9162E6A6-82AB-D9F5-AFAF-32D796EE862C}"/>
                </a:ext>
              </a:extLst>
            </p:cNvPr>
            <p:cNvSpPr/>
            <p:nvPr/>
          </p:nvSpPr>
          <p:spPr>
            <a:xfrm>
              <a:off x="3634075" y="3298750"/>
              <a:ext cx="88125" cy="39025"/>
            </a:xfrm>
            <a:custGeom>
              <a:avLst/>
              <a:gdLst/>
              <a:ahLst/>
              <a:cxnLst/>
              <a:rect l="l" t="t" r="r" b="b"/>
              <a:pathLst>
                <a:path w="3525" h="1561" fill="none" extrusionOk="0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20"/>
                    <a:pt x="119" y="155"/>
                  </a:cubicBezTo>
                  <a:lnTo>
                    <a:pt x="1834" y="1143"/>
                  </a:lnTo>
                  <a:cubicBezTo>
                    <a:pt x="1989" y="1227"/>
                    <a:pt x="2251" y="1227"/>
                    <a:pt x="2405" y="1143"/>
                  </a:cubicBezTo>
                  <a:lnTo>
                    <a:pt x="3406" y="560"/>
                  </a:lnTo>
                  <a:cubicBezTo>
                    <a:pt x="3477" y="512"/>
                    <a:pt x="3525" y="453"/>
                    <a:pt x="3525" y="393"/>
                  </a:cubicBezTo>
                  <a:lnTo>
                    <a:pt x="3525" y="727"/>
                  </a:lnTo>
                  <a:cubicBezTo>
                    <a:pt x="3525" y="786"/>
                    <a:pt x="3477" y="846"/>
                    <a:pt x="3406" y="893"/>
                  </a:cubicBezTo>
                  <a:lnTo>
                    <a:pt x="2405" y="1465"/>
                  </a:lnTo>
                  <a:cubicBezTo>
                    <a:pt x="2251" y="1560"/>
                    <a:pt x="1989" y="1560"/>
                    <a:pt x="1834" y="1465"/>
                  </a:cubicBezTo>
                  <a:lnTo>
                    <a:pt x="119" y="489"/>
                  </a:lnTo>
                  <a:cubicBezTo>
                    <a:pt x="48" y="453"/>
                    <a:pt x="0" y="393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2827;p34">
              <a:extLst>
                <a:ext uri="{FF2B5EF4-FFF2-40B4-BE49-F238E27FC236}">
                  <a16:creationId xmlns:a16="http://schemas.microsoft.com/office/drawing/2014/main" id="{27492E11-8BE0-52E4-AB35-D71CEF9D4FF7}"/>
                </a:ext>
              </a:extLst>
            </p:cNvPr>
            <p:cNvSpPr/>
            <p:nvPr/>
          </p:nvSpPr>
          <p:spPr>
            <a:xfrm>
              <a:off x="3419750" y="350532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25" y="453"/>
                    <a:pt x="120" y="500"/>
                  </a:cubicBezTo>
                  <a:lnTo>
                    <a:pt x="1834" y="1477"/>
                  </a:lnTo>
                  <a:cubicBezTo>
                    <a:pt x="1912" y="1524"/>
                    <a:pt x="2016" y="1548"/>
                    <a:pt x="2120" y="1548"/>
                  </a:cubicBezTo>
                  <a:cubicBezTo>
                    <a:pt x="2224" y="1548"/>
                    <a:pt x="2329" y="1524"/>
                    <a:pt x="2406" y="1477"/>
                  </a:cubicBezTo>
                  <a:lnTo>
                    <a:pt x="4109" y="500"/>
                  </a:lnTo>
                  <a:cubicBezTo>
                    <a:pt x="4180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80" y="131"/>
                    <a:pt x="4109" y="167"/>
                  </a:cubicBezTo>
                  <a:lnTo>
                    <a:pt x="2406" y="1155"/>
                  </a:lnTo>
                  <a:cubicBezTo>
                    <a:pt x="2329" y="1197"/>
                    <a:pt x="2224" y="1218"/>
                    <a:pt x="2120" y="1218"/>
                  </a:cubicBezTo>
                  <a:cubicBezTo>
                    <a:pt x="2016" y="1218"/>
                    <a:pt x="1912" y="1197"/>
                    <a:pt x="1834" y="1155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2828;p34">
              <a:extLst>
                <a:ext uri="{FF2B5EF4-FFF2-40B4-BE49-F238E27FC236}">
                  <a16:creationId xmlns:a16="http://schemas.microsoft.com/office/drawing/2014/main" id="{D0D4681C-BA96-1EB6-495E-9675D39B1B65}"/>
                </a:ext>
              </a:extLst>
            </p:cNvPr>
            <p:cNvSpPr/>
            <p:nvPr/>
          </p:nvSpPr>
          <p:spPr>
            <a:xfrm>
              <a:off x="3419750" y="3505325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lnTo>
                    <a:pt x="1834" y="1155"/>
                  </a:lnTo>
                  <a:cubicBezTo>
                    <a:pt x="1989" y="1239"/>
                    <a:pt x="2251" y="1239"/>
                    <a:pt x="2406" y="1155"/>
                  </a:cubicBezTo>
                  <a:lnTo>
                    <a:pt x="4109" y="167"/>
                  </a:lnTo>
                  <a:cubicBezTo>
                    <a:pt x="4180" y="131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180" y="453"/>
                    <a:pt x="4109" y="500"/>
                  </a:cubicBezTo>
                  <a:lnTo>
                    <a:pt x="2406" y="1477"/>
                  </a:lnTo>
                  <a:cubicBezTo>
                    <a:pt x="2251" y="1572"/>
                    <a:pt x="1989" y="1572"/>
                    <a:pt x="1834" y="1477"/>
                  </a:cubicBezTo>
                  <a:lnTo>
                    <a:pt x="120" y="500"/>
                  </a:lnTo>
                  <a:cubicBezTo>
                    <a:pt x="25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2829;p34">
              <a:extLst>
                <a:ext uri="{FF2B5EF4-FFF2-40B4-BE49-F238E27FC236}">
                  <a16:creationId xmlns:a16="http://schemas.microsoft.com/office/drawing/2014/main" id="{D874918D-82D1-43F7-1FCF-160FFBA24717}"/>
                </a:ext>
              </a:extLst>
            </p:cNvPr>
            <p:cNvSpPr/>
            <p:nvPr/>
          </p:nvSpPr>
          <p:spPr>
            <a:xfrm>
              <a:off x="3552825" y="3582425"/>
              <a:ext cx="105675" cy="38700"/>
            </a:xfrm>
            <a:custGeom>
              <a:avLst/>
              <a:gdLst/>
              <a:ahLst/>
              <a:cxnLst/>
              <a:rect l="l" t="t" r="r" b="b"/>
              <a:pathLst>
                <a:path w="4227" h="1548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3"/>
                    <a:pt x="119" y="500"/>
                  </a:cubicBezTo>
                  <a:lnTo>
                    <a:pt x="1834" y="1476"/>
                  </a:lnTo>
                  <a:cubicBezTo>
                    <a:pt x="1917" y="1524"/>
                    <a:pt x="2021" y="1548"/>
                    <a:pt x="2125" y="1548"/>
                  </a:cubicBezTo>
                  <a:cubicBezTo>
                    <a:pt x="2229" y="1548"/>
                    <a:pt x="2334" y="1524"/>
                    <a:pt x="2417" y="1476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29" y="1218"/>
                    <a:pt x="2125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830;p34">
              <a:extLst>
                <a:ext uri="{FF2B5EF4-FFF2-40B4-BE49-F238E27FC236}">
                  <a16:creationId xmlns:a16="http://schemas.microsoft.com/office/drawing/2014/main" id="{F8CF2760-164E-9865-C12E-FFDBF5E86EC8}"/>
                </a:ext>
              </a:extLst>
            </p:cNvPr>
            <p:cNvSpPr/>
            <p:nvPr/>
          </p:nvSpPr>
          <p:spPr>
            <a:xfrm>
              <a:off x="3552825" y="358242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0" y="1238"/>
                    <a:pt x="2250" y="1238"/>
                    <a:pt x="2417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17" y="1476"/>
                  </a:lnTo>
                  <a:cubicBezTo>
                    <a:pt x="2250" y="1572"/>
                    <a:pt x="2000" y="1572"/>
                    <a:pt x="1834" y="1476"/>
                  </a:cubicBezTo>
                  <a:lnTo>
                    <a:pt x="119" y="500"/>
                  </a:lnTo>
                  <a:cubicBezTo>
                    <a:pt x="48" y="453"/>
                    <a:pt x="0" y="393"/>
                    <a:pt x="0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831;p34">
              <a:extLst>
                <a:ext uri="{FF2B5EF4-FFF2-40B4-BE49-F238E27FC236}">
                  <a16:creationId xmlns:a16="http://schemas.microsoft.com/office/drawing/2014/main" id="{FE6F22F4-B31E-04EE-94BD-989E59F73E85}"/>
                </a:ext>
              </a:extLst>
            </p:cNvPr>
            <p:cNvSpPr/>
            <p:nvPr/>
          </p:nvSpPr>
          <p:spPr>
            <a:xfrm>
              <a:off x="3929050" y="364045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7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84"/>
                    <a:pt x="4180" y="144"/>
                    <a:pt x="4108" y="168"/>
                  </a:cubicBezTo>
                  <a:lnTo>
                    <a:pt x="2417" y="1156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7" y="1197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2832;p34">
              <a:extLst>
                <a:ext uri="{FF2B5EF4-FFF2-40B4-BE49-F238E27FC236}">
                  <a16:creationId xmlns:a16="http://schemas.microsoft.com/office/drawing/2014/main" id="{F755ABB3-F4E3-E96E-3CBD-56D02778394E}"/>
                </a:ext>
              </a:extLst>
            </p:cNvPr>
            <p:cNvSpPr/>
            <p:nvPr/>
          </p:nvSpPr>
          <p:spPr>
            <a:xfrm>
              <a:off x="3929050" y="364045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227" y="1"/>
                  </a:moveTo>
                  <a:lnTo>
                    <a:pt x="4227" y="334"/>
                  </a:lnTo>
                  <a:cubicBezTo>
                    <a:pt x="4227" y="394"/>
                    <a:pt x="4180" y="453"/>
                    <a:pt x="4108" y="501"/>
                  </a:cubicBezTo>
                  <a:lnTo>
                    <a:pt x="2417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7" y="1156"/>
                  </a:cubicBezTo>
                  <a:lnTo>
                    <a:pt x="4108" y="168"/>
                  </a:lnTo>
                  <a:cubicBezTo>
                    <a:pt x="4180" y="144"/>
                    <a:pt x="4227" y="84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2833;p34">
              <a:extLst>
                <a:ext uri="{FF2B5EF4-FFF2-40B4-BE49-F238E27FC236}">
                  <a16:creationId xmlns:a16="http://schemas.microsoft.com/office/drawing/2014/main" id="{D1300DA6-0AF7-E381-1D35-2744C02673BE}"/>
                </a:ext>
              </a:extLst>
            </p:cNvPr>
            <p:cNvSpPr/>
            <p:nvPr/>
          </p:nvSpPr>
          <p:spPr>
            <a:xfrm>
              <a:off x="3949600" y="3811325"/>
              <a:ext cx="105675" cy="38475"/>
            </a:xfrm>
            <a:custGeom>
              <a:avLst/>
              <a:gdLst/>
              <a:ahLst/>
              <a:cxnLst/>
              <a:rect l="l" t="t" r="r" b="b"/>
              <a:pathLst>
                <a:path w="4227" h="1539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64"/>
                    <a:pt x="119" y="488"/>
                  </a:cubicBezTo>
                  <a:lnTo>
                    <a:pt x="1834" y="1476"/>
                  </a:lnTo>
                  <a:cubicBezTo>
                    <a:pt x="1911" y="1518"/>
                    <a:pt x="2012" y="1539"/>
                    <a:pt x="2115" y="1539"/>
                  </a:cubicBezTo>
                  <a:cubicBezTo>
                    <a:pt x="2218" y="1539"/>
                    <a:pt x="2322" y="1518"/>
                    <a:pt x="2405" y="1476"/>
                  </a:cubicBezTo>
                  <a:lnTo>
                    <a:pt x="4108" y="488"/>
                  </a:lnTo>
                  <a:cubicBezTo>
                    <a:pt x="4179" y="452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43"/>
                  </a:lnTo>
                  <a:cubicBezTo>
                    <a:pt x="2322" y="1191"/>
                    <a:pt x="2218" y="1214"/>
                    <a:pt x="2115" y="1214"/>
                  </a:cubicBezTo>
                  <a:cubicBezTo>
                    <a:pt x="2012" y="1214"/>
                    <a:pt x="1911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2834;p34">
              <a:extLst>
                <a:ext uri="{FF2B5EF4-FFF2-40B4-BE49-F238E27FC236}">
                  <a16:creationId xmlns:a16="http://schemas.microsoft.com/office/drawing/2014/main" id="{0B958F73-F97D-F873-0D56-965F407B1444}"/>
                </a:ext>
              </a:extLst>
            </p:cNvPr>
            <p:cNvSpPr/>
            <p:nvPr/>
          </p:nvSpPr>
          <p:spPr>
            <a:xfrm>
              <a:off x="3949600" y="381132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1988" y="1238"/>
                    <a:pt x="2238" y="1238"/>
                    <a:pt x="2405" y="1143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79" y="452"/>
                    <a:pt x="4108" y="488"/>
                  </a:cubicBezTo>
                  <a:lnTo>
                    <a:pt x="2405" y="1476"/>
                  </a:lnTo>
                  <a:cubicBezTo>
                    <a:pt x="2238" y="1560"/>
                    <a:pt x="1988" y="1560"/>
                    <a:pt x="1834" y="1476"/>
                  </a:cubicBezTo>
                  <a:lnTo>
                    <a:pt x="119" y="488"/>
                  </a:lnTo>
                  <a:cubicBezTo>
                    <a:pt x="48" y="464"/>
                    <a:pt x="0" y="393"/>
                    <a:pt x="0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835;p34">
              <a:extLst>
                <a:ext uri="{FF2B5EF4-FFF2-40B4-BE49-F238E27FC236}">
                  <a16:creationId xmlns:a16="http://schemas.microsoft.com/office/drawing/2014/main" id="{462D800F-BEF6-3E13-013D-2F96452C028D}"/>
                </a:ext>
              </a:extLst>
            </p:cNvPr>
            <p:cNvSpPr/>
            <p:nvPr/>
          </p:nvSpPr>
          <p:spPr>
            <a:xfrm>
              <a:off x="3287300" y="3352625"/>
              <a:ext cx="152125" cy="65575"/>
            </a:xfrm>
            <a:custGeom>
              <a:avLst/>
              <a:gdLst/>
              <a:ahLst/>
              <a:cxnLst/>
              <a:rect l="l" t="t" r="r" b="b"/>
              <a:pathLst>
                <a:path w="6085" h="2623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3692" y="2560"/>
                  </a:lnTo>
                  <a:cubicBezTo>
                    <a:pt x="3775" y="2602"/>
                    <a:pt x="3879" y="2623"/>
                    <a:pt x="3983" y="2623"/>
                  </a:cubicBezTo>
                  <a:cubicBezTo>
                    <a:pt x="4087" y="2623"/>
                    <a:pt x="4192" y="2602"/>
                    <a:pt x="4275" y="2560"/>
                  </a:cubicBezTo>
                  <a:lnTo>
                    <a:pt x="5966" y="1572"/>
                  </a:lnTo>
                  <a:cubicBezTo>
                    <a:pt x="6037" y="1536"/>
                    <a:pt x="6085" y="1477"/>
                    <a:pt x="6085" y="1417"/>
                  </a:cubicBezTo>
                  <a:lnTo>
                    <a:pt x="6085" y="1084"/>
                  </a:lnTo>
                  <a:cubicBezTo>
                    <a:pt x="6085" y="1144"/>
                    <a:pt x="6037" y="1203"/>
                    <a:pt x="5966" y="1251"/>
                  </a:cubicBezTo>
                  <a:lnTo>
                    <a:pt x="4275" y="2227"/>
                  </a:lnTo>
                  <a:cubicBezTo>
                    <a:pt x="4192" y="2275"/>
                    <a:pt x="4087" y="2298"/>
                    <a:pt x="3983" y="2298"/>
                  </a:cubicBezTo>
                  <a:cubicBezTo>
                    <a:pt x="3879" y="2298"/>
                    <a:pt x="3775" y="2275"/>
                    <a:pt x="3692" y="2227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2836;p34">
              <a:extLst>
                <a:ext uri="{FF2B5EF4-FFF2-40B4-BE49-F238E27FC236}">
                  <a16:creationId xmlns:a16="http://schemas.microsoft.com/office/drawing/2014/main" id="{7DAC16F7-DAF6-58DA-3AE0-A16829E6B780}"/>
                </a:ext>
              </a:extLst>
            </p:cNvPr>
            <p:cNvSpPr/>
            <p:nvPr/>
          </p:nvSpPr>
          <p:spPr>
            <a:xfrm>
              <a:off x="3287300" y="3352625"/>
              <a:ext cx="152125" cy="66100"/>
            </a:xfrm>
            <a:custGeom>
              <a:avLst/>
              <a:gdLst/>
              <a:ahLst/>
              <a:cxnLst/>
              <a:rect l="l" t="t" r="r" b="b"/>
              <a:pathLst>
                <a:path w="6085" h="2644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3692" y="2227"/>
                  </a:lnTo>
                  <a:cubicBezTo>
                    <a:pt x="3858" y="2322"/>
                    <a:pt x="4108" y="2322"/>
                    <a:pt x="4275" y="2227"/>
                  </a:cubicBezTo>
                  <a:lnTo>
                    <a:pt x="5966" y="1251"/>
                  </a:lnTo>
                  <a:cubicBezTo>
                    <a:pt x="6037" y="1203"/>
                    <a:pt x="6085" y="1144"/>
                    <a:pt x="6085" y="1084"/>
                  </a:cubicBezTo>
                  <a:lnTo>
                    <a:pt x="6085" y="1417"/>
                  </a:lnTo>
                  <a:cubicBezTo>
                    <a:pt x="6085" y="1477"/>
                    <a:pt x="6037" y="1536"/>
                    <a:pt x="5966" y="1572"/>
                  </a:cubicBezTo>
                  <a:lnTo>
                    <a:pt x="4275" y="2560"/>
                  </a:lnTo>
                  <a:cubicBezTo>
                    <a:pt x="4108" y="2644"/>
                    <a:pt x="3858" y="2644"/>
                    <a:pt x="3692" y="2560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837;p34">
              <a:extLst>
                <a:ext uri="{FF2B5EF4-FFF2-40B4-BE49-F238E27FC236}">
                  <a16:creationId xmlns:a16="http://schemas.microsoft.com/office/drawing/2014/main" id="{A4CB6454-E515-2A58-D3F3-ADFF47CE7E62}"/>
                </a:ext>
              </a:extLst>
            </p:cNvPr>
            <p:cNvSpPr/>
            <p:nvPr/>
          </p:nvSpPr>
          <p:spPr>
            <a:xfrm>
              <a:off x="3353375" y="346752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8"/>
                  </a:lnTo>
                  <a:cubicBezTo>
                    <a:pt x="4192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4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2838;p34">
              <a:extLst>
                <a:ext uri="{FF2B5EF4-FFF2-40B4-BE49-F238E27FC236}">
                  <a16:creationId xmlns:a16="http://schemas.microsoft.com/office/drawing/2014/main" id="{EA0356C1-94C1-EF69-14D8-DEBC2BB6C861}"/>
                </a:ext>
              </a:extLst>
            </p:cNvPr>
            <p:cNvSpPr/>
            <p:nvPr/>
          </p:nvSpPr>
          <p:spPr>
            <a:xfrm>
              <a:off x="3353375" y="346752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67"/>
                  </a:move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192" y="453"/>
                    <a:pt x="4108" y="488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48"/>
                    <a:pt x="48" y="119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839;p34">
              <a:extLst>
                <a:ext uri="{FF2B5EF4-FFF2-40B4-BE49-F238E27FC236}">
                  <a16:creationId xmlns:a16="http://schemas.microsoft.com/office/drawing/2014/main" id="{19F04646-E166-B434-9264-4B62D6E5A84A}"/>
                </a:ext>
              </a:extLst>
            </p:cNvPr>
            <p:cNvSpPr/>
            <p:nvPr/>
          </p:nvSpPr>
          <p:spPr>
            <a:xfrm>
              <a:off x="3995425" y="367885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6" y="453"/>
                    <a:pt x="120" y="489"/>
                  </a:cubicBezTo>
                  <a:lnTo>
                    <a:pt x="1822" y="1477"/>
                  </a:lnTo>
                  <a:cubicBezTo>
                    <a:pt x="1906" y="1519"/>
                    <a:pt x="2010" y="1540"/>
                    <a:pt x="2114" y="1540"/>
                  </a:cubicBezTo>
                  <a:cubicBezTo>
                    <a:pt x="2218" y="1540"/>
                    <a:pt x="2322" y="1519"/>
                    <a:pt x="2406" y="1477"/>
                  </a:cubicBezTo>
                  <a:lnTo>
                    <a:pt x="4108" y="489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6" y="1191"/>
                    <a:pt x="1822" y="1144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840;p34">
              <a:extLst>
                <a:ext uri="{FF2B5EF4-FFF2-40B4-BE49-F238E27FC236}">
                  <a16:creationId xmlns:a16="http://schemas.microsoft.com/office/drawing/2014/main" id="{AE40868D-936D-2416-C372-07875D2D5755}"/>
                </a:ext>
              </a:extLst>
            </p:cNvPr>
            <p:cNvSpPr/>
            <p:nvPr/>
          </p:nvSpPr>
          <p:spPr>
            <a:xfrm>
              <a:off x="3995425" y="36788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67"/>
                  </a:moveTo>
                  <a:lnTo>
                    <a:pt x="1822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80" y="453"/>
                    <a:pt x="4108" y="489"/>
                  </a:cubicBezTo>
                  <a:lnTo>
                    <a:pt x="2406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20" y="489"/>
                  </a:lnTo>
                  <a:cubicBezTo>
                    <a:pt x="36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841;p34">
              <a:extLst>
                <a:ext uri="{FF2B5EF4-FFF2-40B4-BE49-F238E27FC236}">
                  <a16:creationId xmlns:a16="http://schemas.microsoft.com/office/drawing/2014/main" id="{9AB19225-1923-B66D-5CA1-B3614066B312}"/>
                </a:ext>
              </a:extLst>
            </p:cNvPr>
            <p:cNvSpPr/>
            <p:nvPr/>
          </p:nvSpPr>
          <p:spPr>
            <a:xfrm>
              <a:off x="4016850" y="38503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4109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9" y="167"/>
                  </a:cubicBezTo>
                  <a:lnTo>
                    <a:pt x="2418" y="1156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6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842;p34">
              <a:extLst>
                <a:ext uri="{FF2B5EF4-FFF2-40B4-BE49-F238E27FC236}">
                  <a16:creationId xmlns:a16="http://schemas.microsoft.com/office/drawing/2014/main" id="{1E9AB791-0466-1E18-00E7-265973837F25}"/>
                </a:ext>
              </a:extLst>
            </p:cNvPr>
            <p:cNvSpPr/>
            <p:nvPr/>
          </p:nvSpPr>
          <p:spPr>
            <a:xfrm>
              <a:off x="4016850" y="38503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4109" y="167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9" y="501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2843;p34">
              <a:extLst>
                <a:ext uri="{FF2B5EF4-FFF2-40B4-BE49-F238E27FC236}">
                  <a16:creationId xmlns:a16="http://schemas.microsoft.com/office/drawing/2014/main" id="{36A68B57-DC8D-F4C7-B5E7-0A87B9031825}"/>
                </a:ext>
              </a:extLst>
            </p:cNvPr>
            <p:cNvSpPr/>
            <p:nvPr/>
          </p:nvSpPr>
          <p:spPr>
            <a:xfrm>
              <a:off x="3995425" y="37610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24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6" y="1477"/>
                  </a:cubicBezTo>
                  <a:lnTo>
                    <a:pt x="4108" y="501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8"/>
                  </a:cubicBezTo>
                  <a:lnTo>
                    <a:pt x="2406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6"/>
                  </a:cubicBezTo>
                  <a:lnTo>
                    <a:pt x="108" y="168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2844;p34">
              <a:extLst>
                <a:ext uri="{FF2B5EF4-FFF2-40B4-BE49-F238E27FC236}">
                  <a16:creationId xmlns:a16="http://schemas.microsoft.com/office/drawing/2014/main" id="{8DE706F4-3807-2E7E-3399-9E0081C1463B}"/>
                </a:ext>
              </a:extLst>
            </p:cNvPr>
            <p:cNvSpPr/>
            <p:nvPr/>
          </p:nvSpPr>
          <p:spPr>
            <a:xfrm>
              <a:off x="3995425" y="37610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36" y="120"/>
                    <a:pt x="108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8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80" y="453"/>
                    <a:pt x="4108" y="501"/>
                  </a:cubicBez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1"/>
                  </a:lnTo>
                  <a:cubicBezTo>
                    <a:pt x="24" y="453"/>
                    <a:pt x="1" y="394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2845;p34">
              <a:extLst>
                <a:ext uri="{FF2B5EF4-FFF2-40B4-BE49-F238E27FC236}">
                  <a16:creationId xmlns:a16="http://schemas.microsoft.com/office/drawing/2014/main" id="{22186088-AA5D-402E-ADB1-1A2333793733}"/>
                </a:ext>
              </a:extLst>
            </p:cNvPr>
            <p:cNvSpPr/>
            <p:nvPr/>
          </p:nvSpPr>
          <p:spPr>
            <a:xfrm>
              <a:off x="4017150" y="39274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81"/>
                    <a:pt x="48" y="453"/>
                    <a:pt x="120" y="489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9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2846;p34">
              <a:extLst>
                <a:ext uri="{FF2B5EF4-FFF2-40B4-BE49-F238E27FC236}">
                  <a16:creationId xmlns:a16="http://schemas.microsoft.com/office/drawing/2014/main" id="{0E42EC2F-0452-AF2B-65FD-C1F6DF4896D3}"/>
                </a:ext>
              </a:extLst>
            </p:cNvPr>
            <p:cNvSpPr/>
            <p:nvPr/>
          </p:nvSpPr>
          <p:spPr>
            <a:xfrm>
              <a:off x="4017150" y="39274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108" y="489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53"/>
                    <a:pt x="1" y="381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92" y="453"/>
                    <a:pt x="4108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2847;p34">
              <a:extLst>
                <a:ext uri="{FF2B5EF4-FFF2-40B4-BE49-F238E27FC236}">
                  <a16:creationId xmlns:a16="http://schemas.microsoft.com/office/drawing/2014/main" id="{8E704F08-C1F0-2230-B2FB-C9DB6BE1FCAB}"/>
                </a:ext>
              </a:extLst>
            </p:cNvPr>
            <p:cNvSpPr/>
            <p:nvPr/>
          </p:nvSpPr>
          <p:spPr>
            <a:xfrm>
              <a:off x="4025200" y="3613675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36" y="453"/>
                    <a:pt x="107" y="500"/>
                  </a:cubicBezTo>
                  <a:lnTo>
                    <a:pt x="1822" y="1477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05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09" y="1218"/>
                    <a:pt x="1905" y="1197"/>
                    <a:pt x="1822" y="1155"/>
                  </a:cubicBezTo>
                  <a:lnTo>
                    <a:pt x="107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2848;p34">
              <a:extLst>
                <a:ext uri="{FF2B5EF4-FFF2-40B4-BE49-F238E27FC236}">
                  <a16:creationId xmlns:a16="http://schemas.microsoft.com/office/drawing/2014/main" id="{37B3A09F-8857-353A-B893-2B29454BC2AC}"/>
                </a:ext>
              </a:extLst>
            </p:cNvPr>
            <p:cNvSpPr/>
            <p:nvPr/>
          </p:nvSpPr>
          <p:spPr>
            <a:xfrm>
              <a:off x="4025200" y="361367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07" y="500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07" y="167"/>
                  </a:cubicBezTo>
                  <a:lnTo>
                    <a:pt x="1822" y="1155"/>
                  </a:lnTo>
                  <a:cubicBezTo>
                    <a:pt x="1989" y="1239"/>
                    <a:pt x="2239" y="1239"/>
                    <a:pt x="2405" y="1155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2849;p34">
              <a:extLst>
                <a:ext uri="{FF2B5EF4-FFF2-40B4-BE49-F238E27FC236}">
                  <a16:creationId xmlns:a16="http://schemas.microsoft.com/office/drawing/2014/main" id="{A866A339-8CDF-E1A7-04B0-900F9A6541B3}"/>
                </a:ext>
              </a:extLst>
            </p:cNvPr>
            <p:cNvSpPr/>
            <p:nvPr/>
          </p:nvSpPr>
          <p:spPr>
            <a:xfrm>
              <a:off x="4060325" y="3716350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501"/>
                  </a:cubicBezTo>
                  <a:lnTo>
                    <a:pt x="1834" y="1477"/>
                  </a:lnTo>
                  <a:cubicBezTo>
                    <a:pt x="1917" y="1525"/>
                    <a:pt x="2021" y="1549"/>
                    <a:pt x="2125" y="1549"/>
                  </a:cubicBezTo>
                  <a:cubicBezTo>
                    <a:pt x="2230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91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8"/>
                  </a:cubicBezTo>
                  <a:lnTo>
                    <a:pt x="2417" y="1156"/>
                  </a:lnTo>
                  <a:cubicBezTo>
                    <a:pt x="2334" y="1197"/>
                    <a:pt x="2230" y="1218"/>
                    <a:pt x="2125" y="1218"/>
                  </a:cubicBezTo>
                  <a:cubicBezTo>
                    <a:pt x="2021" y="1218"/>
                    <a:pt x="1917" y="1197"/>
                    <a:pt x="1834" y="1156"/>
                  </a:cubicBezTo>
                  <a:lnTo>
                    <a:pt x="119" y="168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850;p34">
              <a:extLst>
                <a:ext uri="{FF2B5EF4-FFF2-40B4-BE49-F238E27FC236}">
                  <a16:creationId xmlns:a16="http://schemas.microsoft.com/office/drawing/2014/main" id="{62BE5038-158F-1B2F-990E-C9A750BDD537}"/>
                </a:ext>
              </a:extLst>
            </p:cNvPr>
            <p:cNvSpPr/>
            <p:nvPr/>
          </p:nvSpPr>
          <p:spPr>
            <a:xfrm>
              <a:off x="4060325" y="3716350"/>
              <a:ext cx="105675" cy="39325"/>
            </a:xfrm>
            <a:custGeom>
              <a:avLst/>
              <a:gdLst/>
              <a:ahLst/>
              <a:cxnLst/>
              <a:rect l="l" t="t" r="r" b="b"/>
              <a:pathLst>
                <a:path w="4227" h="1573" fill="none" extrusionOk="0">
                  <a:moveTo>
                    <a:pt x="4227" y="1"/>
                  </a:moveTo>
                  <a:lnTo>
                    <a:pt x="4227" y="334"/>
                  </a:lnTo>
                  <a:cubicBezTo>
                    <a:pt x="4227" y="394"/>
                    <a:pt x="4191" y="453"/>
                    <a:pt x="4108" y="501"/>
                  </a:cubicBezTo>
                  <a:lnTo>
                    <a:pt x="2417" y="1477"/>
                  </a:lnTo>
                  <a:cubicBezTo>
                    <a:pt x="2250" y="1573"/>
                    <a:pt x="2000" y="1573"/>
                    <a:pt x="1834" y="1477"/>
                  </a:cubicBezTo>
                  <a:lnTo>
                    <a:pt x="119" y="501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8"/>
                  </a:cubicBezTo>
                  <a:lnTo>
                    <a:pt x="1834" y="1156"/>
                  </a:lnTo>
                  <a:cubicBezTo>
                    <a:pt x="2000" y="1239"/>
                    <a:pt x="2250" y="1239"/>
                    <a:pt x="2417" y="1156"/>
                  </a:cubicBezTo>
                  <a:lnTo>
                    <a:pt x="4108" y="168"/>
                  </a:lnTo>
                  <a:cubicBezTo>
                    <a:pt x="4191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851;p34">
              <a:extLst>
                <a:ext uri="{FF2B5EF4-FFF2-40B4-BE49-F238E27FC236}">
                  <a16:creationId xmlns:a16="http://schemas.microsoft.com/office/drawing/2014/main" id="{0828643F-9ADB-0FDE-218F-5E4C55ED9B61}"/>
                </a:ext>
              </a:extLst>
            </p:cNvPr>
            <p:cNvSpPr/>
            <p:nvPr/>
          </p:nvSpPr>
          <p:spPr>
            <a:xfrm>
              <a:off x="4062400" y="380030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36" y="441"/>
                    <a:pt x="108" y="489"/>
                  </a:cubicBezTo>
                  <a:lnTo>
                    <a:pt x="1822" y="1465"/>
                  </a:lnTo>
                  <a:cubicBezTo>
                    <a:pt x="1906" y="1513"/>
                    <a:pt x="2010" y="1536"/>
                    <a:pt x="2114" y="1536"/>
                  </a:cubicBezTo>
                  <a:cubicBezTo>
                    <a:pt x="2218" y="1536"/>
                    <a:pt x="2322" y="1513"/>
                    <a:pt x="2406" y="1465"/>
                  </a:cubicBezTo>
                  <a:lnTo>
                    <a:pt x="4108" y="489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20"/>
                    <a:pt x="4108" y="155"/>
                  </a:cubicBezTo>
                  <a:lnTo>
                    <a:pt x="2406" y="1143"/>
                  </a:lnTo>
                  <a:cubicBezTo>
                    <a:pt x="2322" y="1185"/>
                    <a:pt x="2218" y="1206"/>
                    <a:pt x="2114" y="1206"/>
                  </a:cubicBezTo>
                  <a:cubicBezTo>
                    <a:pt x="2010" y="1206"/>
                    <a:pt x="1906" y="1185"/>
                    <a:pt x="1822" y="1143"/>
                  </a:cubicBezTo>
                  <a:lnTo>
                    <a:pt x="108" y="155"/>
                  </a:lnTo>
                  <a:cubicBezTo>
                    <a:pt x="36" y="108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852;p34">
              <a:extLst>
                <a:ext uri="{FF2B5EF4-FFF2-40B4-BE49-F238E27FC236}">
                  <a16:creationId xmlns:a16="http://schemas.microsoft.com/office/drawing/2014/main" id="{8EA2CE69-A50A-1033-315D-7D7A45BCE610}"/>
                </a:ext>
              </a:extLst>
            </p:cNvPr>
            <p:cNvSpPr/>
            <p:nvPr/>
          </p:nvSpPr>
          <p:spPr>
            <a:xfrm>
              <a:off x="4062400" y="38003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2406" y="1465"/>
                  </a:moveTo>
                  <a:cubicBezTo>
                    <a:pt x="2239" y="1560"/>
                    <a:pt x="1989" y="1560"/>
                    <a:pt x="1822" y="1465"/>
                  </a:cubicBezTo>
                  <a:lnTo>
                    <a:pt x="108" y="489"/>
                  </a:lnTo>
                  <a:cubicBezTo>
                    <a:pt x="36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36" y="108"/>
                    <a:pt x="108" y="155"/>
                  </a:cubicBezTo>
                  <a:lnTo>
                    <a:pt x="1822" y="1143"/>
                  </a:lnTo>
                  <a:cubicBezTo>
                    <a:pt x="1989" y="1227"/>
                    <a:pt x="2239" y="1227"/>
                    <a:pt x="2406" y="1143"/>
                  </a:cubicBezTo>
                  <a:lnTo>
                    <a:pt x="4108" y="155"/>
                  </a:lnTo>
                  <a:cubicBezTo>
                    <a:pt x="4180" y="120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80" y="441"/>
                    <a:pt x="4108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853;p34">
              <a:extLst>
                <a:ext uri="{FF2B5EF4-FFF2-40B4-BE49-F238E27FC236}">
                  <a16:creationId xmlns:a16="http://schemas.microsoft.com/office/drawing/2014/main" id="{F77C17BF-47F7-6D86-5BEA-EA7A5A5FDDFA}"/>
                </a:ext>
              </a:extLst>
            </p:cNvPr>
            <p:cNvSpPr/>
            <p:nvPr/>
          </p:nvSpPr>
          <p:spPr>
            <a:xfrm>
              <a:off x="4088600" y="3561275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3417" y="894"/>
                  </a:lnTo>
                  <a:cubicBezTo>
                    <a:pt x="3489" y="846"/>
                    <a:pt x="3536" y="787"/>
                    <a:pt x="3536" y="727"/>
                  </a:cubicBezTo>
                  <a:lnTo>
                    <a:pt x="3536" y="406"/>
                  </a:lnTo>
                  <a:cubicBezTo>
                    <a:pt x="3536" y="465"/>
                    <a:pt x="3489" y="525"/>
                    <a:pt x="3417" y="572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2854;p34">
              <a:extLst>
                <a:ext uri="{FF2B5EF4-FFF2-40B4-BE49-F238E27FC236}">
                  <a16:creationId xmlns:a16="http://schemas.microsoft.com/office/drawing/2014/main" id="{CAF2043D-0842-C06C-C4B3-8A78F6CF8DF2}"/>
                </a:ext>
              </a:extLst>
            </p:cNvPr>
            <p:cNvSpPr/>
            <p:nvPr/>
          </p:nvSpPr>
          <p:spPr>
            <a:xfrm>
              <a:off x="4088600" y="3561275"/>
              <a:ext cx="88425" cy="39025"/>
            </a:xfrm>
            <a:custGeom>
              <a:avLst/>
              <a:gdLst/>
              <a:ahLst/>
              <a:cxnLst/>
              <a:rect l="l" t="t" r="r" b="b"/>
              <a:pathLst>
                <a:path w="3537" h="1561" fill="none" extrusionOk="0">
                  <a:moveTo>
                    <a:pt x="119" y="167"/>
                  </a:move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3417" y="572"/>
                  </a:lnTo>
                  <a:cubicBezTo>
                    <a:pt x="3489" y="525"/>
                    <a:pt x="3536" y="465"/>
                    <a:pt x="3536" y="406"/>
                  </a:cubicBezTo>
                  <a:lnTo>
                    <a:pt x="3536" y="727"/>
                  </a:lnTo>
                  <a:cubicBezTo>
                    <a:pt x="3536" y="787"/>
                    <a:pt x="3489" y="846"/>
                    <a:pt x="3417" y="894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19" y="489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2855;p34">
              <a:extLst>
                <a:ext uri="{FF2B5EF4-FFF2-40B4-BE49-F238E27FC236}">
                  <a16:creationId xmlns:a16="http://schemas.microsoft.com/office/drawing/2014/main" id="{F181F960-CA0C-FC5A-7480-1505F8F09730}"/>
                </a:ext>
              </a:extLst>
            </p:cNvPr>
            <p:cNvSpPr/>
            <p:nvPr/>
          </p:nvSpPr>
          <p:spPr>
            <a:xfrm>
              <a:off x="4022800" y="3522875"/>
              <a:ext cx="88150" cy="38725"/>
            </a:xfrm>
            <a:custGeom>
              <a:avLst/>
              <a:gdLst/>
              <a:ahLst/>
              <a:cxnLst/>
              <a:rect l="l" t="t" r="r" b="b"/>
              <a:pathLst>
                <a:path w="3526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9" y="453"/>
                    <a:pt x="120" y="501"/>
                  </a:cubicBezTo>
                  <a:lnTo>
                    <a:pt x="1835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5" y="1525"/>
                    <a:pt x="2418" y="1477"/>
                  </a:cubicBezTo>
                  <a:lnTo>
                    <a:pt x="3406" y="894"/>
                  </a:lnTo>
                  <a:cubicBezTo>
                    <a:pt x="3490" y="858"/>
                    <a:pt x="3525" y="799"/>
                    <a:pt x="3525" y="739"/>
                  </a:cubicBezTo>
                  <a:lnTo>
                    <a:pt x="3525" y="406"/>
                  </a:lnTo>
                  <a:cubicBezTo>
                    <a:pt x="3525" y="465"/>
                    <a:pt x="3490" y="525"/>
                    <a:pt x="3406" y="572"/>
                  </a:cubicBezTo>
                  <a:lnTo>
                    <a:pt x="2418" y="1156"/>
                  </a:lnTo>
                  <a:cubicBezTo>
                    <a:pt x="2335" y="1197"/>
                    <a:pt x="2227" y="1218"/>
                    <a:pt x="2122" y="1218"/>
                  </a:cubicBezTo>
                  <a:cubicBezTo>
                    <a:pt x="2016" y="1218"/>
                    <a:pt x="1912" y="1197"/>
                    <a:pt x="1835" y="1156"/>
                  </a:cubicBezTo>
                  <a:lnTo>
                    <a:pt x="120" y="168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856;p34">
              <a:extLst>
                <a:ext uri="{FF2B5EF4-FFF2-40B4-BE49-F238E27FC236}">
                  <a16:creationId xmlns:a16="http://schemas.microsoft.com/office/drawing/2014/main" id="{957297DE-E29A-D59E-5873-A60E32E4C93A}"/>
                </a:ext>
              </a:extLst>
            </p:cNvPr>
            <p:cNvSpPr/>
            <p:nvPr/>
          </p:nvSpPr>
          <p:spPr>
            <a:xfrm>
              <a:off x="4022800" y="3522875"/>
              <a:ext cx="88150" cy="39325"/>
            </a:xfrm>
            <a:custGeom>
              <a:avLst/>
              <a:gdLst/>
              <a:ahLst/>
              <a:cxnLst/>
              <a:rect l="l" t="t" r="r" b="b"/>
              <a:pathLst>
                <a:path w="3526" h="1573" fill="none" extrusionOk="0">
                  <a:moveTo>
                    <a:pt x="120" y="168"/>
                  </a:moveTo>
                  <a:lnTo>
                    <a:pt x="1835" y="1156"/>
                  </a:lnTo>
                  <a:cubicBezTo>
                    <a:pt x="1989" y="1239"/>
                    <a:pt x="2251" y="1239"/>
                    <a:pt x="2418" y="1156"/>
                  </a:cubicBezTo>
                  <a:lnTo>
                    <a:pt x="3406" y="572"/>
                  </a:lnTo>
                  <a:cubicBezTo>
                    <a:pt x="3490" y="525"/>
                    <a:pt x="3525" y="465"/>
                    <a:pt x="3525" y="406"/>
                  </a:cubicBezTo>
                  <a:lnTo>
                    <a:pt x="3525" y="739"/>
                  </a:lnTo>
                  <a:cubicBezTo>
                    <a:pt x="3525" y="799"/>
                    <a:pt x="3490" y="858"/>
                    <a:pt x="3406" y="894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5" y="1477"/>
                  </a:cubicBezTo>
                  <a:lnTo>
                    <a:pt x="120" y="501"/>
                  </a:lnTo>
                  <a:cubicBezTo>
                    <a:pt x="49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857;p34">
              <a:extLst>
                <a:ext uri="{FF2B5EF4-FFF2-40B4-BE49-F238E27FC236}">
                  <a16:creationId xmlns:a16="http://schemas.microsoft.com/office/drawing/2014/main" id="{B2C7AE5C-DB6F-416C-BBC2-C59954497884}"/>
                </a:ext>
              </a:extLst>
            </p:cNvPr>
            <p:cNvSpPr/>
            <p:nvPr/>
          </p:nvSpPr>
          <p:spPr>
            <a:xfrm>
              <a:off x="4082650" y="3965500"/>
              <a:ext cx="105675" cy="38425"/>
            </a:xfrm>
            <a:custGeom>
              <a:avLst/>
              <a:gdLst/>
              <a:ahLst/>
              <a:cxnLst/>
              <a:rect l="l" t="t" r="r" b="b"/>
              <a:pathLst>
                <a:path w="4227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9"/>
                  </a:cubicBezTo>
                  <a:lnTo>
                    <a:pt x="1834" y="1465"/>
                  </a:lnTo>
                  <a:cubicBezTo>
                    <a:pt x="1917" y="1513"/>
                    <a:pt x="2021" y="1536"/>
                    <a:pt x="2125" y="1536"/>
                  </a:cubicBezTo>
                  <a:cubicBezTo>
                    <a:pt x="2230" y="1536"/>
                    <a:pt x="2334" y="1513"/>
                    <a:pt x="2417" y="1465"/>
                  </a:cubicBezTo>
                  <a:lnTo>
                    <a:pt x="4108" y="489"/>
                  </a:lnTo>
                  <a:cubicBezTo>
                    <a:pt x="4191" y="441"/>
                    <a:pt x="4215" y="381"/>
                    <a:pt x="4227" y="322"/>
                  </a:cubicBezTo>
                  <a:lnTo>
                    <a:pt x="4227" y="0"/>
                  </a:lnTo>
                  <a:cubicBezTo>
                    <a:pt x="4227" y="48"/>
                    <a:pt x="4191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5" y="1206"/>
                  </a:cubicBezTo>
                  <a:cubicBezTo>
                    <a:pt x="2021" y="1206"/>
                    <a:pt x="1917" y="1185"/>
                    <a:pt x="1834" y="1143"/>
                  </a:cubicBezTo>
                  <a:lnTo>
                    <a:pt x="119" y="155"/>
                  </a:lnTo>
                  <a:cubicBezTo>
                    <a:pt x="48" y="108"/>
                    <a:pt x="0" y="4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858;p34">
              <a:extLst>
                <a:ext uri="{FF2B5EF4-FFF2-40B4-BE49-F238E27FC236}">
                  <a16:creationId xmlns:a16="http://schemas.microsoft.com/office/drawing/2014/main" id="{0F7584EC-3196-0162-C0E8-9ADFDB6FB6E6}"/>
                </a:ext>
              </a:extLst>
            </p:cNvPr>
            <p:cNvSpPr/>
            <p:nvPr/>
          </p:nvSpPr>
          <p:spPr>
            <a:xfrm>
              <a:off x="4082650" y="396550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4108" y="489"/>
                  </a:moveTo>
                  <a:lnTo>
                    <a:pt x="2417" y="1465"/>
                  </a:lnTo>
                  <a:cubicBezTo>
                    <a:pt x="2250" y="1560"/>
                    <a:pt x="2000" y="1560"/>
                    <a:pt x="1834" y="1465"/>
                  </a:cubicBezTo>
                  <a:lnTo>
                    <a:pt x="119" y="489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48"/>
                    <a:pt x="48" y="108"/>
                    <a:pt x="119" y="155"/>
                  </a:cubicBezTo>
                  <a:lnTo>
                    <a:pt x="1834" y="1143"/>
                  </a:lnTo>
                  <a:cubicBezTo>
                    <a:pt x="2000" y="1227"/>
                    <a:pt x="2250" y="1227"/>
                    <a:pt x="2417" y="1143"/>
                  </a:cubicBezTo>
                  <a:lnTo>
                    <a:pt x="4108" y="155"/>
                  </a:lnTo>
                  <a:cubicBezTo>
                    <a:pt x="4191" y="119"/>
                    <a:pt x="4227" y="48"/>
                    <a:pt x="4227" y="0"/>
                  </a:cubicBezTo>
                  <a:lnTo>
                    <a:pt x="4227" y="322"/>
                  </a:lnTo>
                  <a:cubicBezTo>
                    <a:pt x="4215" y="381"/>
                    <a:pt x="4191" y="441"/>
                    <a:pt x="4108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859;p34">
              <a:extLst>
                <a:ext uri="{FF2B5EF4-FFF2-40B4-BE49-F238E27FC236}">
                  <a16:creationId xmlns:a16="http://schemas.microsoft.com/office/drawing/2014/main" id="{27114FFB-94C4-8E39-DFD0-CCAE00FFB7E4}"/>
                </a:ext>
              </a:extLst>
            </p:cNvPr>
            <p:cNvSpPr/>
            <p:nvPr/>
          </p:nvSpPr>
          <p:spPr>
            <a:xfrm>
              <a:off x="3959125" y="35758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29" y="1539"/>
                    <a:pt x="2334" y="1518"/>
                    <a:pt x="2417" y="1477"/>
                  </a:cubicBezTo>
                  <a:lnTo>
                    <a:pt x="4108" y="488"/>
                  </a:lnTo>
                  <a:cubicBezTo>
                    <a:pt x="4191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29" y="1215"/>
                    <a:pt x="2125" y="1215"/>
                  </a:cubicBezTo>
                  <a:cubicBezTo>
                    <a:pt x="2021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860;p34">
              <a:extLst>
                <a:ext uri="{FF2B5EF4-FFF2-40B4-BE49-F238E27FC236}">
                  <a16:creationId xmlns:a16="http://schemas.microsoft.com/office/drawing/2014/main" id="{FC0C26B1-973B-CCA6-1FF8-0607153E4723}"/>
                </a:ext>
              </a:extLst>
            </p:cNvPr>
            <p:cNvSpPr/>
            <p:nvPr/>
          </p:nvSpPr>
          <p:spPr>
            <a:xfrm>
              <a:off x="3959125" y="357587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4227" y="0"/>
                  </a:moveTo>
                  <a:lnTo>
                    <a:pt x="4227" y="322"/>
                  </a:lnTo>
                  <a:cubicBezTo>
                    <a:pt x="4227" y="381"/>
                    <a:pt x="4191" y="441"/>
                    <a:pt x="4108" y="488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0" y="1238"/>
                    <a:pt x="2250" y="1238"/>
                    <a:pt x="2417" y="1143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861;p34">
              <a:extLst>
                <a:ext uri="{FF2B5EF4-FFF2-40B4-BE49-F238E27FC236}">
                  <a16:creationId xmlns:a16="http://schemas.microsoft.com/office/drawing/2014/main" id="{E3EF8946-903E-778F-08F9-90F372264181}"/>
                </a:ext>
              </a:extLst>
            </p:cNvPr>
            <p:cNvSpPr/>
            <p:nvPr/>
          </p:nvSpPr>
          <p:spPr>
            <a:xfrm>
              <a:off x="4147525" y="39726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1" y="1143"/>
                    <a:pt x="1" y="1286"/>
                    <a:pt x="155" y="1381"/>
                  </a:cubicBezTo>
                  <a:lnTo>
                    <a:pt x="1870" y="2358"/>
                  </a:lnTo>
                  <a:cubicBezTo>
                    <a:pt x="1953" y="2405"/>
                    <a:pt x="2058" y="2429"/>
                    <a:pt x="2162" y="2429"/>
                  </a:cubicBezTo>
                  <a:cubicBezTo>
                    <a:pt x="2266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2862;p34">
              <a:extLst>
                <a:ext uri="{FF2B5EF4-FFF2-40B4-BE49-F238E27FC236}">
                  <a16:creationId xmlns:a16="http://schemas.microsoft.com/office/drawing/2014/main" id="{D28BE71F-C1ED-3020-686C-739448237F85}"/>
                </a:ext>
              </a:extLst>
            </p:cNvPr>
            <p:cNvSpPr/>
            <p:nvPr/>
          </p:nvSpPr>
          <p:spPr>
            <a:xfrm>
              <a:off x="4147525" y="3972050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5" y="1405"/>
                  </a:lnTo>
                  <a:cubicBezTo>
                    <a:pt x="1" y="1310"/>
                    <a:pt x="1" y="1167"/>
                    <a:pt x="155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2863;p34">
              <a:extLst>
                <a:ext uri="{FF2B5EF4-FFF2-40B4-BE49-F238E27FC236}">
                  <a16:creationId xmlns:a16="http://schemas.microsoft.com/office/drawing/2014/main" id="{C3F67085-4FBB-A86F-5E56-EDFC54E1FEAA}"/>
                </a:ext>
              </a:extLst>
            </p:cNvPr>
            <p:cNvSpPr/>
            <p:nvPr/>
          </p:nvSpPr>
          <p:spPr>
            <a:xfrm>
              <a:off x="3616500" y="2266300"/>
              <a:ext cx="1111775" cy="1497400"/>
            </a:xfrm>
            <a:custGeom>
              <a:avLst/>
              <a:gdLst/>
              <a:ahLst/>
              <a:cxnLst/>
              <a:rect l="l" t="t" r="r" b="b"/>
              <a:pathLst>
                <a:path w="44471" h="59896" extrusionOk="0">
                  <a:moveTo>
                    <a:pt x="66" y="613"/>
                  </a:moveTo>
                  <a:cubicBezTo>
                    <a:pt x="65" y="614"/>
                    <a:pt x="63" y="614"/>
                    <a:pt x="60" y="615"/>
                  </a:cubicBezTo>
                  <a:cubicBezTo>
                    <a:pt x="60" y="616"/>
                    <a:pt x="60" y="616"/>
                    <a:pt x="59" y="617"/>
                  </a:cubicBezTo>
                  <a:lnTo>
                    <a:pt x="59" y="617"/>
                  </a:lnTo>
                  <a:lnTo>
                    <a:pt x="66" y="613"/>
                  </a:lnTo>
                  <a:close/>
                  <a:moveTo>
                    <a:pt x="59" y="617"/>
                  </a:moveTo>
                  <a:lnTo>
                    <a:pt x="13" y="643"/>
                  </a:lnTo>
                  <a:lnTo>
                    <a:pt x="13" y="643"/>
                  </a:lnTo>
                  <a:cubicBezTo>
                    <a:pt x="28" y="638"/>
                    <a:pt x="50" y="633"/>
                    <a:pt x="59" y="617"/>
                  </a:cubicBezTo>
                  <a:close/>
                  <a:moveTo>
                    <a:pt x="13" y="643"/>
                  </a:moveTo>
                  <a:lnTo>
                    <a:pt x="13" y="643"/>
                  </a:lnTo>
                  <a:cubicBezTo>
                    <a:pt x="8" y="645"/>
                    <a:pt x="4" y="648"/>
                    <a:pt x="1" y="651"/>
                  </a:cubicBezTo>
                  <a:lnTo>
                    <a:pt x="13" y="643"/>
                  </a:lnTo>
                  <a:close/>
                  <a:moveTo>
                    <a:pt x="1350" y="0"/>
                  </a:moveTo>
                  <a:cubicBezTo>
                    <a:pt x="1205" y="0"/>
                    <a:pt x="1071" y="36"/>
                    <a:pt x="953" y="103"/>
                  </a:cubicBezTo>
                  <a:lnTo>
                    <a:pt x="66" y="613"/>
                  </a:lnTo>
                  <a:lnTo>
                    <a:pt x="66" y="613"/>
                  </a:lnTo>
                  <a:cubicBezTo>
                    <a:pt x="98" y="603"/>
                    <a:pt x="109" y="602"/>
                    <a:pt x="132" y="591"/>
                  </a:cubicBezTo>
                  <a:cubicBezTo>
                    <a:pt x="156" y="591"/>
                    <a:pt x="180" y="579"/>
                    <a:pt x="215" y="579"/>
                  </a:cubicBezTo>
                  <a:cubicBezTo>
                    <a:pt x="239" y="555"/>
                    <a:pt x="275" y="555"/>
                    <a:pt x="299" y="555"/>
                  </a:cubicBezTo>
                  <a:lnTo>
                    <a:pt x="394" y="555"/>
                  </a:lnTo>
                  <a:cubicBezTo>
                    <a:pt x="465" y="555"/>
                    <a:pt x="537" y="579"/>
                    <a:pt x="608" y="591"/>
                  </a:cubicBezTo>
                  <a:lnTo>
                    <a:pt x="751" y="639"/>
                  </a:lnTo>
                  <a:cubicBezTo>
                    <a:pt x="834" y="674"/>
                    <a:pt x="930" y="710"/>
                    <a:pt x="1013" y="770"/>
                  </a:cubicBezTo>
                  <a:lnTo>
                    <a:pt x="42078" y="24451"/>
                  </a:lnTo>
                  <a:cubicBezTo>
                    <a:pt x="42149" y="24487"/>
                    <a:pt x="42221" y="24535"/>
                    <a:pt x="42304" y="24594"/>
                  </a:cubicBezTo>
                  <a:cubicBezTo>
                    <a:pt x="42328" y="24630"/>
                    <a:pt x="42363" y="24642"/>
                    <a:pt x="42375" y="24654"/>
                  </a:cubicBezTo>
                  <a:cubicBezTo>
                    <a:pt x="42387" y="24654"/>
                    <a:pt x="42399" y="24665"/>
                    <a:pt x="42423" y="24689"/>
                  </a:cubicBezTo>
                  <a:lnTo>
                    <a:pt x="42482" y="24749"/>
                  </a:lnTo>
                  <a:lnTo>
                    <a:pt x="42542" y="24808"/>
                  </a:lnTo>
                  <a:lnTo>
                    <a:pt x="42602" y="24868"/>
                  </a:lnTo>
                  <a:cubicBezTo>
                    <a:pt x="42732" y="24987"/>
                    <a:pt x="42840" y="25118"/>
                    <a:pt x="42935" y="25261"/>
                  </a:cubicBezTo>
                  <a:cubicBezTo>
                    <a:pt x="42959" y="25297"/>
                    <a:pt x="42971" y="25308"/>
                    <a:pt x="42983" y="25344"/>
                  </a:cubicBezTo>
                  <a:cubicBezTo>
                    <a:pt x="43078" y="25463"/>
                    <a:pt x="43149" y="25594"/>
                    <a:pt x="43209" y="25725"/>
                  </a:cubicBezTo>
                  <a:cubicBezTo>
                    <a:pt x="43221" y="25761"/>
                    <a:pt x="43221" y="25785"/>
                    <a:pt x="43233" y="25797"/>
                  </a:cubicBezTo>
                  <a:cubicBezTo>
                    <a:pt x="43387" y="26094"/>
                    <a:pt x="43471" y="26428"/>
                    <a:pt x="43506" y="26725"/>
                  </a:cubicBezTo>
                  <a:cubicBezTo>
                    <a:pt x="43518" y="26797"/>
                    <a:pt x="43518" y="26868"/>
                    <a:pt x="43518" y="26951"/>
                  </a:cubicBezTo>
                  <a:lnTo>
                    <a:pt x="43435" y="57920"/>
                  </a:lnTo>
                  <a:lnTo>
                    <a:pt x="43435" y="58955"/>
                  </a:lnTo>
                  <a:lnTo>
                    <a:pt x="43435" y="59074"/>
                  </a:lnTo>
                  <a:cubicBezTo>
                    <a:pt x="43435" y="59158"/>
                    <a:pt x="43411" y="59229"/>
                    <a:pt x="43399" y="59301"/>
                  </a:cubicBezTo>
                  <a:cubicBezTo>
                    <a:pt x="43387" y="59336"/>
                    <a:pt x="43387" y="59360"/>
                    <a:pt x="43375" y="59396"/>
                  </a:cubicBezTo>
                  <a:cubicBezTo>
                    <a:pt x="43352" y="59420"/>
                    <a:pt x="43352" y="59455"/>
                    <a:pt x="43340" y="59479"/>
                  </a:cubicBezTo>
                  <a:cubicBezTo>
                    <a:pt x="43328" y="59527"/>
                    <a:pt x="43316" y="59551"/>
                    <a:pt x="43292" y="59586"/>
                  </a:cubicBezTo>
                  <a:cubicBezTo>
                    <a:pt x="43280" y="59610"/>
                    <a:pt x="43268" y="59646"/>
                    <a:pt x="43256" y="59658"/>
                  </a:cubicBezTo>
                  <a:cubicBezTo>
                    <a:pt x="43233" y="59670"/>
                    <a:pt x="43221" y="59706"/>
                    <a:pt x="43209" y="59717"/>
                  </a:cubicBezTo>
                  <a:lnTo>
                    <a:pt x="43197" y="59729"/>
                  </a:lnTo>
                  <a:cubicBezTo>
                    <a:pt x="43173" y="59765"/>
                    <a:pt x="43161" y="59777"/>
                    <a:pt x="43149" y="59789"/>
                  </a:cubicBezTo>
                  <a:cubicBezTo>
                    <a:pt x="43137" y="59825"/>
                    <a:pt x="43102" y="59836"/>
                    <a:pt x="43090" y="59848"/>
                  </a:cubicBezTo>
                  <a:cubicBezTo>
                    <a:pt x="43084" y="59859"/>
                    <a:pt x="43077" y="59867"/>
                    <a:pt x="43068" y="59874"/>
                  </a:cubicBezTo>
                  <a:lnTo>
                    <a:pt x="43068" y="59874"/>
                  </a:lnTo>
                  <a:lnTo>
                    <a:pt x="43971" y="59348"/>
                  </a:lnTo>
                  <a:cubicBezTo>
                    <a:pt x="44221" y="59194"/>
                    <a:pt x="44387" y="58884"/>
                    <a:pt x="44387" y="58420"/>
                  </a:cubicBezTo>
                  <a:lnTo>
                    <a:pt x="44471" y="26416"/>
                  </a:lnTo>
                  <a:cubicBezTo>
                    <a:pt x="44471" y="25499"/>
                    <a:pt x="43828" y="24392"/>
                    <a:pt x="43042" y="23915"/>
                  </a:cubicBezTo>
                  <a:lnTo>
                    <a:pt x="1977" y="198"/>
                  </a:lnTo>
                  <a:cubicBezTo>
                    <a:pt x="1754" y="63"/>
                    <a:pt x="1542" y="0"/>
                    <a:pt x="1350" y="0"/>
                  </a:cubicBezTo>
                  <a:close/>
                  <a:moveTo>
                    <a:pt x="43068" y="59874"/>
                  </a:moveTo>
                  <a:lnTo>
                    <a:pt x="43030" y="59896"/>
                  </a:lnTo>
                  <a:cubicBezTo>
                    <a:pt x="43043" y="59889"/>
                    <a:pt x="43057" y="59883"/>
                    <a:pt x="43068" y="598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2864;p34">
              <a:extLst>
                <a:ext uri="{FF2B5EF4-FFF2-40B4-BE49-F238E27FC236}">
                  <a16:creationId xmlns:a16="http://schemas.microsoft.com/office/drawing/2014/main" id="{4AAF623E-9598-EF1F-1AE3-A6F82B500412}"/>
                </a:ext>
              </a:extLst>
            </p:cNvPr>
            <p:cNvSpPr/>
            <p:nvPr/>
          </p:nvSpPr>
          <p:spPr>
            <a:xfrm>
              <a:off x="3616500" y="2265000"/>
              <a:ext cx="1111775" cy="1498700"/>
            </a:xfrm>
            <a:custGeom>
              <a:avLst/>
              <a:gdLst/>
              <a:ahLst/>
              <a:cxnLst/>
              <a:rect l="l" t="t" r="r" b="b"/>
              <a:pathLst>
                <a:path w="44471" h="59948" fill="none" extrusionOk="0">
                  <a:moveTo>
                    <a:pt x="44471" y="26468"/>
                  </a:moveTo>
                  <a:lnTo>
                    <a:pt x="44387" y="58472"/>
                  </a:lnTo>
                  <a:cubicBezTo>
                    <a:pt x="44387" y="58936"/>
                    <a:pt x="44221" y="59246"/>
                    <a:pt x="43971" y="59400"/>
                  </a:cubicBezTo>
                  <a:lnTo>
                    <a:pt x="43030" y="59948"/>
                  </a:lnTo>
                  <a:cubicBezTo>
                    <a:pt x="43054" y="59936"/>
                    <a:pt x="43078" y="59924"/>
                    <a:pt x="43090" y="59900"/>
                  </a:cubicBezTo>
                  <a:cubicBezTo>
                    <a:pt x="43102" y="59888"/>
                    <a:pt x="43137" y="59877"/>
                    <a:pt x="43149" y="59841"/>
                  </a:cubicBezTo>
                  <a:cubicBezTo>
                    <a:pt x="43161" y="59829"/>
                    <a:pt x="43173" y="59817"/>
                    <a:pt x="43197" y="59781"/>
                  </a:cubicBezTo>
                  <a:lnTo>
                    <a:pt x="43209" y="59769"/>
                  </a:lnTo>
                  <a:cubicBezTo>
                    <a:pt x="43221" y="59758"/>
                    <a:pt x="43233" y="59722"/>
                    <a:pt x="43256" y="59710"/>
                  </a:cubicBezTo>
                  <a:lnTo>
                    <a:pt x="43256" y="59710"/>
                  </a:lnTo>
                  <a:cubicBezTo>
                    <a:pt x="43268" y="59698"/>
                    <a:pt x="43280" y="59662"/>
                    <a:pt x="43292" y="59638"/>
                  </a:cubicBezTo>
                  <a:cubicBezTo>
                    <a:pt x="43316" y="59603"/>
                    <a:pt x="43328" y="59579"/>
                    <a:pt x="43340" y="59531"/>
                  </a:cubicBezTo>
                  <a:cubicBezTo>
                    <a:pt x="43352" y="59507"/>
                    <a:pt x="43352" y="59472"/>
                    <a:pt x="43375" y="59448"/>
                  </a:cubicBezTo>
                  <a:cubicBezTo>
                    <a:pt x="43387" y="59412"/>
                    <a:pt x="43387" y="59388"/>
                    <a:pt x="43399" y="59353"/>
                  </a:cubicBezTo>
                  <a:cubicBezTo>
                    <a:pt x="43411" y="59281"/>
                    <a:pt x="43435" y="59210"/>
                    <a:pt x="43435" y="59126"/>
                  </a:cubicBezTo>
                  <a:lnTo>
                    <a:pt x="43435" y="59007"/>
                  </a:lnTo>
                  <a:lnTo>
                    <a:pt x="43435" y="57972"/>
                  </a:lnTo>
                  <a:lnTo>
                    <a:pt x="43518" y="27003"/>
                  </a:lnTo>
                  <a:cubicBezTo>
                    <a:pt x="43518" y="26920"/>
                    <a:pt x="43518" y="26849"/>
                    <a:pt x="43506" y="26777"/>
                  </a:cubicBezTo>
                  <a:cubicBezTo>
                    <a:pt x="43471" y="26480"/>
                    <a:pt x="43387" y="26146"/>
                    <a:pt x="43233" y="25849"/>
                  </a:cubicBezTo>
                  <a:cubicBezTo>
                    <a:pt x="43221" y="25837"/>
                    <a:pt x="43221" y="25813"/>
                    <a:pt x="43209" y="25777"/>
                  </a:cubicBezTo>
                  <a:cubicBezTo>
                    <a:pt x="43149" y="25646"/>
                    <a:pt x="43078" y="25515"/>
                    <a:pt x="42983" y="25396"/>
                  </a:cubicBezTo>
                  <a:cubicBezTo>
                    <a:pt x="42971" y="25360"/>
                    <a:pt x="42959" y="25349"/>
                    <a:pt x="42935" y="25313"/>
                  </a:cubicBezTo>
                  <a:cubicBezTo>
                    <a:pt x="42840" y="25170"/>
                    <a:pt x="42732" y="25039"/>
                    <a:pt x="42602" y="24920"/>
                  </a:cubicBezTo>
                  <a:lnTo>
                    <a:pt x="42542" y="24860"/>
                  </a:lnTo>
                  <a:lnTo>
                    <a:pt x="42482" y="24801"/>
                  </a:lnTo>
                  <a:lnTo>
                    <a:pt x="42423" y="24741"/>
                  </a:lnTo>
                  <a:cubicBezTo>
                    <a:pt x="42399" y="24717"/>
                    <a:pt x="42387" y="24706"/>
                    <a:pt x="42375" y="24706"/>
                  </a:cubicBezTo>
                  <a:cubicBezTo>
                    <a:pt x="42363" y="24694"/>
                    <a:pt x="42328" y="24682"/>
                    <a:pt x="42304" y="24646"/>
                  </a:cubicBezTo>
                  <a:cubicBezTo>
                    <a:pt x="42221" y="24587"/>
                    <a:pt x="42149" y="24539"/>
                    <a:pt x="42078" y="24503"/>
                  </a:cubicBezTo>
                  <a:lnTo>
                    <a:pt x="1013" y="822"/>
                  </a:lnTo>
                  <a:cubicBezTo>
                    <a:pt x="930" y="762"/>
                    <a:pt x="834" y="726"/>
                    <a:pt x="751" y="691"/>
                  </a:cubicBezTo>
                  <a:lnTo>
                    <a:pt x="608" y="643"/>
                  </a:lnTo>
                  <a:cubicBezTo>
                    <a:pt x="537" y="631"/>
                    <a:pt x="465" y="607"/>
                    <a:pt x="394" y="607"/>
                  </a:cubicBezTo>
                  <a:lnTo>
                    <a:pt x="299" y="607"/>
                  </a:lnTo>
                  <a:lnTo>
                    <a:pt x="299" y="607"/>
                  </a:lnTo>
                  <a:cubicBezTo>
                    <a:pt x="275" y="607"/>
                    <a:pt x="239" y="607"/>
                    <a:pt x="215" y="631"/>
                  </a:cubicBezTo>
                  <a:cubicBezTo>
                    <a:pt x="180" y="631"/>
                    <a:pt x="156" y="643"/>
                    <a:pt x="132" y="643"/>
                  </a:cubicBezTo>
                  <a:cubicBezTo>
                    <a:pt x="108" y="655"/>
                    <a:pt x="96" y="655"/>
                    <a:pt x="60" y="667"/>
                  </a:cubicBezTo>
                  <a:cubicBezTo>
                    <a:pt x="49" y="691"/>
                    <a:pt x="13" y="691"/>
                    <a:pt x="1" y="703"/>
                  </a:cubicBezTo>
                  <a:lnTo>
                    <a:pt x="953" y="155"/>
                  </a:lnTo>
                  <a:cubicBezTo>
                    <a:pt x="1227" y="0"/>
                    <a:pt x="1584" y="12"/>
                    <a:pt x="1977" y="250"/>
                  </a:cubicBezTo>
                  <a:lnTo>
                    <a:pt x="43042" y="23967"/>
                  </a:lnTo>
                  <a:cubicBezTo>
                    <a:pt x="43828" y="24444"/>
                    <a:pt x="44471" y="25551"/>
                    <a:pt x="44471" y="264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2865;p34">
              <a:extLst>
                <a:ext uri="{FF2B5EF4-FFF2-40B4-BE49-F238E27FC236}">
                  <a16:creationId xmlns:a16="http://schemas.microsoft.com/office/drawing/2014/main" id="{66D144AF-8DF7-F468-CFB6-E53505C51C71}"/>
                </a:ext>
              </a:extLst>
            </p:cNvPr>
            <p:cNvSpPr/>
            <p:nvPr/>
          </p:nvSpPr>
          <p:spPr>
            <a:xfrm>
              <a:off x="3603425" y="2281075"/>
              <a:ext cx="1101050" cy="1485750"/>
            </a:xfrm>
            <a:custGeom>
              <a:avLst/>
              <a:gdLst/>
              <a:ahLst/>
              <a:cxnLst/>
              <a:rect l="l" t="t" r="r" b="b"/>
              <a:pathLst>
                <a:path w="44042" h="59430" extrusionOk="0">
                  <a:moveTo>
                    <a:pt x="810" y="0"/>
                  </a:moveTo>
                  <a:cubicBezTo>
                    <a:pt x="774" y="0"/>
                    <a:pt x="750" y="12"/>
                    <a:pt x="714" y="12"/>
                  </a:cubicBezTo>
                  <a:cubicBezTo>
                    <a:pt x="703" y="12"/>
                    <a:pt x="679" y="12"/>
                    <a:pt x="643" y="24"/>
                  </a:cubicBezTo>
                  <a:cubicBezTo>
                    <a:pt x="619" y="36"/>
                    <a:pt x="595" y="36"/>
                    <a:pt x="572" y="60"/>
                  </a:cubicBezTo>
                  <a:cubicBezTo>
                    <a:pt x="274" y="191"/>
                    <a:pt x="95" y="512"/>
                    <a:pt x="95" y="1012"/>
                  </a:cubicBezTo>
                  <a:lnTo>
                    <a:pt x="0" y="33028"/>
                  </a:lnTo>
                  <a:cubicBezTo>
                    <a:pt x="0" y="33933"/>
                    <a:pt x="655" y="35052"/>
                    <a:pt x="1453" y="35504"/>
                  </a:cubicBezTo>
                  <a:lnTo>
                    <a:pt x="42505" y="59234"/>
                  </a:lnTo>
                  <a:cubicBezTo>
                    <a:pt x="42738" y="59367"/>
                    <a:pt x="42953" y="59429"/>
                    <a:pt x="43144" y="59429"/>
                  </a:cubicBezTo>
                  <a:cubicBezTo>
                    <a:pt x="43296" y="59429"/>
                    <a:pt x="43432" y="59390"/>
                    <a:pt x="43553" y="59317"/>
                  </a:cubicBezTo>
                  <a:cubicBezTo>
                    <a:pt x="43565" y="59305"/>
                    <a:pt x="43601" y="59293"/>
                    <a:pt x="43613" y="59281"/>
                  </a:cubicBezTo>
                  <a:lnTo>
                    <a:pt x="43672" y="59222"/>
                  </a:lnTo>
                  <a:cubicBezTo>
                    <a:pt x="43684" y="59186"/>
                    <a:pt x="43696" y="59174"/>
                    <a:pt x="43720" y="59162"/>
                  </a:cubicBezTo>
                  <a:lnTo>
                    <a:pt x="43732" y="59138"/>
                  </a:lnTo>
                  <a:cubicBezTo>
                    <a:pt x="43744" y="59126"/>
                    <a:pt x="43756" y="59103"/>
                    <a:pt x="43779" y="59079"/>
                  </a:cubicBezTo>
                  <a:cubicBezTo>
                    <a:pt x="43791" y="59055"/>
                    <a:pt x="43803" y="59043"/>
                    <a:pt x="43815" y="59007"/>
                  </a:cubicBezTo>
                  <a:cubicBezTo>
                    <a:pt x="43839" y="58984"/>
                    <a:pt x="43851" y="58936"/>
                    <a:pt x="43863" y="58900"/>
                  </a:cubicBezTo>
                  <a:cubicBezTo>
                    <a:pt x="43875" y="58876"/>
                    <a:pt x="43875" y="58841"/>
                    <a:pt x="43898" y="58817"/>
                  </a:cubicBezTo>
                  <a:cubicBezTo>
                    <a:pt x="43910" y="58781"/>
                    <a:pt x="43922" y="58757"/>
                    <a:pt x="43922" y="58722"/>
                  </a:cubicBezTo>
                  <a:cubicBezTo>
                    <a:pt x="43934" y="58662"/>
                    <a:pt x="43958" y="58591"/>
                    <a:pt x="43958" y="58507"/>
                  </a:cubicBezTo>
                  <a:lnTo>
                    <a:pt x="43958" y="58388"/>
                  </a:lnTo>
                  <a:lnTo>
                    <a:pt x="43958" y="57340"/>
                  </a:lnTo>
                  <a:lnTo>
                    <a:pt x="44041" y="26372"/>
                  </a:lnTo>
                  <a:cubicBezTo>
                    <a:pt x="44041" y="26301"/>
                    <a:pt x="44041" y="26230"/>
                    <a:pt x="44029" y="26158"/>
                  </a:cubicBezTo>
                  <a:cubicBezTo>
                    <a:pt x="43994" y="25860"/>
                    <a:pt x="43898" y="25539"/>
                    <a:pt x="43756" y="25241"/>
                  </a:cubicBezTo>
                  <a:cubicBezTo>
                    <a:pt x="43756" y="25206"/>
                    <a:pt x="43744" y="25182"/>
                    <a:pt x="43732" y="25170"/>
                  </a:cubicBezTo>
                  <a:cubicBezTo>
                    <a:pt x="43672" y="25027"/>
                    <a:pt x="43601" y="24896"/>
                    <a:pt x="43506" y="24777"/>
                  </a:cubicBezTo>
                  <a:cubicBezTo>
                    <a:pt x="43494" y="24741"/>
                    <a:pt x="43482" y="24729"/>
                    <a:pt x="43458" y="24706"/>
                  </a:cubicBezTo>
                  <a:cubicBezTo>
                    <a:pt x="43363" y="24551"/>
                    <a:pt x="43244" y="24420"/>
                    <a:pt x="43125" y="24301"/>
                  </a:cubicBezTo>
                  <a:lnTo>
                    <a:pt x="43065" y="24241"/>
                  </a:lnTo>
                  <a:lnTo>
                    <a:pt x="43005" y="24182"/>
                  </a:lnTo>
                  <a:cubicBezTo>
                    <a:pt x="42982" y="24158"/>
                    <a:pt x="42958" y="24134"/>
                    <a:pt x="42946" y="24122"/>
                  </a:cubicBezTo>
                  <a:cubicBezTo>
                    <a:pt x="42922" y="24122"/>
                    <a:pt x="42910" y="24110"/>
                    <a:pt x="42898" y="24098"/>
                  </a:cubicBezTo>
                  <a:cubicBezTo>
                    <a:pt x="42863" y="24063"/>
                    <a:pt x="42851" y="24051"/>
                    <a:pt x="42827" y="24039"/>
                  </a:cubicBezTo>
                  <a:cubicBezTo>
                    <a:pt x="42744" y="23979"/>
                    <a:pt x="42672" y="23932"/>
                    <a:pt x="42601" y="23884"/>
                  </a:cubicBezTo>
                  <a:lnTo>
                    <a:pt x="1536" y="203"/>
                  </a:lnTo>
                  <a:cubicBezTo>
                    <a:pt x="1429" y="143"/>
                    <a:pt x="1345" y="95"/>
                    <a:pt x="1250" y="72"/>
                  </a:cubicBezTo>
                  <a:lnTo>
                    <a:pt x="1119" y="24"/>
                  </a:lnTo>
                  <a:cubicBezTo>
                    <a:pt x="1048" y="12"/>
                    <a:pt x="976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866;p34">
              <a:extLst>
                <a:ext uri="{FF2B5EF4-FFF2-40B4-BE49-F238E27FC236}">
                  <a16:creationId xmlns:a16="http://schemas.microsoft.com/office/drawing/2014/main" id="{1DA92143-CCEC-B02B-7641-9588D88CD2A1}"/>
                </a:ext>
              </a:extLst>
            </p:cNvPr>
            <p:cNvSpPr/>
            <p:nvPr/>
          </p:nvSpPr>
          <p:spPr>
            <a:xfrm>
              <a:off x="3603425" y="2281075"/>
              <a:ext cx="1101050" cy="1487100"/>
            </a:xfrm>
            <a:custGeom>
              <a:avLst/>
              <a:gdLst/>
              <a:ahLst/>
              <a:cxnLst/>
              <a:rect l="l" t="t" r="r" b="b"/>
              <a:pathLst>
                <a:path w="44042" h="59484" fill="none" extrusionOk="0">
                  <a:moveTo>
                    <a:pt x="44041" y="26372"/>
                  </a:moveTo>
                  <a:lnTo>
                    <a:pt x="43958" y="57340"/>
                  </a:lnTo>
                  <a:lnTo>
                    <a:pt x="43958" y="58388"/>
                  </a:lnTo>
                  <a:lnTo>
                    <a:pt x="43958" y="58507"/>
                  </a:lnTo>
                  <a:cubicBezTo>
                    <a:pt x="43958" y="58591"/>
                    <a:pt x="43934" y="58662"/>
                    <a:pt x="43922" y="58722"/>
                  </a:cubicBezTo>
                  <a:cubicBezTo>
                    <a:pt x="43922" y="58757"/>
                    <a:pt x="43910" y="58781"/>
                    <a:pt x="43898" y="58817"/>
                  </a:cubicBezTo>
                  <a:cubicBezTo>
                    <a:pt x="43875" y="58841"/>
                    <a:pt x="43875" y="58876"/>
                    <a:pt x="43863" y="58900"/>
                  </a:cubicBezTo>
                  <a:cubicBezTo>
                    <a:pt x="43851" y="58936"/>
                    <a:pt x="43839" y="58984"/>
                    <a:pt x="43815" y="59007"/>
                  </a:cubicBezTo>
                  <a:cubicBezTo>
                    <a:pt x="43803" y="59043"/>
                    <a:pt x="43791" y="59055"/>
                    <a:pt x="43779" y="59079"/>
                  </a:cubicBezTo>
                  <a:lnTo>
                    <a:pt x="43779" y="59079"/>
                  </a:lnTo>
                  <a:cubicBezTo>
                    <a:pt x="43756" y="59103"/>
                    <a:pt x="43744" y="59126"/>
                    <a:pt x="43732" y="59138"/>
                  </a:cubicBezTo>
                  <a:lnTo>
                    <a:pt x="43720" y="59162"/>
                  </a:lnTo>
                  <a:cubicBezTo>
                    <a:pt x="43696" y="59174"/>
                    <a:pt x="43684" y="59186"/>
                    <a:pt x="43672" y="59222"/>
                  </a:cubicBezTo>
                  <a:lnTo>
                    <a:pt x="43613" y="59281"/>
                  </a:lnTo>
                  <a:cubicBezTo>
                    <a:pt x="43601" y="59293"/>
                    <a:pt x="43565" y="59305"/>
                    <a:pt x="43553" y="59317"/>
                  </a:cubicBezTo>
                  <a:cubicBezTo>
                    <a:pt x="43279" y="59484"/>
                    <a:pt x="42922" y="59472"/>
                    <a:pt x="42505" y="59234"/>
                  </a:cubicBezTo>
                  <a:lnTo>
                    <a:pt x="1453" y="35504"/>
                  </a:lnTo>
                  <a:cubicBezTo>
                    <a:pt x="655" y="35052"/>
                    <a:pt x="0" y="33933"/>
                    <a:pt x="0" y="33028"/>
                  </a:cubicBezTo>
                  <a:lnTo>
                    <a:pt x="95" y="1012"/>
                  </a:lnTo>
                  <a:cubicBezTo>
                    <a:pt x="95" y="512"/>
                    <a:pt x="274" y="191"/>
                    <a:pt x="572" y="60"/>
                  </a:cubicBezTo>
                  <a:cubicBezTo>
                    <a:pt x="595" y="36"/>
                    <a:pt x="619" y="36"/>
                    <a:pt x="643" y="24"/>
                  </a:cubicBezTo>
                  <a:cubicBezTo>
                    <a:pt x="679" y="12"/>
                    <a:pt x="703" y="12"/>
                    <a:pt x="714" y="12"/>
                  </a:cubicBezTo>
                  <a:cubicBezTo>
                    <a:pt x="750" y="12"/>
                    <a:pt x="774" y="0"/>
                    <a:pt x="810" y="0"/>
                  </a:cubicBezTo>
                  <a:lnTo>
                    <a:pt x="810" y="0"/>
                  </a:lnTo>
                  <a:lnTo>
                    <a:pt x="893" y="0"/>
                  </a:lnTo>
                  <a:cubicBezTo>
                    <a:pt x="976" y="0"/>
                    <a:pt x="1048" y="12"/>
                    <a:pt x="1119" y="24"/>
                  </a:cubicBezTo>
                  <a:lnTo>
                    <a:pt x="1250" y="72"/>
                  </a:lnTo>
                  <a:cubicBezTo>
                    <a:pt x="1345" y="95"/>
                    <a:pt x="1429" y="143"/>
                    <a:pt x="1536" y="203"/>
                  </a:cubicBezTo>
                  <a:lnTo>
                    <a:pt x="42601" y="23884"/>
                  </a:lnTo>
                  <a:cubicBezTo>
                    <a:pt x="42672" y="23932"/>
                    <a:pt x="42744" y="23979"/>
                    <a:pt x="42827" y="24039"/>
                  </a:cubicBezTo>
                  <a:cubicBezTo>
                    <a:pt x="42851" y="24051"/>
                    <a:pt x="42863" y="24063"/>
                    <a:pt x="42898" y="24098"/>
                  </a:cubicBezTo>
                  <a:cubicBezTo>
                    <a:pt x="42910" y="24110"/>
                    <a:pt x="42922" y="24122"/>
                    <a:pt x="42946" y="24122"/>
                  </a:cubicBezTo>
                  <a:cubicBezTo>
                    <a:pt x="42958" y="24134"/>
                    <a:pt x="42982" y="24158"/>
                    <a:pt x="43005" y="24182"/>
                  </a:cubicBezTo>
                  <a:lnTo>
                    <a:pt x="43065" y="24241"/>
                  </a:lnTo>
                  <a:lnTo>
                    <a:pt x="43125" y="24301"/>
                  </a:lnTo>
                  <a:cubicBezTo>
                    <a:pt x="43244" y="24420"/>
                    <a:pt x="43363" y="24551"/>
                    <a:pt x="43458" y="24706"/>
                  </a:cubicBezTo>
                  <a:cubicBezTo>
                    <a:pt x="43482" y="24729"/>
                    <a:pt x="43494" y="24741"/>
                    <a:pt x="43506" y="24777"/>
                  </a:cubicBezTo>
                  <a:cubicBezTo>
                    <a:pt x="43601" y="24896"/>
                    <a:pt x="43672" y="25027"/>
                    <a:pt x="43732" y="25170"/>
                  </a:cubicBezTo>
                  <a:cubicBezTo>
                    <a:pt x="43744" y="25182"/>
                    <a:pt x="43756" y="25206"/>
                    <a:pt x="43756" y="25241"/>
                  </a:cubicBezTo>
                  <a:cubicBezTo>
                    <a:pt x="43898" y="25539"/>
                    <a:pt x="43994" y="25860"/>
                    <a:pt x="44029" y="26158"/>
                  </a:cubicBezTo>
                  <a:cubicBezTo>
                    <a:pt x="44041" y="26230"/>
                    <a:pt x="44041" y="26301"/>
                    <a:pt x="44041" y="2637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867;p34">
              <a:extLst>
                <a:ext uri="{FF2B5EF4-FFF2-40B4-BE49-F238E27FC236}">
                  <a16:creationId xmlns:a16="http://schemas.microsoft.com/office/drawing/2014/main" id="{B40D7625-A8E4-5ADC-26DA-73F0DA669789}"/>
                </a:ext>
              </a:extLst>
            </p:cNvPr>
            <p:cNvSpPr/>
            <p:nvPr/>
          </p:nvSpPr>
          <p:spPr>
            <a:xfrm>
              <a:off x="3618000" y="2336625"/>
              <a:ext cx="1069500" cy="1397175"/>
            </a:xfrm>
            <a:custGeom>
              <a:avLst/>
              <a:gdLst/>
              <a:ahLst/>
              <a:cxnLst/>
              <a:rect l="l" t="t" r="r" b="b"/>
              <a:pathLst>
                <a:path w="42780" h="55887" extrusionOk="0">
                  <a:moveTo>
                    <a:pt x="876" y="1"/>
                  </a:moveTo>
                  <a:cubicBezTo>
                    <a:pt x="415" y="1"/>
                    <a:pt x="96" y="357"/>
                    <a:pt x="96" y="981"/>
                  </a:cubicBezTo>
                  <a:lnTo>
                    <a:pt x="24" y="21400"/>
                  </a:lnTo>
                  <a:lnTo>
                    <a:pt x="0" y="30246"/>
                  </a:lnTo>
                  <a:cubicBezTo>
                    <a:pt x="0" y="31139"/>
                    <a:pt x="655" y="32235"/>
                    <a:pt x="1441" y="32687"/>
                  </a:cubicBezTo>
                  <a:lnTo>
                    <a:pt x="11966" y="38759"/>
                  </a:lnTo>
                  <a:lnTo>
                    <a:pt x="41256" y="55690"/>
                  </a:lnTo>
                  <a:cubicBezTo>
                    <a:pt x="41488" y="55824"/>
                    <a:pt x="41709" y="55887"/>
                    <a:pt x="41904" y="55887"/>
                  </a:cubicBezTo>
                  <a:cubicBezTo>
                    <a:pt x="42371" y="55887"/>
                    <a:pt x="42696" y="55528"/>
                    <a:pt x="42696" y="54916"/>
                  </a:cubicBezTo>
                  <a:lnTo>
                    <a:pt x="42756" y="33140"/>
                  </a:lnTo>
                  <a:lnTo>
                    <a:pt x="42780" y="25627"/>
                  </a:lnTo>
                  <a:cubicBezTo>
                    <a:pt x="42780" y="24734"/>
                    <a:pt x="42137" y="23627"/>
                    <a:pt x="41327" y="23174"/>
                  </a:cubicBezTo>
                  <a:lnTo>
                    <a:pt x="33267" y="18519"/>
                  </a:lnTo>
                  <a:lnTo>
                    <a:pt x="1536" y="207"/>
                  </a:lnTo>
                  <a:cubicBezTo>
                    <a:pt x="1299" y="67"/>
                    <a:pt x="1074" y="1"/>
                    <a:pt x="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868;p34">
              <a:extLst>
                <a:ext uri="{FF2B5EF4-FFF2-40B4-BE49-F238E27FC236}">
                  <a16:creationId xmlns:a16="http://schemas.microsoft.com/office/drawing/2014/main" id="{C157E73B-8224-449A-4DDD-7BC8D799A956}"/>
                </a:ext>
              </a:extLst>
            </p:cNvPr>
            <p:cNvSpPr/>
            <p:nvPr/>
          </p:nvSpPr>
          <p:spPr>
            <a:xfrm>
              <a:off x="3618000" y="2330175"/>
              <a:ext cx="1069500" cy="1410025"/>
            </a:xfrm>
            <a:custGeom>
              <a:avLst/>
              <a:gdLst/>
              <a:ahLst/>
              <a:cxnLst/>
              <a:rect l="l" t="t" r="r" b="b"/>
              <a:pathLst>
                <a:path w="42780" h="56401" fill="none" extrusionOk="0">
                  <a:moveTo>
                    <a:pt x="42780" y="25885"/>
                  </a:moveTo>
                  <a:lnTo>
                    <a:pt x="42756" y="33398"/>
                  </a:lnTo>
                  <a:lnTo>
                    <a:pt x="42696" y="55174"/>
                  </a:lnTo>
                  <a:cubicBezTo>
                    <a:pt x="42696" y="56043"/>
                    <a:pt x="42041" y="56400"/>
                    <a:pt x="41256" y="55948"/>
                  </a:cubicBezTo>
                  <a:lnTo>
                    <a:pt x="11966" y="39017"/>
                  </a:lnTo>
                  <a:lnTo>
                    <a:pt x="1441" y="32945"/>
                  </a:lnTo>
                  <a:cubicBezTo>
                    <a:pt x="655" y="32493"/>
                    <a:pt x="0" y="31397"/>
                    <a:pt x="0" y="30504"/>
                  </a:cubicBezTo>
                  <a:lnTo>
                    <a:pt x="24" y="21658"/>
                  </a:lnTo>
                  <a:lnTo>
                    <a:pt x="24" y="21658"/>
                  </a:lnTo>
                  <a:lnTo>
                    <a:pt x="96" y="1239"/>
                  </a:lnTo>
                  <a:cubicBezTo>
                    <a:pt x="96" y="346"/>
                    <a:pt x="751" y="1"/>
                    <a:pt x="1536" y="465"/>
                  </a:cubicBezTo>
                  <a:lnTo>
                    <a:pt x="33267" y="18777"/>
                  </a:lnTo>
                  <a:lnTo>
                    <a:pt x="41327" y="23432"/>
                  </a:lnTo>
                  <a:cubicBezTo>
                    <a:pt x="42137" y="23885"/>
                    <a:pt x="42780" y="24992"/>
                    <a:pt x="42780" y="2588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869;p34">
              <a:extLst>
                <a:ext uri="{FF2B5EF4-FFF2-40B4-BE49-F238E27FC236}">
                  <a16:creationId xmlns:a16="http://schemas.microsoft.com/office/drawing/2014/main" id="{BB2FF4C0-0B7E-4A2F-7C67-3F794E0F3BF4}"/>
                </a:ext>
              </a:extLst>
            </p:cNvPr>
            <p:cNvSpPr/>
            <p:nvPr/>
          </p:nvSpPr>
          <p:spPr>
            <a:xfrm>
              <a:off x="3991550" y="2506275"/>
              <a:ext cx="13425" cy="17225"/>
            </a:xfrm>
            <a:custGeom>
              <a:avLst/>
              <a:gdLst/>
              <a:ahLst/>
              <a:cxnLst/>
              <a:rect l="l" t="t" r="r" b="b"/>
              <a:pathLst>
                <a:path w="537" h="689" extrusionOk="0">
                  <a:moveTo>
                    <a:pt x="153" y="1"/>
                  </a:moveTo>
                  <a:cubicBezTo>
                    <a:pt x="62" y="1"/>
                    <a:pt x="1" y="80"/>
                    <a:pt x="1" y="208"/>
                  </a:cubicBezTo>
                  <a:cubicBezTo>
                    <a:pt x="1" y="362"/>
                    <a:pt x="120" y="565"/>
                    <a:pt x="275" y="648"/>
                  </a:cubicBezTo>
                  <a:cubicBezTo>
                    <a:pt x="316" y="676"/>
                    <a:pt x="356" y="688"/>
                    <a:pt x="391" y="688"/>
                  </a:cubicBezTo>
                  <a:cubicBezTo>
                    <a:pt x="477" y="688"/>
                    <a:pt x="537" y="615"/>
                    <a:pt x="537" y="505"/>
                  </a:cubicBezTo>
                  <a:cubicBezTo>
                    <a:pt x="537" y="327"/>
                    <a:pt x="418" y="124"/>
                    <a:pt x="275" y="41"/>
                  </a:cubicBezTo>
                  <a:cubicBezTo>
                    <a:pt x="230" y="14"/>
                    <a:pt x="189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870;p34">
              <a:extLst>
                <a:ext uri="{FF2B5EF4-FFF2-40B4-BE49-F238E27FC236}">
                  <a16:creationId xmlns:a16="http://schemas.microsoft.com/office/drawing/2014/main" id="{D0083352-2800-C233-F2C7-BEDC8A802696}"/>
                </a:ext>
              </a:extLst>
            </p:cNvPr>
            <p:cNvSpPr/>
            <p:nvPr/>
          </p:nvSpPr>
          <p:spPr>
            <a:xfrm>
              <a:off x="3991550" y="2504900"/>
              <a:ext cx="13425" cy="19975"/>
            </a:xfrm>
            <a:custGeom>
              <a:avLst/>
              <a:gdLst/>
              <a:ahLst/>
              <a:cxnLst/>
              <a:rect l="l" t="t" r="r" b="b"/>
              <a:pathLst>
                <a:path w="537" h="799" fill="none" extrusionOk="0">
                  <a:moveTo>
                    <a:pt x="275" y="96"/>
                  </a:moveTo>
                  <a:cubicBezTo>
                    <a:pt x="418" y="179"/>
                    <a:pt x="537" y="382"/>
                    <a:pt x="537" y="560"/>
                  </a:cubicBezTo>
                  <a:cubicBezTo>
                    <a:pt x="537" y="715"/>
                    <a:pt x="418" y="798"/>
                    <a:pt x="275" y="703"/>
                  </a:cubicBezTo>
                  <a:cubicBezTo>
                    <a:pt x="120" y="620"/>
                    <a:pt x="1" y="417"/>
                    <a:pt x="1" y="263"/>
                  </a:cubicBezTo>
                  <a:cubicBezTo>
                    <a:pt x="1" y="84"/>
                    <a:pt x="120" y="1"/>
                    <a:pt x="275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871;p34">
              <a:extLst>
                <a:ext uri="{FF2B5EF4-FFF2-40B4-BE49-F238E27FC236}">
                  <a16:creationId xmlns:a16="http://schemas.microsoft.com/office/drawing/2014/main" id="{C04E9ED7-E2B1-4DA8-FDC1-02601779C086}"/>
                </a:ext>
              </a:extLst>
            </p:cNvPr>
            <p:cNvSpPr/>
            <p:nvPr/>
          </p:nvSpPr>
          <p:spPr>
            <a:xfrm>
              <a:off x="4421675" y="3882750"/>
              <a:ext cx="123250" cy="95575"/>
            </a:xfrm>
            <a:custGeom>
              <a:avLst/>
              <a:gdLst/>
              <a:ahLst/>
              <a:cxnLst/>
              <a:rect l="l" t="t" r="r" b="b"/>
              <a:pathLst>
                <a:path w="4930" h="3823" extrusionOk="0">
                  <a:moveTo>
                    <a:pt x="4918" y="0"/>
                  </a:moveTo>
                  <a:lnTo>
                    <a:pt x="0" y="2846"/>
                  </a:lnTo>
                  <a:lnTo>
                    <a:pt x="0" y="3822"/>
                  </a:lnTo>
                  <a:lnTo>
                    <a:pt x="4930" y="989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872;p34">
              <a:extLst>
                <a:ext uri="{FF2B5EF4-FFF2-40B4-BE49-F238E27FC236}">
                  <a16:creationId xmlns:a16="http://schemas.microsoft.com/office/drawing/2014/main" id="{B4522790-0568-669F-CC96-D9BAA541EC8E}"/>
                </a:ext>
              </a:extLst>
            </p:cNvPr>
            <p:cNvSpPr/>
            <p:nvPr/>
          </p:nvSpPr>
          <p:spPr>
            <a:xfrm>
              <a:off x="4421675" y="3882750"/>
              <a:ext cx="123250" cy="95575"/>
            </a:xfrm>
            <a:custGeom>
              <a:avLst/>
              <a:gdLst/>
              <a:ahLst/>
              <a:cxnLst/>
              <a:rect l="l" t="t" r="r" b="b"/>
              <a:pathLst>
                <a:path w="4930" h="3823" fill="none" extrusionOk="0">
                  <a:moveTo>
                    <a:pt x="4918" y="0"/>
                  </a:moveTo>
                  <a:lnTo>
                    <a:pt x="4930" y="989"/>
                  </a:lnTo>
                  <a:lnTo>
                    <a:pt x="0" y="3822"/>
                  </a:lnTo>
                  <a:lnTo>
                    <a:pt x="0" y="2846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2873;p34">
              <a:extLst>
                <a:ext uri="{FF2B5EF4-FFF2-40B4-BE49-F238E27FC236}">
                  <a16:creationId xmlns:a16="http://schemas.microsoft.com/office/drawing/2014/main" id="{53DCD07B-34E1-DF5B-F364-D59358ACB587}"/>
                </a:ext>
              </a:extLst>
            </p:cNvPr>
            <p:cNvSpPr/>
            <p:nvPr/>
          </p:nvSpPr>
          <p:spPr>
            <a:xfrm>
              <a:off x="4387450" y="3911025"/>
              <a:ext cx="123250" cy="95575"/>
            </a:xfrm>
            <a:custGeom>
              <a:avLst/>
              <a:gdLst/>
              <a:ahLst/>
              <a:cxnLst/>
              <a:rect l="l" t="t" r="r" b="b"/>
              <a:pathLst>
                <a:path w="4930" h="3823" extrusionOk="0">
                  <a:moveTo>
                    <a:pt x="4929" y="1"/>
                  </a:moveTo>
                  <a:lnTo>
                    <a:pt x="0" y="2846"/>
                  </a:lnTo>
                  <a:lnTo>
                    <a:pt x="12" y="3822"/>
                  </a:lnTo>
                  <a:lnTo>
                    <a:pt x="4929" y="989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874;p34">
              <a:extLst>
                <a:ext uri="{FF2B5EF4-FFF2-40B4-BE49-F238E27FC236}">
                  <a16:creationId xmlns:a16="http://schemas.microsoft.com/office/drawing/2014/main" id="{BF55E7C2-46BA-05C8-F0A9-E3AA2E891B0E}"/>
                </a:ext>
              </a:extLst>
            </p:cNvPr>
            <p:cNvSpPr/>
            <p:nvPr/>
          </p:nvSpPr>
          <p:spPr>
            <a:xfrm>
              <a:off x="3696875" y="2316825"/>
              <a:ext cx="1069800" cy="1396975"/>
            </a:xfrm>
            <a:custGeom>
              <a:avLst/>
              <a:gdLst/>
              <a:ahLst/>
              <a:cxnLst/>
              <a:rect l="l" t="t" r="r" b="b"/>
              <a:pathLst>
                <a:path w="42792" h="55879" extrusionOk="0">
                  <a:moveTo>
                    <a:pt x="872" y="0"/>
                  </a:moveTo>
                  <a:cubicBezTo>
                    <a:pt x="410" y="0"/>
                    <a:pt x="96" y="351"/>
                    <a:pt x="96" y="975"/>
                  </a:cubicBezTo>
                  <a:lnTo>
                    <a:pt x="36" y="21394"/>
                  </a:lnTo>
                  <a:lnTo>
                    <a:pt x="1" y="30253"/>
                  </a:lnTo>
                  <a:cubicBezTo>
                    <a:pt x="1" y="31146"/>
                    <a:pt x="655" y="32229"/>
                    <a:pt x="1441" y="32693"/>
                  </a:cubicBezTo>
                  <a:lnTo>
                    <a:pt x="11966" y="38766"/>
                  </a:lnTo>
                  <a:lnTo>
                    <a:pt x="41268" y="55672"/>
                  </a:lnTo>
                  <a:cubicBezTo>
                    <a:pt x="41505" y="55812"/>
                    <a:pt x="41730" y="55879"/>
                    <a:pt x="41928" y="55879"/>
                  </a:cubicBezTo>
                  <a:cubicBezTo>
                    <a:pt x="42389" y="55879"/>
                    <a:pt x="42708" y="55522"/>
                    <a:pt x="42708" y="54898"/>
                  </a:cubicBezTo>
                  <a:lnTo>
                    <a:pt x="42780" y="33122"/>
                  </a:lnTo>
                  <a:lnTo>
                    <a:pt x="42792" y="25609"/>
                  </a:lnTo>
                  <a:cubicBezTo>
                    <a:pt x="42792" y="24728"/>
                    <a:pt x="42149" y="23633"/>
                    <a:pt x="41327" y="23180"/>
                  </a:cubicBezTo>
                  <a:lnTo>
                    <a:pt x="33267" y="18525"/>
                  </a:lnTo>
                  <a:lnTo>
                    <a:pt x="1537" y="201"/>
                  </a:lnTo>
                  <a:cubicBezTo>
                    <a:pt x="1296" y="65"/>
                    <a:pt x="1070" y="0"/>
                    <a:pt x="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875;p34">
              <a:extLst>
                <a:ext uri="{FF2B5EF4-FFF2-40B4-BE49-F238E27FC236}">
                  <a16:creationId xmlns:a16="http://schemas.microsoft.com/office/drawing/2014/main" id="{51A7F2C2-1366-23E2-2C49-4348599D430E}"/>
                </a:ext>
              </a:extLst>
            </p:cNvPr>
            <p:cNvSpPr/>
            <p:nvPr/>
          </p:nvSpPr>
          <p:spPr>
            <a:xfrm>
              <a:off x="2843500" y="3937525"/>
              <a:ext cx="881975" cy="536275"/>
            </a:xfrm>
            <a:custGeom>
              <a:avLst/>
              <a:gdLst/>
              <a:ahLst/>
              <a:cxnLst/>
              <a:rect l="l" t="t" r="r" b="b"/>
              <a:pathLst>
                <a:path w="35279" h="21451" extrusionOk="0">
                  <a:moveTo>
                    <a:pt x="10787" y="0"/>
                  </a:moveTo>
                  <a:cubicBezTo>
                    <a:pt x="10609" y="0"/>
                    <a:pt x="10430" y="12"/>
                    <a:pt x="10252" y="60"/>
                  </a:cubicBezTo>
                  <a:cubicBezTo>
                    <a:pt x="10085" y="95"/>
                    <a:pt x="9918" y="167"/>
                    <a:pt x="9787" y="238"/>
                  </a:cubicBezTo>
                  <a:lnTo>
                    <a:pt x="405" y="5680"/>
                  </a:lnTo>
                  <a:cubicBezTo>
                    <a:pt x="131" y="5846"/>
                    <a:pt x="0" y="6061"/>
                    <a:pt x="0" y="6275"/>
                  </a:cubicBezTo>
                  <a:lnTo>
                    <a:pt x="0" y="6370"/>
                  </a:lnTo>
                  <a:cubicBezTo>
                    <a:pt x="0" y="6382"/>
                    <a:pt x="12" y="6418"/>
                    <a:pt x="12" y="6430"/>
                  </a:cubicBezTo>
                  <a:lnTo>
                    <a:pt x="48" y="6513"/>
                  </a:lnTo>
                  <a:cubicBezTo>
                    <a:pt x="48" y="6537"/>
                    <a:pt x="72" y="6549"/>
                    <a:pt x="72" y="6549"/>
                  </a:cubicBezTo>
                  <a:cubicBezTo>
                    <a:pt x="84" y="6561"/>
                    <a:pt x="84" y="6572"/>
                    <a:pt x="96" y="6596"/>
                  </a:cubicBezTo>
                  <a:cubicBezTo>
                    <a:pt x="119" y="6620"/>
                    <a:pt x="131" y="6632"/>
                    <a:pt x="155" y="6668"/>
                  </a:cubicBezTo>
                  <a:cubicBezTo>
                    <a:pt x="179" y="6692"/>
                    <a:pt x="203" y="6715"/>
                    <a:pt x="239" y="6739"/>
                  </a:cubicBezTo>
                  <a:cubicBezTo>
                    <a:pt x="274" y="6787"/>
                    <a:pt x="346" y="6834"/>
                    <a:pt x="417" y="6870"/>
                  </a:cubicBezTo>
                  <a:lnTo>
                    <a:pt x="417" y="7906"/>
                  </a:lnTo>
                  <a:lnTo>
                    <a:pt x="23456" y="21205"/>
                  </a:lnTo>
                  <a:cubicBezTo>
                    <a:pt x="23737" y="21365"/>
                    <a:pt x="24107" y="21450"/>
                    <a:pt x="24479" y="21450"/>
                  </a:cubicBezTo>
                  <a:cubicBezTo>
                    <a:pt x="24579" y="21450"/>
                    <a:pt x="24679" y="21444"/>
                    <a:pt x="24777" y="21431"/>
                  </a:cubicBezTo>
                  <a:cubicBezTo>
                    <a:pt x="24801" y="21408"/>
                    <a:pt x="26194" y="20622"/>
                    <a:pt x="27325" y="19955"/>
                  </a:cubicBezTo>
                  <a:lnTo>
                    <a:pt x="27337" y="19955"/>
                  </a:lnTo>
                  <a:cubicBezTo>
                    <a:pt x="27885" y="19622"/>
                    <a:pt x="28361" y="19360"/>
                    <a:pt x="28540" y="19241"/>
                  </a:cubicBezTo>
                  <a:cubicBezTo>
                    <a:pt x="28945" y="18991"/>
                    <a:pt x="29004" y="18860"/>
                    <a:pt x="29004" y="18753"/>
                  </a:cubicBezTo>
                  <a:lnTo>
                    <a:pt x="29004" y="18169"/>
                  </a:lnTo>
                  <a:cubicBezTo>
                    <a:pt x="29016" y="18145"/>
                    <a:pt x="29028" y="18122"/>
                    <a:pt x="29052" y="18098"/>
                  </a:cubicBezTo>
                  <a:lnTo>
                    <a:pt x="29087" y="18050"/>
                  </a:lnTo>
                  <a:cubicBezTo>
                    <a:pt x="29135" y="18002"/>
                    <a:pt x="29183" y="17979"/>
                    <a:pt x="29242" y="17943"/>
                  </a:cubicBezTo>
                  <a:cubicBezTo>
                    <a:pt x="29278" y="17919"/>
                    <a:pt x="29326" y="17883"/>
                    <a:pt x="29373" y="17871"/>
                  </a:cubicBezTo>
                  <a:cubicBezTo>
                    <a:pt x="29445" y="17848"/>
                    <a:pt x="29504" y="17824"/>
                    <a:pt x="29564" y="17812"/>
                  </a:cubicBezTo>
                  <a:cubicBezTo>
                    <a:pt x="29695" y="17788"/>
                    <a:pt x="29837" y="17788"/>
                    <a:pt x="30016" y="17764"/>
                  </a:cubicBezTo>
                  <a:lnTo>
                    <a:pt x="30445" y="17764"/>
                  </a:lnTo>
                  <a:cubicBezTo>
                    <a:pt x="30492" y="17764"/>
                    <a:pt x="30528" y="17764"/>
                    <a:pt x="30576" y="17752"/>
                  </a:cubicBezTo>
                  <a:lnTo>
                    <a:pt x="30576" y="17229"/>
                  </a:lnTo>
                  <a:lnTo>
                    <a:pt x="31350" y="16788"/>
                  </a:lnTo>
                  <a:lnTo>
                    <a:pt x="31350" y="17610"/>
                  </a:lnTo>
                  <a:lnTo>
                    <a:pt x="31361" y="17610"/>
                  </a:lnTo>
                  <a:cubicBezTo>
                    <a:pt x="31516" y="17550"/>
                    <a:pt x="31588" y="17502"/>
                    <a:pt x="31623" y="17490"/>
                  </a:cubicBezTo>
                  <a:lnTo>
                    <a:pt x="35231" y="15383"/>
                  </a:lnTo>
                  <a:cubicBezTo>
                    <a:pt x="35255" y="15324"/>
                    <a:pt x="35267" y="15288"/>
                    <a:pt x="35267" y="15228"/>
                  </a:cubicBezTo>
                  <a:lnTo>
                    <a:pt x="35279" y="14157"/>
                  </a:lnTo>
                  <a:lnTo>
                    <a:pt x="35279" y="14121"/>
                  </a:lnTo>
                  <a:cubicBezTo>
                    <a:pt x="35279" y="14073"/>
                    <a:pt x="35267" y="14026"/>
                    <a:pt x="35255" y="13990"/>
                  </a:cubicBezTo>
                  <a:cubicBezTo>
                    <a:pt x="35255" y="13954"/>
                    <a:pt x="35231" y="13942"/>
                    <a:pt x="35219" y="13919"/>
                  </a:cubicBezTo>
                  <a:cubicBezTo>
                    <a:pt x="35207" y="13871"/>
                    <a:pt x="35171" y="13823"/>
                    <a:pt x="35148" y="13776"/>
                  </a:cubicBezTo>
                  <a:cubicBezTo>
                    <a:pt x="35100" y="13716"/>
                    <a:pt x="35029" y="13657"/>
                    <a:pt x="34957" y="13597"/>
                  </a:cubicBezTo>
                  <a:cubicBezTo>
                    <a:pt x="34921" y="13585"/>
                    <a:pt x="34898" y="13561"/>
                    <a:pt x="34850" y="13538"/>
                  </a:cubicBezTo>
                  <a:lnTo>
                    <a:pt x="11811" y="238"/>
                  </a:lnTo>
                  <a:cubicBezTo>
                    <a:pt x="11704" y="179"/>
                    <a:pt x="11609" y="131"/>
                    <a:pt x="11502" y="107"/>
                  </a:cubicBezTo>
                  <a:cubicBezTo>
                    <a:pt x="11383" y="72"/>
                    <a:pt x="11264" y="48"/>
                    <a:pt x="11145" y="24"/>
                  </a:cubicBezTo>
                  <a:cubicBezTo>
                    <a:pt x="11026" y="12"/>
                    <a:pt x="10907" y="0"/>
                    <a:pt x="10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876;p34">
              <a:extLst>
                <a:ext uri="{FF2B5EF4-FFF2-40B4-BE49-F238E27FC236}">
                  <a16:creationId xmlns:a16="http://schemas.microsoft.com/office/drawing/2014/main" id="{BE10BB00-E515-78E3-D0C5-47FC40F44E3B}"/>
                </a:ext>
              </a:extLst>
            </p:cNvPr>
            <p:cNvSpPr/>
            <p:nvPr/>
          </p:nvSpPr>
          <p:spPr>
            <a:xfrm>
              <a:off x="2843500" y="3937525"/>
              <a:ext cx="881975" cy="537275"/>
            </a:xfrm>
            <a:custGeom>
              <a:avLst/>
              <a:gdLst/>
              <a:ahLst/>
              <a:cxnLst/>
              <a:rect l="l" t="t" r="r" b="b"/>
              <a:pathLst>
                <a:path w="35279" h="21491" fill="none" extrusionOk="0">
                  <a:moveTo>
                    <a:pt x="35279" y="14157"/>
                  </a:moveTo>
                  <a:lnTo>
                    <a:pt x="35279" y="14121"/>
                  </a:lnTo>
                  <a:cubicBezTo>
                    <a:pt x="35279" y="14073"/>
                    <a:pt x="35267" y="14026"/>
                    <a:pt x="35255" y="13990"/>
                  </a:cubicBezTo>
                  <a:cubicBezTo>
                    <a:pt x="35255" y="13954"/>
                    <a:pt x="35231" y="13942"/>
                    <a:pt x="35219" y="13919"/>
                  </a:cubicBezTo>
                  <a:cubicBezTo>
                    <a:pt x="35207" y="13871"/>
                    <a:pt x="35171" y="13823"/>
                    <a:pt x="35148" y="13776"/>
                  </a:cubicBezTo>
                  <a:cubicBezTo>
                    <a:pt x="35100" y="13716"/>
                    <a:pt x="35029" y="13657"/>
                    <a:pt x="34957" y="13597"/>
                  </a:cubicBezTo>
                  <a:cubicBezTo>
                    <a:pt x="34921" y="13585"/>
                    <a:pt x="34898" y="13561"/>
                    <a:pt x="34850" y="13538"/>
                  </a:cubicBezTo>
                  <a:lnTo>
                    <a:pt x="11811" y="238"/>
                  </a:lnTo>
                  <a:cubicBezTo>
                    <a:pt x="11704" y="179"/>
                    <a:pt x="11609" y="131"/>
                    <a:pt x="11502" y="107"/>
                  </a:cubicBezTo>
                  <a:cubicBezTo>
                    <a:pt x="11383" y="72"/>
                    <a:pt x="11264" y="48"/>
                    <a:pt x="11145" y="24"/>
                  </a:cubicBezTo>
                  <a:cubicBezTo>
                    <a:pt x="11026" y="12"/>
                    <a:pt x="10907" y="0"/>
                    <a:pt x="10787" y="0"/>
                  </a:cubicBezTo>
                  <a:cubicBezTo>
                    <a:pt x="10609" y="0"/>
                    <a:pt x="10430" y="12"/>
                    <a:pt x="10252" y="60"/>
                  </a:cubicBezTo>
                  <a:cubicBezTo>
                    <a:pt x="10085" y="95"/>
                    <a:pt x="9918" y="167"/>
                    <a:pt x="9787" y="238"/>
                  </a:cubicBezTo>
                  <a:lnTo>
                    <a:pt x="405" y="5680"/>
                  </a:lnTo>
                  <a:cubicBezTo>
                    <a:pt x="131" y="5846"/>
                    <a:pt x="0" y="6061"/>
                    <a:pt x="0" y="6275"/>
                  </a:cubicBezTo>
                  <a:lnTo>
                    <a:pt x="0" y="6370"/>
                  </a:lnTo>
                  <a:cubicBezTo>
                    <a:pt x="0" y="6382"/>
                    <a:pt x="12" y="6418"/>
                    <a:pt x="12" y="6430"/>
                  </a:cubicBezTo>
                  <a:lnTo>
                    <a:pt x="48" y="6513"/>
                  </a:lnTo>
                  <a:cubicBezTo>
                    <a:pt x="48" y="6537"/>
                    <a:pt x="72" y="6549"/>
                    <a:pt x="72" y="6549"/>
                  </a:cubicBezTo>
                  <a:cubicBezTo>
                    <a:pt x="84" y="6561"/>
                    <a:pt x="84" y="6572"/>
                    <a:pt x="96" y="6596"/>
                  </a:cubicBezTo>
                  <a:cubicBezTo>
                    <a:pt x="119" y="6620"/>
                    <a:pt x="131" y="6632"/>
                    <a:pt x="155" y="6668"/>
                  </a:cubicBezTo>
                  <a:lnTo>
                    <a:pt x="155" y="6668"/>
                  </a:lnTo>
                  <a:cubicBezTo>
                    <a:pt x="179" y="6692"/>
                    <a:pt x="203" y="6715"/>
                    <a:pt x="239" y="6739"/>
                  </a:cubicBezTo>
                  <a:cubicBezTo>
                    <a:pt x="274" y="6787"/>
                    <a:pt x="346" y="6834"/>
                    <a:pt x="417" y="6870"/>
                  </a:cubicBezTo>
                  <a:lnTo>
                    <a:pt x="417" y="7906"/>
                  </a:lnTo>
                  <a:lnTo>
                    <a:pt x="23456" y="21205"/>
                  </a:lnTo>
                  <a:cubicBezTo>
                    <a:pt x="23813" y="21408"/>
                    <a:pt x="24313" y="21491"/>
                    <a:pt x="24777" y="21431"/>
                  </a:cubicBezTo>
                  <a:cubicBezTo>
                    <a:pt x="24801" y="21408"/>
                    <a:pt x="26194" y="20622"/>
                    <a:pt x="27325" y="19955"/>
                  </a:cubicBezTo>
                  <a:lnTo>
                    <a:pt x="27337" y="19955"/>
                  </a:lnTo>
                  <a:cubicBezTo>
                    <a:pt x="27885" y="19622"/>
                    <a:pt x="28361" y="19360"/>
                    <a:pt x="28540" y="19241"/>
                  </a:cubicBezTo>
                  <a:cubicBezTo>
                    <a:pt x="28945" y="18991"/>
                    <a:pt x="29004" y="18860"/>
                    <a:pt x="29004" y="18753"/>
                  </a:cubicBezTo>
                  <a:lnTo>
                    <a:pt x="29004" y="18169"/>
                  </a:lnTo>
                  <a:cubicBezTo>
                    <a:pt x="29016" y="18145"/>
                    <a:pt x="29028" y="18122"/>
                    <a:pt x="29052" y="18098"/>
                  </a:cubicBezTo>
                  <a:lnTo>
                    <a:pt x="29087" y="18050"/>
                  </a:lnTo>
                  <a:cubicBezTo>
                    <a:pt x="29135" y="18002"/>
                    <a:pt x="29183" y="17979"/>
                    <a:pt x="29242" y="17943"/>
                  </a:cubicBezTo>
                  <a:cubicBezTo>
                    <a:pt x="29278" y="17919"/>
                    <a:pt x="29326" y="17883"/>
                    <a:pt x="29373" y="17871"/>
                  </a:cubicBezTo>
                  <a:cubicBezTo>
                    <a:pt x="29445" y="17848"/>
                    <a:pt x="29504" y="17824"/>
                    <a:pt x="29564" y="17812"/>
                  </a:cubicBezTo>
                  <a:cubicBezTo>
                    <a:pt x="29695" y="17788"/>
                    <a:pt x="29837" y="17788"/>
                    <a:pt x="30016" y="17764"/>
                  </a:cubicBezTo>
                  <a:lnTo>
                    <a:pt x="30207" y="17764"/>
                  </a:lnTo>
                  <a:lnTo>
                    <a:pt x="30326" y="17764"/>
                  </a:lnTo>
                  <a:lnTo>
                    <a:pt x="30445" y="17764"/>
                  </a:lnTo>
                  <a:cubicBezTo>
                    <a:pt x="30492" y="17764"/>
                    <a:pt x="30528" y="17764"/>
                    <a:pt x="30576" y="17752"/>
                  </a:cubicBezTo>
                  <a:lnTo>
                    <a:pt x="30576" y="17229"/>
                  </a:lnTo>
                  <a:lnTo>
                    <a:pt x="31350" y="16788"/>
                  </a:lnTo>
                  <a:lnTo>
                    <a:pt x="31350" y="17610"/>
                  </a:lnTo>
                  <a:lnTo>
                    <a:pt x="31361" y="17610"/>
                  </a:lnTo>
                  <a:cubicBezTo>
                    <a:pt x="31516" y="17550"/>
                    <a:pt x="31588" y="17502"/>
                    <a:pt x="31623" y="17490"/>
                  </a:cubicBezTo>
                  <a:lnTo>
                    <a:pt x="31623" y="17490"/>
                  </a:lnTo>
                  <a:lnTo>
                    <a:pt x="35231" y="15383"/>
                  </a:lnTo>
                  <a:cubicBezTo>
                    <a:pt x="35255" y="15324"/>
                    <a:pt x="35267" y="15288"/>
                    <a:pt x="35267" y="15228"/>
                  </a:cubicBezTo>
                  <a:lnTo>
                    <a:pt x="35279" y="14157"/>
                  </a:lnTo>
                  <a:cubicBezTo>
                    <a:pt x="35279" y="14133"/>
                    <a:pt x="35279" y="14133"/>
                    <a:pt x="35279" y="1415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877;p34">
              <a:extLst>
                <a:ext uri="{FF2B5EF4-FFF2-40B4-BE49-F238E27FC236}">
                  <a16:creationId xmlns:a16="http://schemas.microsoft.com/office/drawing/2014/main" id="{B1CF132B-DE27-6269-A6BE-CA0D0D37BB33}"/>
                </a:ext>
              </a:extLst>
            </p:cNvPr>
            <p:cNvSpPr/>
            <p:nvPr/>
          </p:nvSpPr>
          <p:spPr>
            <a:xfrm>
              <a:off x="2842900" y="4096475"/>
              <a:ext cx="11050" cy="38125"/>
            </a:xfrm>
            <a:custGeom>
              <a:avLst/>
              <a:gdLst/>
              <a:ahLst/>
              <a:cxnLst/>
              <a:rect l="l" t="t" r="r" b="b"/>
              <a:pathLst>
                <a:path w="442" h="1525" extrusionOk="0">
                  <a:moveTo>
                    <a:pt x="1" y="0"/>
                  </a:moveTo>
                  <a:lnTo>
                    <a:pt x="1" y="929"/>
                  </a:lnTo>
                  <a:cubicBezTo>
                    <a:pt x="1" y="1143"/>
                    <a:pt x="155" y="1357"/>
                    <a:pt x="441" y="1524"/>
                  </a:cubicBezTo>
                  <a:lnTo>
                    <a:pt x="441" y="500"/>
                  </a:lnTo>
                  <a:cubicBezTo>
                    <a:pt x="358" y="476"/>
                    <a:pt x="298" y="429"/>
                    <a:pt x="239" y="369"/>
                  </a:cubicBezTo>
                  <a:cubicBezTo>
                    <a:pt x="215" y="334"/>
                    <a:pt x="179" y="322"/>
                    <a:pt x="167" y="298"/>
                  </a:cubicBezTo>
                  <a:cubicBezTo>
                    <a:pt x="143" y="262"/>
                    <a:pt x="120" y="250"/>
                    <a:pt x="108" y="214"/>
                  </a:cubicBezTo>
                  <a:cubicBezTo>
                    <a:pt x="96" y="203"/>
                    <a:pt x="96" y="191"/>
                    <a:pt x="84" y="179"/>
                  </a:cubicBezTo>
                  <a:cubicBezTo>
                    <a:pt x="84" y="179"/>
                    <a:pt x="60" y="155"/>
                    <a:pt x="60" y="143"/>
                  </a:cubicBezTo>
                  <a:lnTo>
                    <a:pt x="24" y="60"/>
                  </a:lnTo>
                  <a:cubicBezTo>
                    <a:pt x="24" y="36"/>
                    <a:pt x="1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878;p34">
              <a:extLst>
                <a:ext uri="{FF2B5EF4-FFF2-40B4-BE49-F238E27FC236}">
                  <a16:creationId xmlns:a16="http://schemas.microsoft.com/office/drawing/2014/main" id="{C15C5909-49C4-83F9-8C40-0C5EFE3AF72D}"/>
                </a:ext>
              </a:extLst>
            </p:cNvPr>
            <p:cNvSpPr/>
            <p:nvPr/>
          </p:nvSpPr>
          <p:spPr>
            <a:xfrm>
              <a:off x="2842900" y="4094075"/>
              <a:ext cx="11050" cy="40525"/>
            </a:xfrm>
            <a:custGeom>
              <a:avLst/>
              <a:gdLst/>
              <a:ahLst/>
              <a:cxnLst/>
              <a:rect l="l" t="t" r="r" b="b"/>
              <a:pathLst>
                <a:path w="442" h="1621" fill="none" extrusionOk="0">
                  <a:moveTo>
                    <a:pt x="441" y="596"/>
                  </a:moveTo>
                  <a:lnTo>
                    <a:pt x="441" y="1620"/>
                  </a:lnTo>
                  <a:cubicBezTo>
                    <a:pt x="155" y="1453"/>
                    <a:pt x="1" y="1239"/>
                    <a:pt x="1" y="1025"/>
                  </a:cubicBezTo>
                  <a:lnTo>
                    <a:pt x="1" y="1"/>
                  </a:lnTo>
                  <a:lnTo>
                    <a:pt x="1" y="96"/>
                  </a:lnTo>
                  <a:cubicBezTo>
                    <a:pt x="1" y="108"/>
                    <a:pt x="24" y="132"/>
                    <a:pt x="24" y="156"/>
                  </a:cubicBezTo>
                  <a:lnTo>
                    <a:pt x="60" y="239"/>
                  </a:lnTo>
                  <a:cubicBezTo>
                    <a:pt x="60" y="251"/>
                    <a:pt x="84" y="275"/>
                    <a:pt x="84" y="275"/>
                  </a:cubicBezTo>
                  <a:cubicBezTo>
                    <a:pt x="96" y="287"/>
                    <a:pt x="96" y="299"/>
                    <a:pt x="108" y="310"/>
                  </a:cubicBezTo>
                  <a:cubicBezTo>
                    <a:pt x="120" y="346"/>
                    <a:pt x="143" y="358"/>
                    <a:pt x="167" y="394"/>
                  </a:cubicBezTo>
                  <a:lnTo>
                    <a:pt x="167" y="394"/>
                  </a:lnTo>
                  <a:cubicBezTo>
                    <a:pt x="179" y="418"/>
                    <a:pt x="215" y="430"/>
                    <a:pt x="239" y="465"/>
                  </a:cubicBezTo>
                  <a:cubicBezTo>
                    <a:pt x="298" y="525"/>
                    <a:pt x="358" y="572"/>
                    <a:pt x="441" y="5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879;p34">
              <a:extLst>
                <a:ext uri="{FF2B5EF4-FFF2-40B4-BE49-F238E27FC236}">
                  <a16:creationId xmlns:a16="http://schemas.microsoft.com/office/drawing/2014/main" id="{918BB81A-283B-0D3B-E84B-742CDA7E38D8}"/>
                </a:ext>
              </a:extLst>
            </p:cNvPr>
            <p:cNvSpPr/>
            <p:nvPr/>
          </p:nvSpPr>
          <p:spPr>
            <a:xfrm>
              <a:off x="3579000" y="4362275"/>
              <a:ext cx="25" cy="13125"/>
            </a:xfrm>
            <a:custGeom>
              <a:avLst/>
              <a:gdLst/>
              <a:ahLst/>
              <a:cxnLst/>
              <a:rect l="l" t="t" r="r" b="b"/>
              <a:pathLst>
                <a:path w="1" h="525" extrusionOk="0">
                  <a:moveTo>
                    <a:pt x="1" y="0"/>
                  </a:moveTo>
                  <a:lnTo>
                    <a:pt x="1" y="5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880;p34">
              <a:extLst>
                <a:ext uri="{FF2B5EF4-FFF2-40B4-BE49-F238E27FC236}">
                  <a16:creationId xmlns:a16="http://schemas.microsoft.com/office/drawing/2014/main" id="{27697551-57CC-9757-B7E6-7CE99CE120DF}"/>
                </a:ext>
              </a:extLst>
            </p:cNvPr>
            <p:cNvSpPr/>
            <p:nvPr/>
          </p:nvSpPr>
          <p:spPr>
            <a:xfrm>
              <a:off x="3579000" y="4362275"/>
              <a:ext cx="25" cy="13125"/>
            </a:xfrm>
            <a:custGeom>
              <a:avLst/>
              <a:gdLst/>
              <a:ahLst/>
              <a:cxnLst/>
              <a:rect l="l" t="t" r="r" b="b"/>
              <a:pathLst>
                <a:path w="1" h="525" fill="none" extrusionOk="0">
                  <a:moveTo>
                    <a:pt x="1" y="0"/>
                  </a:moveTo>
                  <a:lnTo>
                    <a:pt x="1" y="524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881;p34">
              <a:extLst>
                <a:ext uri="{FF2B5EF4-FFF2-40B4-BE49-F238E27FC236}">
                  <a16:creationId xmlns:a16="http://schemas.microsoft.com/office/drawing/2014/main" id="{E74C406A-F2C0-FF7B-D8D8-1CD5BA0B62A8}"/>
                </a:ext>
              </a:extLst>
            </p:cNvPr>
            <p:cNvSpPr/>
            <p:nvPr/>
          </p:nvSpPr>
          <p:spPr>
            <a:xfrm>
              <a:off x="3567400" y="4370900"/>
              <a:ext cx="925" cy="32475"/>
            </a:xfrm>
            <a:custGeom>
              <a:avLst/>
              <a:gdLst/>
              <a:ahLst/>
              <a:cxnLst/>
              <a:rect l="l" t="t" r="r" b="b"/>
              <a:pathLst>
                <a:path w="37" h="1299" extrusionOk="0">
                  <a:moveTo>
                    <a:pt x="0" y="1"/>
                  </a:moveTo>
                  <a:lnTo>
                    <a:pt x="0" y="1025"/>
                  </a:lnTo>
                  <a:cubicBezTo>
                    <a:pt x="0" y="1120"/>
                    <a:pt x="36" y="1227"/>
                    <a:pt x="36" y="1298"/>
                  </a:cubicBezTo>
                  <a:lnTo>
                    <a:pt x="36" y="275"/>
                  </a:lnTo>
                  <a:cubicBezTo>
                    <a:pt x="36" y="191"/>
                    <a:pt x="0" y="10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882;p34">
              <a:extLst>
                <a:ext uri="{FF2B5EF4-FFF2-40B4-BE49-F238E27FC236}">
                  <a16:creationId xmlns:a16="http://schemas.microsoft.com/office/drawing/2014/main" id="{B7258311-DEFC-84D3-4155-902E555C11BE}"/>
                </a:ext>
              </a:extLst>
            </p:cNvPr>
            <p:cNvSpPr/>
            <p:nvPr/>
          </p:nvSpPr>
          <p:spPr>
            <a:xfrm>
              <a:off x="3567400" y="4370900"/>
              <a:ext cx="925" cy="32475"/>
            </a:xfrm>
            <a:custGeom>
              <a:avLst/>
              <a:gdLst/>
              <a:ahLst/>
              <a:cxnLst/>
              <a:rect l="l" t="t" r="r" b="b"/>
              <a:pathLst>
                <a:path w="37" h="1299" fill="none" extrusionOk="0">
                  <a:moveTo>
                    <a:pt x="0" y="1025"/>
                  </a:moveTo>
                  <a:lnTo>
                    <a:pt x="0" y="1"/>
                  </a:lnTo>
                  <a:cubicBezTo>
                    <a:pt x="0" y="108"/>
                    <a:pt x="36" y="191"/>
                    <a:pt x="36" y="275"/>
                  </a:cubicBezTo>
                  <a:lnTo>
                    <a:pt x="36" y="1298"/>
                  </a:lnTo>
                  <a:cubicBezTo>
                    <a:pt x="36" y="1227"/>
                    <a:pt x="0" y="1120"/>
                    <a:pt x="0" y="102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883;p34">
              <a:extLst>
                <a:ext uri="{FF2B5EF4-FFF2-40B4-BE49-F238E27FC236}">
                  <a16:creationId xmlns:a16="http://schemas.microsoft.com/office/drawing/2014/main" id="{E78F20EB-C75F-8806-7103-1C7C8155D83B}"/>
                </a:ext>
              </a:extLst>
            </p:cNvPr>
            <p:cNvSpPr/>
            <p:nvPr/>
          </p:nvSpPr>
          <p:spPr>
            <a:xfrm>
              <a:off x="3568300" y="4377150"/>
              <a:ext cx="325" cy="28900"/>
            </a:xfrm>
            <a:custGeom>
              <a:avLst/>
              <a:gdLst/>
              <a:ahLst/>
              <a:cxnLst/>
              <a:rect l="l" t="t" r="r" b="b"/>
              <a:pathLst>
                <a:path w="13" h="1156" extrusionOk="0">
                  <a:moveTo>
                    <a:pt x="0" y="1"/>
                  </a:moveTo>
                  <a:lnTo>
                    <a:pt x="0" y="1037"/>
                  </a:lnTo>
                  <a:cubicBezTo>
                    <a:pt x="0" y="1072"/>
                    <a:pt x="12" y="1108"/>
                    <a:pt x="12" y="1156"/>
                  </a:cubicBezTo>
                  <a:lnTo>
                    <a:pt x="12" y="120"/>
                  </a:lnTo>
                  <a:cubicBezTo>
                    <a:pt x="12" y="84"/>
                    <a:pt x="12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884;p34">
              <a:extLst>
                <a:ext uri="{FF2B5EF4-FFF2-40B4-BE49-F238E27FC236}">
                  <a16:creationId xmlns:a16="http://schemas.microsoft.com/office/drawing/2014/main" id="{7051D956-E9BA-FBC7-F1EB-51EDEA98A465}"/>
                </a:ext>
              </a:extLst>
            </p:cNvPr>
            <p:cNvSpPr/>
            <p:nvPr/>
          </p:nvSpPr>
          <p:spPr>
            <a:xfrm>
              <a:off x="3568300" y="4377150"/>
              <a:ext cx="325" cy="28900"/>
            </a:xfrm>
            <a:custGeom>
              <a:avLst/>
              <a:gdLst/>
              <a:ahLst/>
              <a:cxnLst/>
              <a:rect l="l" t="t" r="r" b="b"/>
              <a:pathLst>
                <a:path w="13" h="1156" fill="none" extrusionOk="0">
                  <a:moveTo>
                    <a:pt x="12" y="120"/>
                  </a:moveTo>
                  <a:lnTo>
                    <a:pt x="12" y="1156"/>
                  </a:lnTo>
                  <a:cubicBezTo>
                    <a:pt x="12" y="1108"/>
                    <a:pt x="0" y="1072"/>
                    <a:pt x="0" y="1037"/>
                  </a:cubicBezTo>
                  <a:lnTo>
                    <a:pt x="0" y="1"/>
                  </a:lnTo>
                  <a:cubicBezTo>
                    <a:pt x="12" y="48"/>
                    <a:pt x="12" y="84"/>
                    <a:pt x="12" y="12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885;p34">
              <a:extLst>
                <a:ext uri="{FF2B5EF4-FFF2-40B4-BE49-F238E27FC236}">
                  <a16:creationId xmlns:a16="http://schemas.microsoft.com/office/drawing/2014/main" id="{E30EE6E2-CDB1-B8E6-3284-880AB276D78F}"/>
                </a:ext>
              </a:extLst>
            </p:cNvPr>
            <p:cNvSpPr/>
            <p:nvPr/>
          </p:nvSpPr>
          <p:spPr>
            <a:xfrm>
              <a:off x="2865225" y="3928150"/>
              <a:ext cx="840300" cy="483775"/>
            </a:xfrm>
            <a:custGeom>
              <a:avLst/>
              <a:gdLst/>
              <a:ahLst/>
              <a:cxnLst/>
              <a:rect l="l" t="t" r="r" b="b"/>
              <a:pathLst>
                <a:path w="33612" h="19351" extrusionOk="0">
                  <a:moveTo>
                    <a:pt x="11009" y="0"/>
                  </a:moveTo>
                  <a:cubicBezTo>
                    <a:pt x="10823" y="0"/>
                    <a:pt x="10639" y="42"/>
                    <a:pt x="10502" y="125"/>
                  </a:cubicBezTo>
                  <a:lnTo>
                    <a:pt x="286" y="6043"/>
                  </a:lnTo>
                  <a:cubicBezTo>
                    <a:pt x="1" y="6209"/>
                    <a:pt x="1" y="6471"/>
                    <a:pt x="286" y="6638"/>
                  </a:cubicBezTo>
                  <a:lnTo>
                    <a:pt x="22087" y="19235"/>
                  </a:lnTo>
                  <a:cubicBezTo>
                    <a:pt x="22230" y="19312"/>
                    <a:pt x="22417" y="19351"/>
                    <a:pt x="22605" y="19351"/>
                  </a:cubicBezTo>
                  <a:cubicBezTo>
                    <a:pt x="22792" y="19351"/>
                    <a:pt x="22980" y="19312"/>
                    <a:pt x="23123" y="19235"/>
                  </a:cubicBezTo>
                  <a:lnTo>
                    <a:pt x="33326" y="13305"/>
                  </a:lnTo>
                  <a:cubicBezTo>
                    <a:pt x="33612" y="13139"/>
                    <a:pt x="33612" y="12877"/>
                    <a:pt x="33326" y="12710"/>
                  </a:cubicBezTo>
                  <a:lnTo>
                    <a:pt x="11526" y="125"/>
                  </a:lnTo>
                  <a:cubicBezTo>
                    <a:pt x="11383" y="42"/>
                    <a:pt x="11195" y="0"/>
                    <a:pt x="1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886;p34">
              <a:extLst>
                <a:ext uri="{FF2B5EF4-FFF2-40B4-BE49-F238E27FC236}">
                  <a16:creationId xmlns:a16="http://schemas.microsoft.com/office/drawing/2014/main" id="{C56EF6FD-1E02-391A-9B85-1630880A52BF}"/>
                </a:ext>
              </a:extLst>
            </p:cNvPr>
            <p:cNvSpPr/>
            <p:nvPr/>
          </p:nvSpPr>
          <p:spPr>
            <a:xfrm>
              <a:off x="3576025" y="4360925"/>
              <a:ext cx="18175" cy="9550"/>
            </a:xfrm>
            <a:custGeom>
              <a:avLst/>
              <a:gdLst/>
              <a:ahLst/>
              <a:cxnLst/>
              <a:rect l="l" t="t" r="r" b="b"/>
              <a:pathLst>
                <a:path w="727" h="382" extrusionOk="0">
                  <a:moveTo>
                    <a:pt x="359" y="1"/>
                  </a:moveTo>
                  <a:cubicBezTo>
                    <a:pt x="275" y="1"/>
                    <a:pt x="191" y="19"/>
                    <a:pt x="132" y="54"/>
                  </a:cubicBezTo>
                  <a:cubicBezTo>
                    <a:pt x="1" y="138"/>
                    <a:pt x="1" y="257"/>
                    <a:pt x="132" y="328"/>
                  </a:cubicBezTo>
                  <a:cubicBezTo>
                    <a:pt x="191" y="364"/>
                    <a:pt x="275" y="382"/>
                    <a:pt x="359" y="382"/>
                  </a:cubicBezTo>
                  <a:cubicBezTo>
                    <a:pt x="444" y="382"/>
                    <a:pt x="531" y="364"/>
                    <a:pt x="596" y="328"/>
                  </a:cubicBezTo>
                  <a:cubicBezTo>
                    <a:pt x="727" y="257"/>
                    <a:pt x="727" y="138"/>
                    <a:pt x="596" y="54"/>
                  </a:cubicBezTo>
                  <a:cubicBezTo>
                    <a:pt x="531" y="19"/>
                    <a:pt x="444" y="1"/>
                    <a:pt x="3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2887;p34">
              <a:extLst>
                <a:ext uri="{FF2B5EF4-FFF2-40B4-BE49-F238E27FC236}">
                  <a16:creationId xmlns:a16="http://schemas.microsoft.com/office/drawing/2014/main" id="{7B449E30-4DD0-A1D8-B858-72E05BDFFA55}"/>
                </a:ext>
              </a:extLst>
            </p:cNvPr>
            <p:cNvSpPr/>
            <p:nvPr/>
          </p:nvSpPr>
          <p:spPr>
            <a:xfrm>
              <a:off x="3576025" y="4360475"/>
              <a:ext cx="18175" cy="10450"/>
            </a:xfrm>
            <a:custGeom>
              <a:avLst/>
              <a:gdLst/>
              <a:ahLst/>
              <a:cxnLst/>
              <a:rect l="l" t="t" r="r" b="b"/>
              <a:pathLst>
                <a:path w="727" h="418" fill="none" extrusionOk="0">
                  <a:moveTo>
                    <a:pt x="596" y="72"/>
                  </a:moveTo>
                  <a:cubicBezTo>
                    <a:pt x="727" y="156"/>
                    <a:pt x="727" y="275"/>
                    <a:pt x="596" y="346"/>
                  </a:cubicBezTo>
                  <a:cubicBezTo>
                    <a:pt x="465" y="418"/>
                    <a:pt x="251" y="418"/>
                    <a:pt x="132" y="346"/>
                  </a:cubicBezTo>
                  <a:cubicBezTo>
                    <a:pt x="1" y="275"/>
                    <a:pt x="1" y="156"/>
                    <a:pt x="132" y="72"/>
                  </a:cubicBezTo>
                  <a:cubicBezTo>
                    <a:pt x="251" y="1"/>
                    <a:pt x="465" y="1"/>
                    <a:pt x="596" y="7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888;p34">
              <a:extLst>
                <a:ext uri="{FF2B5EF4-FFF2-40B4-BE49-F238E27FC236}">
                  <a16:creationId xmlns:a16="http://schemas.microsoft.com/office/drawing/2014/main" id="{5A6AAE94-3CA4-27D6-DFD9-4EE4909AFEB7}"/>
                </a:ext>
              </a:extLst>
            </p:cNvPr>
            <p:cNvSpPr/>
            <p:nvPr/>
          </p:nvSpPr>
          <p:spPr>
            <a:xfrm>
              <a:off x="3462925" y="4295000"/>
              <a:ext cx="261950" cy="152125"/>
            </a:xfrm>
            <a:custGeom>
              <a:avLst/>
              <a:gdLst/>
              <a:ahLst/>
              <a:cxnLst/>
              <a:rect l="l" t="t" r="r" b="b"/>
              <a:pathLst>
                <a:path w="10478" h="6085" extrusionOk="0">
                  <a:moveTo>
                    <a:pt x="4867" y="2638"/>
                  </a:moveTo>
                  <a:cubicBezTo>
                    <a:pt x="4950" y="2638"/>
                    <a:pt x="5037" y="2656"/>
                    <a:pt x="5108" y="2691"/>
                  </a:cubicBezTo>
                  <a:cubicBezTo>
                    <a:pt x="5239" y="2775"/>
                    <a:pt x="5239" y="2894"/>
                    <a:pt x="5108" y="2965"/>
                  </a:cubicBezTo>
                  <a:cubicBezTo>
                    <a:pt x="5049" y="3001"/>
                    <a:pt x="4965" y="3019"/>
                    <a:pt x="4880" y="3019"/>
                  </a:cubicBezTo>
                  <a:cubicBezTo>
                    <a:pt x="4796" y="3019"/>
                    <a:pt x="4709" y="3001"/>
                    <a:pt x="4644" y="2965"/>
                  </a:cubicBezTo>
                  <a:cubicBezTo>
                    <a:pt x="4525" y="2894"/>
                    <a:pt x="4525" y="2775"/>
                    <a:pt x="4644" y="2691"/>
                  </a:cubicBezTo>
                  <a:cubicBezTo>
                    <a:pt x="4703" y="2656"/>
                    <a:pt x="4784" y="2638"/>
                    <a:pt x="4867" y="2638"/>
                  </a:cubicBezTo>
                  <a:close/>
                  <a:moveTo>
                    <a:pt x="10478" y="1"/>
                  </a:moveTo>
                  <a:lnTo>
                    <a:pt x="6858" y="2132"/>
                  </a:lnTo>
                  <a:cubicBezTo>
                    <a:pt x="6858" y="2132"/>
                    <a:pt x="6787" y="2191"/>
                    <a:pt x="6573" y="2263"/>
                  </a:cubicBezTo>
                  <a:cubicBezTo>
                    <a:pt x="6561" y="2263"/>
                    <a:pt x="6549" y="2275"/>
                    <a:pt x="6525" y="2275"/>
                  </a:cubicBezTo>
                  <a:cubicBezTo>
                    <a:pt x="6370" y="2334"/>
                    <a:pt x="6132" y="2382"/>
                    <a:pt x="5811" y="2418"/>
                  </a:cubicBezTo>
                  <a:cubicBezTo>
                    <a:pt x="5775" y="2429"/>
                    <a:pt x="5727" y="2429"/>
                    <a:pt x="5680" y="2429"/>
                  </a:cubicBezTo>
                  <a:lnTo>
                    <a:pt x="5251" y="2429"/>
                  </a:lnTo>
                  <a:cubicBezTo>
                    <a:pt x="5072" y="2429"/>
                    <a:pt x="4941" y="2441"/>
                    <a:pt x="4799" y="2477"/>
                  </a:cubicBezTo>
                  <a:cubicBezTo>
                    <a:pt x="4739" y="2489"/>
                    <a:pt x="4691" y="2501"/>
                    <a:pt x="4608" y="2537"/>
                  </a:cubicBezTo>
                  <a:cubicBezTo>
                    <a:pt x="4572" y="2549"/>
                    <a:pt x="4525" y="2572"/>
                    <a:pt x="4477" y="2608"/>
                  </a:cubicBezTo>
                  <a:cubicBezTo>
                    <a:pt x="4418" y="2632"/>
                    <a:pt x="4370" y="2668"/>
                    <a:pt x="4334" y="2715"/>
                  </a:cubicBezTo>
                  <a:lnTo>
                    <a:pt x="4287" y="2751"/>
                  </a:lnTo>
                  <a:cubicBezTo>
                    <a:pt x="4251" y="2799"/>
                    <a:pt x="4239" y="2834"/>
                    <a:pt x="4227" y="2870"/>
                  </a:cubicBezTo>
                  <a:cubicBezTo>
                    <a:pt x="4215" y="2918"/>
                    <a:pt x="4191" y="2965"/>
                    <a:pt x="4191" y="3001"/>
                  </a:cubicBezTo>
                  <a:cubicBezTo>
                    <a:pt x="4191" y="3108"/>
                    <a:pt x="4227" y="3215"/>
                    <a:pt x="4227" y="3287"/>
                  </a:cubicBezTo>
                  <a:cubicBezTo>
                    <a:pt x="4251" y="3442"/>
                    <a:pt x="4334" y="3561"/>
                    <a:pt x="3775" y="3894"/>
                  </a:cubicBezTo>
                  <a:cubicBezTo>
                    <a:pt x="3584" y="4013"/>
                    <a:pt x="3108" y="4299"/>
                    <a:pt x="2513" y="4644"/>
                  </a:cubicBezTo>
                  <a:cubicBezTo>
                    <a:pt x="1417" y="5287"/>
                    <a:pt x="24" y="6073"/>
                    <a:pt x="0" y="6085"/>
                  </a:cubicBezTo>
                  <a:cubicBezTo>
                    <a:pt x="262" y="6061"/>
                    <a:pt x="500" y="5978"/>
                    <a:pt x="715" y="5870"/>
                  </a:cubicBezTo>
                  <a:lnTo>
                    <a:pt x="10085" y="417"/>
                  </a:lnTo>
                  <a:cubicBezTo>
                    <a:pt x="10299" y="298"/>
                    <a:pt x="10418" y="155"/>
                    <a:pt x="10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889;p34">
              <a:extLst>
                <a:ext uri="{FF2B5EF4-FFF2-40B4-BE49-F238E27FC236}">
                  <a16:creationId xmlns:a16="http://schemas.microsoft.com/office/drawing/2014/main" id="{53FEE378-6479-33B8-B3B3-D114BDA44929}"/>
                </a:ext>
              </a:extLst>
            </p:cNvPr>
            <p:cNvSpPr/>
            <p:nvPr/>
          </p:nvSpPr>
          <p:spPr>
            <a:xfrm>
              <a:off x="3462925" y="4295000"/>
              <a:ext cx="261950" cy="152125"/>
            </a:xfrm>
            <a:custGeom>
              <a:avLst/>
              <a:gdLst/>
              <a:ahLst/>
              <a:cxnLst/>
              <a:rect l="l" t="t" r="r" b="b"/>
              <a:pathLst>
                <a:path w="10478" h="6085" fill="none" extrusionOk="0">
                  <a:moveTo>
                    <a:pt x="10478" y="1"/>
                  </a:moveTo>
                  <a:cubicBezTo>
                    <a:pt x="10418" y="155"/>
                    <a:pt x="10299" y="298"/>
                    <a:pt x="10085" y="417"/>
                  </a:cubicBezTo>
                  <a:lnTo>
                    <a:pt x="715" y="5870"/>
                  </a:lnTo>
                  <a:cubicBezTo>
                    <a:pt x="500" y="5978"/>
                    <a:pt x="262" y="6061"/>
                    <a:pt x="0" y="6085"/>
                  </a:cubicBezTo>
                  <a:cubicBezTo>
                    <a:pt x="24" y="6073"/>
                    <a:pt x="1417" y="5287"/>
                    <a:pt x="2513" y="4644"/>
                  </a:cubicBezTo>
                  <a:cubicBezTo>
                    <a:pt x="3108" y="4299"/>
                    <a:pt x="3584" y="4013"/>
                    <a:pt x="3775" y="3894"/>
                  </a:cubicBezTo>
                  <a:cubicBezTo>
                    <a:pt x="4334" y="3561"/>
                    <a:pt x="4251" y="3442"/>
                    <a:pt x="4227" y="3287"/>
                  </a:cubicBezTo>
                  <a:cubicBezTo>
                    <a:pt x="4227" y="3215"/>
                    <a:pt x="4191" y="3108"/>
                    <a:pt x="4191" y="3001"/>
                  </a:cubicBezTo>
                  <a:cubicBezTo>
                    <a:pt x="4191" y="2965"/>
                    <a:pt x="4215" y="2918"/>
                    <a:pt x="4227" y="2870"/>
                  </a:cubicBezTo>
                  <a:cubicBezTo>
                    <a:pt x="4239" y="2834"/>
                    <a:pt x="4251" y="2799"/>
                    <a:pt x="4287" y="2751"/>
                  </a:cubicBezTo>
                  <a:lnTo>
                    <a:pt x="4334" y="2715"/>
                  </a:lnTo>
                  <a:cubicBezTo>
                    <a:pt x="4370" y="2668"/>
                    <a:pt x="4418" y="2632"/>
                    <a:pt x="4477" y="2608"/>
                  </a:cubicBezTo>
                  <a:cubicBezTo>
                    <a:pt x="4525" y="2572"/>
                    <a:pt x="4572" y="2549"/>
                    <a:pt x="4608" y="2537"/>
                  </a:cubicBezTo>
                  <a:cubicBezTo>
                    <a:pt x="4691" y="2501"/>
                    <a:pt x="4739" y="2489"/>
                    <a:pt x="4799" y="2477"/>
                  </a:cubicBezTo>
                  <a:cubicBezTo>
                    <a:pt x="4941" y="2441"/>
                    <a:pt x="5072" y="2429"/>
                    <a:pt x="5251" y="2429"/>
                  </a:cubicBezTo>
                  <a:lnTo>
                    <a:pt x="5394" y="2429"/>
                  </a:lnTo>
                  <a:lnTo>
                    <a:pt x="5441" y="2429"/>
                  </a:lnTo>
                  <a:lnTo>
                    <a:pt x="5561" y="2429"/>
                  </a:lnTo>
                  <a:lnTo>
                    <a:pt x="5680" y="2429"/>
                  </a:lnTo>
                  <a:cubicBezTo>
                    <a:pt x="5727" y="2429"/>
                    <a:pt x="5775" y="2429"/>
                    <a:pt x="5811" y="2418"/>
                  </a:cubicBezTo>
                  <a:cubicBezTo>
                    <a:pt x="6132" y="2382"/>
                    <a:pt x="6370" y="2334"/>
                    <a:pt x="6525" y="2275"/>
                  </a:cubicBezTo>
                  <a:cubicBezTo>
                    <a:pt x="6549" y="2275"/>
                    <a:pt x="6561" y="2263"/>
                    <a:pt x="6573" y="2263"/>
                  </a:cubicBezTo>
                  <a:cubicBezTo>
                    <a:pt x="6787" y="2191"/>
                    <a:pt x="6858" y="2132"/>
                    <a:pt x="6858" y="2132"/>
                  </a:cubicBezTo>
                  <a:close/>
                  <a:moveTo>
                    <a:pt x="4644" y="2965"/>
                  </a:moveTo>
                  <a:cubicBezTo>
                    <a:pt x="4775" y="3037"/>
                    <a:pt x="4989" y="3037"/>
                    <a:pt x="5108" y="2965"/>
                  </a:cubicBezTo>
                  <a:cubicBezTo>
                    <a:pt x="5239" y="2894"/>
                    <a:pt x="5239" y="2775"/>
                    <a:pt x="5108" y="2691"/>
                  </a:cubicBezTo>
                  <a:cubicBezTo>
                    <a:pt x="4965" y="2620"/>
                    <a:pt x="4763" y="2620"/>
                    <a:pt x="4644" y="2691"/>
                  </a:cubicBezTo>
                  <a:cubicBezTo>
                    <a:pt x="4525" y="2775"/>
                    <a:pt x="4525" y="2894"/>
                    <a:pt x="4644" y="296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890;p34">
              <a:extLst>
                <a:ext uri="{FF2B5EF4-FFF2-40B4-BE49-F238E27FC236}">
                  <a16:creationId xmlns:a16="http://schemas.microsoft.com/office/drawing/2014/main" id="{8216957E-428B-EB4C-392C-D3A845DCECE6}"/>
                </a:ext>
              </a:extLst>
            </p:cNvPr>
            <p:cNvSpPr/>
            <p:nvPr/>
          </p:nvSpPr>
          <p:spPr>
            <a:xfrm>
              <a:off x="2838150" y="4095575"/>
              <a:ext cx="895375" cy="383425"/>
            </a:xfrm>
            <a:custGeom>
              <a:avLst/>
              <a:gdLst/>
              <a:ahLst/>
              <a:cxnLst/>
              <a:rect l="l" t="t" r="r" b="b"/>
              <a:pathLst>
                <a:path w="35815" h="15337" extrusionOk="0">
                  <a:moveTo>
                    <a:pt x="0" y="0"/>
                  </a:moveTo>
                  <a:lnTo>
                    <a:pt x="0" y="953"/>
                  </a:lnTo>
                  <a:cubicBezTo>
                    <a:pt x="0" y="1382"/>
                    <a:pt x="464" y="1715"/>
                    <a:pt x="655" y="1822"/>
                  </a:cubicBezTo>
                  <a:cubicBezTo>
                    <a:pt x="703" y="1846"/>
                    <a:pt x="726" y="1858"/>
                    <a:pt x="726" y="1858"/>
                  </a:cubicBezTo>
                  <a:lnTo>
                    <a:pt x="23039" y="14740"/>
                  </a:lnTo>
                  <a:cubicBezTo>
                    <a:pt x="23967" y="15276"/>
                    <a:pt x="24456" y="15336"/>
                    <a:pt x="24515" y="15336"/>
                  </a:cubicBezTo>
                  <a:cubicBezTo>
                    <a:pt x="24541" y="15336"/>
                    <a:pt x="24566" y="15336"/>
                    <a:pt x="24592" y="15336"/>
                  </a:cubicBezTo>
                  <a:cubicBezTo>
                    <a:pt x="25125" y="15336"/>
                    <a:pt x="25653" y="15218"/>
                    <a:pt x="26051" y="14990"/>
                  </a:cubicBezTo>
                  <a:lnTo>
                    <a:pt x="35219" y="9656"/>
                  </a:lnTo>
                  <a:cubicBezTo>
                    <a:pt x="35612" y="9442"/>
                    <a:pt x="35814" y="9144"/>
                    <a:pt x="35814" y="8811"/>
                  </a:cubicBezTo>
                  <a:lnTo>
                    <a:pt x="35814" y="7870"/>
                  </a:lnTo>
                  <a:cubicBezTo>
                    <a:pt x="35814" y="7906"/>
                    <a:pt x="35790" y="7918"/>
                    <a:pt x="35790" y="7930"/>
                  </a:cubicBezTo>
                  <a:cubicBezTo>
                    <a:pt x="35790" y="7942"/>
                    <a:pt x="35778" y="7966"/>
                    <a:pt x="35778" y="7978"/>
                  </a:cubicBezTo>
                  <a:cubicBezTo>
                    <a:pt x="35766" y="7990"/>
                    <a:pt x="35766" y="8013"/>
                    <a:pt x="35766" y="8013"/>
                  </a:cubicBezTo>
                  <a:cubicBezTo>
                    <a:pt x="35731" y="8097"/>
                    <a:pt x="35695" y="8192"/>
                    <a:pt x="35636" y="8263"/>
                  </a:cubicBezTo>
                  <a:cubicBezTo>
                    <a:pt x="35612" y="8275"/>
                    <a:pt x="35612" y="8287"/>
                    <a:pt x="35600" y="8311"/>
                  </a:cubicBezTo>
                  <a:lnTo>
                    <a:pt x="35528" y="8382"/>
                  </a:lnTo>
                  <a:cubicBezTo>
                    <a:pt x="35528" y="8394"/>
                    <a:pt x="35516" y="8394"/>
                    <a:pt x="35493" y="8406"/>
                  </a:cubicBezTo>
                  <a:cubicBezTo>
                    <a:pt x="35409" y="8490"/>
                    <a:pt x="35314" y="8561"/>
                    <a:pt x="35219" y="8621"/>
                  </a:cubicBezTo>
                  <a:lnTo>
                    <a:pt x="26051" y="13943"/>
                  </a:lnTo>
                  <a:cubicBezTo>
                    <a:pt x="25631" y="14170"/>
                    <a:pt x="25112" y="14289"/>
                    <a:pt x="24590" y="14289"/>
                  </a:cubicBezTo>
                  <a:cubicBezTo>
                    <a:pt x="24565" y="14289"/>
                    <a:pt x="24540" y="14288"/>
                    <a:pt x="24515" y="14288"/>
                  </a:cubicBezTo>
                  <a:cubicBezTo>
                    <a:pt x="24456" y="14288"/>
                    <a:pt x="23967" y="14228"/>
                    <a:pt x="23039" y="13693"/>
                  </a:cubicBezTo>
                  <a:lnTo>
                    <a:pt x="726" y="822"/>
                  </a:lnTo>
                  <a:cubicBezTo>
                    <a:pt x="726" y="822"/>
                    <a:pt x="703" y="810"/>
                    <a:pt x="655" y="774"/>
                  </a:cubicBezTo>
                  <a:cubicBezTo>
                    <a:pt x="548" y="715"/>
                    <a:pt x="345" y="584"/>
                    <a:pt x="191" y="393"/>
                  </a:cubicBezTo>
                  <a:cubicBezTo>
                    <a:pt x="167" y="358"/>
                    <a:pt x="155" y="322"/>
                    <a:pt x="119" y="286"/>
                  </a:cubicBezTo>
                  <a:cubicBezTo>
                    <a:pt x="107" y="274"/>
                    <a:pt x="107" y="250"/>
                    <a:pt x="95" y="239"/>
                  </a:cubicBezTo>
                  <a:cubicBezTo>
                    <a:pt x="60" y="215"/>
                    <a:pt x="48" y="167"/>
                    <a:pt x="36" y="120"/>
                  </a:cubicBezTo>
                  <a:cubicBezTo>
                    <a:pt x="36" y="96"/>
                    <a:pt x="12" y="72"/>
                    <a:pt x="12" y="48"/>
                  </a:cubicBezTo>
                  <a:cubicBezTo>
                    <a:pt x="0" y="36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2891;p34">
              <a:extLst>
                <a:ext uri="{FF2B5EF4-FFF2-40B4-BE49-F238E27FC236}">
                  <a16:creationId xmlns:a16="http://schemas.microsoft.com/office/drawing/2014/main" id="{B83818E2-7ADE-1576-7197-E1EDCB5C1625}"/>
                </a:ext>
              </a:extLst>
            </p:cNvPr>
            <p:cNvSpPr/>
            <p:nvPr/>
          </p:nvSpPr>
          <p:spPr>
            <a:xfrm>
              <a:off x="2838150" y="4093800"/>
              <a:ext cx="895375" cy="385475"/>
            </a:xfrm>
            <a:custGeom>
              <a:avLst/>
              <a:gdLst/>
              <a:ahLst/>
              <a:cxnLst/>
              <a:rect l="l" t="t" r="r" b="b"/>
              <a:pathLst>
                <a:path w="35815" h="15419" fill="none" extrusionOk="0">
                  <a:moveTo>
                    <a:pt x="35814" y="7858"/>
                  </a:moveTo>
                  <a:lnTo>
                    <a:pt x="35814" y="8882"/>
                  </a:lnTo>
                  <a:cubicBezTo>
                    <a:pt x="35814" y="9215"/>
                    <a:pt x="35612" y="9513"/>
                    <a:pt x="35219" y="9727"/>
                  </a:cubicBezTo>
                  <a:lnTo>
                    <a:pt x="26051" y="15061"/>
                  </a:lnTo>
                  <a:cubicBezTo>
                    <a:pt x="25634" y="15300"/>
                    <a:pt x="25075" y="15419"/>
                    <a:pt x="24515" y="15407"/>
                  </a:cubicBezTo>
                  <a:cubicBezTo>
                    <a:pt x="24456" y="15407"/>
                    <a:pt x="23967" y="15347"/>
                    <a:pt x="23039" y="14811"/>
                  </a:cubicBezTo>
                  <a:lnTo>
                    <a:pt x="726" y="1929"/>
                  </a:lnTo>
                  <a:cubicBezTo>
                    <a:pt x="726" y="1929"/>
                    <a:pt x="703" y="1917"/>
                    <a:pt x="655" y="1893"/>
                  </a:cubicBezTo>
                  <a:cubicBezTo>
                    <a:pt x="464" y="1786"/>
                    <a:pt x="0" y="1453"/>
                    <a:pt x="0" y="1024"/>
                  </a:cubicBezTo>
                  <a:lnTo>
                    <a:pt x="0" y="0"/>
                  </a:lnTo>
                  <a:lnTo>
                    <a:pt x="0" y="48"/>
                  </a:lnTo>
                  <a:lnTo>
                    <a:pt x="0" y="71"/>
                  </a:lnTo>
                  <a:cubicBezTo>
                    <a:pt x="0" y="83"/>
                    <a:pt x="0" y="107"/>
                    <a:pt x="12" y="119"/>
                  </a:cubicBezTo>
                  <a:cubicBezTo>
                    <a:pt x="12" y="143"/>
                    <a:pt x="36" y="167"/>
                    <a:pt x="36" y="191"/>
                  </a:cubicBezTo>
                  <a:cubicBezTo>
                    <a:pt x="48" y="238"/>
                    <a:pt x="60" y="286"/>
                    <a:pt x="95" y="310"/>
                  </a:cubicBezTo>
                  <a:cubicBezTo>
                    <a:pt x="107" y="321"/>
                    <a:pt x="107" y="345"/>
                    <a:pt x="119" y="357"/>
                  </a:cubicBezTo>
                  <a:cubicBezTo>
                    <a:pt x="155" y="393"/>
                    <a:pt x="167" y="429"/>
                    <a:pt x="191" y="464"/>
                  </a:cubicBezTo>
                  <a:cubicBezTo>
                    <a:pt x="345" y="655"/>
                    <a:pt x="548" y="786"/>
                    <a:pt x="655" y="845"/>
                  </a:cubicBezTo>
                  <a:cubicBezTo>
                    <a:pt x="703" y="881"/>
                    <a:pt x="726" y="893"/>
                    <a:pt x="726" y="893"/>
                  </a:cubicBezTo>
                  <a:lnTo>
                    <a:pt x="23039" y="13764"/>
                  </a:lnTo>
                  <a:cubicBezTo>
                    <a:pt x="23967" y="14299"/>
                    <a:pt x="24456" y="14359"/>
                    <a:pt x="24515" y="14359"/>
                  </a:cubicBezTo>
                  <a:cubicBezTo>
                    <a:pt x="25063" y="14371"/>
                    <a:pt x="25610" y="14252"/>
                    <a:pt x="26051" y="14014"/>
                  </a:cubicBezTo>
                  <a:lnTo>
                    <a:pt x="35219" y="8692"/>
                  </a:lnTo>
                  <a:cubicBezTo>
                    <a:pt x="35314" y="8632"/>
                    <a:pt x="35409" y="8561"/>
                    <a:pt x="35493" y="8477"/>
                  </a:cubicBezTo>
                  <a:lnTo>
                    <a:pt x="35493" y="8477"/>
                  </a:lnTo>
                  <a:cubicBezTo>
                    <a:pt x="35516" y="8465"/>
                    <a:pt x="35528" y="8465"/>
                    <a:pt x="35528" y="8453"/>
                  </a:cubicBezTo>
                  <a:lnTo>
                    <a:pt x="35600" y="8382"/>
                  </a:lnTo>
                  <a:cubicBezTo>
                    <a:pt x="35612" y="8358"/>
                    <a:pt x="35612" y="8346"/>
                    <a:pt x="35636" y="8334"/>
                  </a:cubicBezTo>
                  <a:cubicBezTo>
                    <a:pt x="35695" y="8263"/>
                    <a:pt x="35731" y="8168"/>
                    <a:pt x="35766" y="8084"/>
                  </a:cubicBezTo>
                  <a:cubicBezTo>
                    <a:pt x="35766" y="8084"/>
                    <a:pt x="35766" y="8061"/>
                    <a:pt x="35778" y="8049"/>
                  </a:cubicBezTo>
                  <a:cubicBezTo>
                    <a:pt x="35778" y="8037"/>
                    <a:pt x="35790" y="8013"/>
                    <a:pt x="35790" y="8001"/>
                  </a:cubicBezTo>
                  <a:cubicBezTo>
                    <a:pt x="35790" y="7989"/>
                    <a:pt x="35814" y="7977"/>
                    <a:pt x="35814" y="7941"/>
                  </a:cubicBezTo>
                  <a:lnTo>
                    <a:pt x="35814" y="7882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2892;p34">
              <a:extLst>
                <a:ext uri="{FF2B5EF4-FFF2-40B4-BE49-F238E27FC236}">
                  <a16:creationId xmlns:a16="http://schemas.microsoft.com/office/drawing/2014/main" id="{33146508-0E3D-1A1A-3151-1923EE21E201}"/>
                </a:ext>
              </a:extLst>
            </p:cNvPr>
            <p:cNvSpPr/>
            <p:nvPr/>
          </p:nvSpPr>
          <p:spPr>
            <a:xfrm>
              <a:off x="2838150" y="3935125"/>
              <a:ext cx="895375" cy="517675"/>
            </a:xfrm>
            <a:custGeom>
              <a:avLst/>
              <a:gdLst/>
              <a:ahLst/>
              <a:cxnLst/>
              <a:rect l="l" t="t" r="r" b="b"/>
              <a:pathLst>
                <a:path w="35815" h="20707" extrusionOk="0">
                  <a:moveTo>
                    <a:pt x="11180" y="72"/>
                  </a:moveTo>
                  <a:cubicBezTo>
                    <a:pt x="11204" y="72"/>
                    <a:pt x="11240" y="72"/>
                    <a:pt x="11263" y="96"/>
                  </a:cubicBezTo>
                  <a:cubicBezTo>
                    <a:pt x="11299" y="96"/>
                    <a:pt x="11323" y="96"/>
                    <a:pt x="11359" y="108"/>
                  </a:cubicBezTo>
                  <a:cubicBezTo>
                    <a:pt x="11609" y="132"/>
                    <a:pt x="11835" y="215"/>
                    <a:pt x="12025" y="334"/>
                  </a:cubicBezTo>
                  <a:lnTo>
                    <a:pt x="35064" y="13634"/>
                  </a:lnTo>
                  <a:cubicBezTo>
                    <a:pt x="35076" y="13634"/>
                    <a:pt x="35076" y="13646"/>
                    <a:pt x="35100" y="13646"/>
                  </a:cubicBezTo>
                  <a:cubicBezTo>
                    <a:pt x="35124" y="13669"/>
                    <a:pt x="35135" y="13681"/>
                    <a:pt x="35171" y="13693"/>
                  </a:cubicBezTo>
                  <a:cubicBezTo>
                    <a:pt x="35374" y="13848"/>
                    <a:pt x="35481" y="14027"/>
                    <a:pt x="35493" y="14217"/>
                  </a:cubicBezTo>
                  <a:lnTo>
                    <a:pt x="35493" y="14229"/>
                  </a:lnTo>
                  <a:cubicBezTo>
                    <a:pt x="35493" y="14288"/>
                    <a:pt x="35481" y="14336"/>
                    <a:pt x="35469" y="14396"/>
                  </a:cubicBezTo>
                  <a:cubicBezTo>
                    <a:pt x="35409" y="14550"/>
                    <a:pt x="35290" y="14693"/>
                    <a:pt x="35076" y="14812"/>
                  </a:cubicBezTo>
                  <a:lnTo>
                    <a:pt x="25706" y="20265"/>
                  </a:lnTo>
                  <a:cubicBezTo>
                    <a:pt x="25491" y="20384"/>
                    <a:pt x="25253" y="20456"/>
                    <a:pt x="24991" y="20480"/>
                  </a:cubicBezTo>
                  <a:cubicBezTo>
                    <a:pt x="24886" y="20493"/>
                    <a:pt x="24778" y="20500"/>
                    <a:pt x="24671" y="20500"/>
                  </a:cubicBezTo>
                  <a:cubicBezTo>
                    <a:pt x="24307" y="20500"/>
                    <a:pt x="23946" y="20422"/>
                    <a:pt x="23670" y="20265"/>
                  </a:cubicBezTo>
                  <a:lnTo>
                    <a:pt x="631" y="6954"/>
                  </a:lnTo>
                  <a:cubicBezTo>
                    <a:pt x="345" y="6788"/>
                    <a:pt x="191" y="6585"/>
                    <a:pt x="191" y="6359"/>
                  </a:cubicBezTo>
                  <a:cubicBezTo>
                    <a:pt x="191" y="6287"/>
                    <a:pt x="214" y="6192"/>
                    <a:pt x="250" y="6121"/>
                  </a:cubicBezTo>
                  <a:lnTo>
                    <a:pt x="345" y="5990"/>
                  </a:lnTo>
                  <a:cubicBezTo>
                    <a:pt x="357" y="5978"/>
                    <a:pt x="357" y="5954"/>
                    <a:pt x="369" y="5954"/>
                  </a:cubicBezTo>
                  <a:lnTo>
                    <a:pt x="393" y="5942"/>
                  </a:lnTo>
                  <a:cubicBezTo>
                    <a:pt x="453" y="5883"/>
                    <a:pt x="524" y="5823"/>
                    <a:pt x="607" y="5776"/>
                  </a:cubicBezTo>
                  <a:lnTo>
                    <a:pt x="9989" y="334"/>
                  </a:lnTo>
                  <a:cubicBezTo>
                    <a:pt x="10073" y="287"/>
                    <a:pt x="10168" y="239"/>
                    <a:pt x="10275" y="191"/>
                  </a:cubicBezTo>
                  <a:cubicBezTo>
                    <a:pt x="10311" y="180"/>
                    <a:pt x="10359" y="168"/>
                    <a:pt x="10394" y="156"/>
                  </a:cubicBezTo>
                  <a:cubicBezTo>
                    <a:pt x="10430" y="132"/>
                    <a:pt x="10478" y="132"/>
                    <a:pt x="10525" y="120"/>
                  </a:cubicBezTo>
                  <a:cubicBezTo>
                    <a:pt x="10597" y="108"/>
                    <a:pt x="10668" y="96"/>
                    <a:pt x="10763" y="96"/>
                  </a:cubicBezTo>
                  <a:cubicBezTo>
                    <a:pt x="10835" y="72"/>
                    <a:pt x="10930" y="72"/>
                    <a:pt x="11001" y="72"/>
                  </a:cubicBezTo>
                  <a:close/>
                  <a:moveTo>
                    <a:pt x="10969" y="1"/>
                  </a:moveTo>
                  <a:cubicBezTo>
                    <a:pt x="10811" y="1"/>
                    <a:pt x="10644" y="13"/>
                    <a:pt x="10466" y="37"/>
                  </a:cubicBezTo>
                  <a:cubicBezTo>
                    <a:pt x="10180" y="96"/>
                    <a:pt x="9930" y="180"/>
                    <a:pt x="9704" y="322"/>
                  </a:cubicBezTo>
                  <a:lnTo>
                    <a:pt x="536" y="5645"/>
                  </a:lnTo>
                  <a:cubicBezTo>
                    <a:pt x="310" y="5764"/>
                    <a:pt x="167" y="5918"/>
                    <a:pt x="60" y="6073"/>
                  </a:cubicBezTo>
                  <a:cubicBezTo>
                    <a:pt x="12" y="6168"/>
                    <a:pt x="0" y="6252"/>
                    <a:pt x="0" y="6347"/>
                  </a:cubicBezTo>
                  <a:lnTo>
                    <a:pt x="0" y="6383"/>
                  </a:lnTo>
                  <a:lnTo>
                    <a:pt x="0" y="6418"/>
                  </a:lnTo>
                  <a:cubicBezTo>
                    <a:pt x="0" y="6430"/>
                    <a:pt x="0" y="6454"/>
                    <a:pt x="12" y="6466"/>
                  </a:cubicBezTo>
                  <a:cubicBezTo>
                    <a:pt x="12" y="6490"/>
                    <a:pt x="36" y="6502"/>
                    <a:pt x="36" y="6538"/>
                  </a:cubicBezTo>
                  <a:cubicBezTo>
                    <a:pt x="48" y="6585"/>
                    <a:pt x="60" y="6621"/>
                    <a:pt x="95" y="6657"/>
                  </a:cubicBezTo>
                  <a:cubicBezTo>
                    <a:pt x="107" y="6668"/>
                    <a:pt x="107" y="6680"/>
                    <a:pt x="119" y="6704"/>
                  </a:cubicBezTo>
                  <a:cubicBezTo>
                    <a:pt x="155" y="6740"/>
                    <a:pt x="167" y="6776"/>
                    <a:pt x="191" y="6799"/>
                  </a:cubicBezTo>
                  <a:cubicBezTo>
                    <a:pt x="345" y="7002"/>
                    <a:pt x="548" y="7133"/>
                    <a:pt x="655" y="7192"/>
                  </a:cubicBezTo>
                  <a:cubicBezTo>
                    <a:pt x="703" y="7216"/>
                    <a:pt x="726" y="7240"/>
                    <a:pt x="726" y="7240"/>
                  </a:cubicBezTo>
                  <a:lnTo>
                    <a:pt x="23039" y="20111"/>
                  </a:lnTo>
                  <a:cubicBezTo>
                    <a:pt x="23967" y="20646"/>
                    <a:pt x="24456" y="20706"/>
                    <a:pt x="24515" y="20706"/>
                  </a:cubicBezTo>
                  <a:cubicBezTo>
                    <a:pt x="24540" y="20706"/>
                    <a:pt x="24565" y="20707"/>
                    <a:pt x="24590" y="20707"/>
                  </a:cubicBezTo>
                  <a:cubicBezTo>
                    <a:pt x="25112" y="20707"/>
                    <a:pt x="25631" y="20588"/>
                    <a:pt x="26051" y="20361"/>
                  </a:cubicBezTo>
                  <a:lnTo>
                    <a:pt x="35219" y="15039"/>
                  </a:lnTo>
                  <a:cubicBezTo>
                    <a:pt x="35314" y="14979"/>
                    <a:pt x="35409" y="14908"/>
                    <a:pt x="35493" y="14824"/>
                  </a:cubicBezTo>
                  <a:cubicBezTo>
                    <a:pt x="35516" y="14812"/>
                    <a:pt x="35528" y="14812"/>
                    <a:pt x="35528" y="14800"/>
                  </a:cubicBezTo>
                  <a:lnTo>
                    <a:pt x="35600" y="14717"/>
                  </a:lnTo>
                  <a:cubicBezTo>
                    <a:pt x="35612" y="14705"/>
                    <a:pt x="35612" y="14693"/>
                    <a:pt x="35636" y="14681"/>
                  </a:cubicBezTo>
                  <a:cubicBezTo>
                    <a:pt x="35695" y="14610"/>
                    <a:pt x="35731" y="14515"/>
                    <a:pt x="35766" y="14419"/>
                  </a:cubicBezTo>
                  <a:cubicBezTo>
                    <a:pt x="35766" y="14408"/>
                    <a:pt x="35766" y="14408"/>
                    <a:pt x="35778" y="14396"/>
                  </a:cubicBezTo>
                  <a:cubicBezTo>
                    <a:pt x="35778" y="14384"/>
                    <a:pt x="35790" y="14360"/>
                    <a:pt x="35790" y="14348"/>
                  </a:cubicBezTo>
                  <a:cubicBezTo>
                    <a:pt x="35790" y="14336"/>
                    <a:pt x="35814" y="14324"/>
                    <a:pt x="35814" y="14288"/>
                  </a:cubicBezTo>
                  <a:lnTo>
                    <a:pt x="35814" y="14229"/>
                  </a:lnTo>
                  <a:lnTo>
                    <a:pt x="35814" y="14169"/>
                  </a:lnTo>
                  <a:cubicBezTo>
                    <a:pt x="35814" y="14157"/>
                    <a:pt x="35814" y="14134"/>
                    <a:pt x="35790" y="14098"/>
                  </a:cubicBezTo>
                  <a:cubicBezTo>
                    <a:pt x="35778" y="14038"/>
                    <a:pt x="35707" y="13872"/>
                    <a:pt x="35338" y="13622"/>
                  </a:cubicBezTo>
                  <a:cubicBezTo>
                    <a:pt x="35219" y="13526"/>
                    <a:pt x="35052" y="13431"/>
                    <a:pt x="34814" y="13288"/>
                  </a:cubicBezTo>
                  <a:lnTo>
                    <a:pt x="12549" y="442"/>
                  </a:lnTo>
                  <a:cubicBezTo>
                    <a:pt x="12549" y="442"/>
                    <a:pt x="12514" y="418"/>
                    <a:pt x="12478" y="394"/>
                  </a:cubicBezTo>
                  <a:cubicBezTo>
                    <a:pt x="12323" y="299"/>
                    <a:pt x="11954" y="108"/>
                    <a:pt x="11418" y="37"/>
                  </a:cubicBezTo>
                  <a:cubicBezTo>
                    <a:pt x="11275" y="13"/>
                    <a:pt x="11126" y="1"/>
                    <a:pt x="10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2893;p34">
              <a:extLst>
                <a:ext uri="{FF2B5EF4-FFF2-40B4-BE49-F238E27FC236}">
                  <a16:creationId xmlns:a16="http://schemas.microsoft.com/office/drawing/2014/main" id="{66B38A7E-AA6D-85DB-D119-1A261BF89619}"/>
                </a:ext>
              </a:extLst>
            </p:cNvPr>
            <p:cNvSpPr/>
            <p:nvPr/>
          </p:nvSpPr>
          <p:spPr>
            <a:xfrm>
              <a:off x="2838150" y="3934850"/>
              <a:ext cx="895375" cy="518225"/>
            </a:xfrm>
            <a:custGeom>
              <a:avLst/>
              <a:gdLst/>
              <a:ahLst/>
              <a:cxnLst/>
              <a:rect l="l" t="t" r="r" b="b"/>
              <a:pathLst>
                <a:path w="35815" h="20729" fill="none" extrusionOk="0">
                  <a:moveTo>
                    <a:pt x="35790" y="14109"/>
                  </a:moveTo>
                  <a:cubicBezTo>
                    <a:pt x="35778" y="14049"/>
                    <a:pt x="35707" y="13883"/>
                    <a:pt x="35338" y="13633"/>
                  </a:cubicBezTo>
                  <a:cubicBezTo>
                    <a:pt x="35219" y="13537"/>
                    <a:pt x="35052" y="13442"/>
                    <a:pt x="34814" y="13299"/>
                  </a:cubicBezTo>
                  <a:lnTo>
                    <a:pt x="12549" y="453"/>
                  </a:lnTo>
                  <a:cubicBezTo>
                    <a:pt x="12549" y="453"/>
                    <a:pt x="12514" y="429"/>
                    <a:pt x="12478" y="405"/>
                  </a:cubicBezTo>
                  <a:cubicBezTo>
                    <a:pt x="12323" y="310"/>
                    <a:pt x="11954" y="119"/>
                    <a:pt x="11418" y="48"/>
                  </a:cubicBezTo>
                  <a:cubicBezTo>
                    <a:pt x="11132" y="0"/>
                    <a:pt x="10823" y="0"/>
                    <a:pt x="10466" y="48"/>
                  </a:cubicBezTo>
                  <a:cubicBezTo>
                    <a:pt x="10180" y="107"/>
                    <a:pt x="9930" y="191"/>
                    <a:pt x="9704" y="333"/>
                  </a:cubicBezTo>
                  <a:lnTo>
                    <a:pt x="536" y="5656"/>
                  </a:lnTo>
                  <a:cubicBezTo>
                    <a:pt x="310" y="5775"/>
                    <a:pt x="167" y="5929"/>
                    <a:pt x="60" y="6084"/>
                  </a:cubicBezTo>
                  <a:cubicBezTo>
                    <a:pt x="12" y="6179"/>
                    <a:pt x="0" y="6263"/>
                    <a:pt x="0" y="6358"/>
                  </a:cubicBezTo>
                  <a:lnTo>
                    <a:pt x="0" y="6394"/>
                  </a:lnTo>
                  <a:lnTo>
                    <a:pt x="0" y="6429"/>
                  </a:lnTo>
                  <a:cubicBezTo>
                    <a:pt x="0" y="6441"/>
                    <a:pt x="0" y="6465"/>
                    <a:pt x="12" y="6477"/>
                  </a:cubicBezTo>
                  <a:cubicBezTo>
                    <a:pt x="12" y="6501"/>
                    <a:pt x="36" y="6513"/>
                    <a:pt x="36" y="6549"/>
                  </a:cubicBezTo>
                  <a:cubicBezTo>
                    <a:pt x="48" y="6596"/>
                    <a:pt x="60" y="6632"/>
                    <a:pt x="95" y="6668"/>
                  </a:cubicBezTo>
                  <a:cubicBezTo>
                    <a:pt x="107" y="6679"/>
                    <a:pt x="107" y="6691"/>
                    <a:pt x="119" y="6715"/>
                  </a:cubicBezTo>
                  <a:cubicBezTo>
                    <a:pt x="155" y="6751"/>
                    <a:pt x="167" y="6787"/>
                    <a:pt x="191" y="6810"/>
                  </a:cubicBezTo>
                  <a:cubicBezTo>
                    <a:pt x="345" y="7013"/>
                    <a:pt x="548" y="7144"/>
                    <a:pt x="655" y="7203"/>
                  </a:cubicBezTo>
                  <a:cubicBezTo>
                    <a:pt x="703" y="7227"/>
                    <a:pt x="726" y="7251"/>
                    <a:pt x="726" y="7251"/>
                  </a:cubicBezTo>
                  <a:lnTo>
                    <a:pt x="23039" y="20122"/>
                  </a:lnTo>
                  <a:cubicBezTo>
                    <a:pt x="23967" y="20657"/>
                    <a:pt x="24456" y="20717"/>
                    <a:pt x="24515" y="20717"/>
                  </a:cubicBezTo>
                  <a:cubicBezTo>
                    <a:pt x="25063" y="20729"/>
                    <a:pt x="25610" y="20610"/>
                    <a:pt x="26051" y="20372"/>
                  </a:cubicBezTo>
                  <a:lnTo>
                    <a:pt x="35219" y="15050"/>
                  </a:lnTo>
                  <a:cubicBezTo>
                    <a:pt x="35314" y="14990"/>
                    <a:pt x="35409" y="14919"/>
                    <a:pt x="35493" y="14835"/>
                  </a:cubicBezTo>
                  <a:lnTo>
                    <a:pt x="35493" y="14835"/>
                  </a:lnTo>
                  <a:cubicBezTo>
                    <a:pt x="35516" y="14823"/>
                    <a:pt x="35528" y="14823"/>
                    <a:pt x="35528" y="14811"/>
                  </a:cubicBezTo>
                  <a:lnTo>
                    <a:pt x="35600" y="14728"/>
                  </a:lnTo>
                  <a:cubicBezTo>
                    <a:pt x="35612" y="14716"/>
                    <a:pt x="35612" y="14704"/>
                    <a:pt x="35636" y="14692"/>
                  </a:cubicBezTo>
                  <a:cubicBezTo>
                    <a:pt x="35695" y="14621"/>
                    <a:pt x="35731" y="14526"/>
                    <a:pt x="35766" y="14430"/>
                  </a:cubicBezTo>
                  <a:cubicBezTo>
                    <a:pt x="35766" y="14419"/>
                    <a:pt x="35766" y="14419"/>
                    <a:pt x="35778" y="14407"/>
                  </a:cubicBezTo>
                  <a:cubicBezTo>
                    <a:pt x="35778" y="14395"/>
                    <a:pt x="35790" y="14371"/>
                    <a:pt x="35790" y="14359"/>
                  </a:cubicBezTo>
                  <a:cubicBezTo>
                    <a:pt x="35790" y="14347"/>
                    <a:pt x="35814" y="14335"/>
                    <a:pt x="35814" y="14299"/>
                  </a:cubicBezTo>
                  <a:lnTo>
                    <a:pt x="35814" y="14240"/>
                  </a:lnTo>
                  <a:lnTo>
                    <a:pt x="35814" y="14180"/>
                  </a:lnTo>
                  <a:cubicBezTo>
                    <a:pt x="35814" y="14168"/>
                    <a:pt x="35814" y="14145"/>
                    <a:pt x="35790" y="14109"/>
                  </a:cubicBezTo>
                  <a:close/>
                  <a:moveTo>
                    <a:pt x="35493" y="14240"/>
                  </a:moveTo>
                  <a:cubicBezTo>
                    <a:pt x="35493" y="14299"/>
                    <a:pt x="35481" y="14347"/>
                    <a:pt x="35469" y="14407"/>
                  </a:cubicBezTo>
                  <a:cubicBezTo>
                    <a:pt x="35409" y="14561"/>
                    <a:pt x="35290" y="14704"/>
                    <a:pt x="35076" y="14823"/>
                  </a:cubicBezTo>
                  <a:lnTo>
                    <a:pt x="25706" y="20276"/>
                  </a:lnTo>
                  <a:cubicBezTo>
                    <a:pt x="25491" y="20395"/>
                    <a:pt x="25253" y="20467"/>
                    <a:pt x="24991" y="20491"/>
                  </a:cubicBezTo>
                  <a:cubicBezTo>
                    <a:pt x="24527" y="20550"/>
                    <a:pt x="24027" y="20479"/>
                    <a:pt x="23670" y="20276"/>
                  </a:cubicBezTo>
                  <a:lnTo>
                    <a:pt x="631" y="6965"/>
                  </a:lnTo>
                  <a:cubicBezTo>
                    <a:pt x="345" y="6799"/>
                    <a:pt x="191" y="6596"/>
                    <a:pt x="191" y="6370"/>
                  </a:cubicBezTo>
                  <a:cubicBezTo>
                    <a:pt x="191" y="6298"/>
                    <a:pt x="214" y="6203"/>
                    <a:pt x="250" y="6132"/>
                  </a:cubicBezTo>
                  <a:lnTo>
                    <a:pt x="345" y="6001"/>
                  </a:lnTo>
                  <a:cubicBezTo>
                    <a:pt x="357" y="5989"/>
                    <a:pt x="357" y="5965"/>
                    <a:pt x="369" y="5965"/>
                  </a:cubicBezTo>
                  <a:lnTo>
                    <a:pt x="393" y="5953"/>
                  </a:lnTo>
                  <a:cubicBezTo>
                    <a:pt x="453" y="5894"/>
                    <a:pt x="524" y="5834"/>
                    <a:pt x="607" y="5787"/>
                  </a:cubicBezTo>
                  <a:lnTo>
                    <a:pt x="9989" y="345"/>
                  </a:lnTo>
                  <a:cubicBezTo>
                    <a:pt x="10073" y="298"/>
                    <a:pt x="10168" y="250"/>
                    <a:pt x="10275" y="202"/>
                  </a:cubicBezTo>
                  <a:cubicBezTo>
                    <a:pt x="10311" y="191"/>
                    <a:pt x="10359" y="179"/>
                    <a:pt x="10394" y="167"/>
                  </a:cubicBezTo>
                  <a:cubicBezTo>
                    <a:pt x="10430" y="143"/>
                    <a:pt x="10478" y="143"/>
                    <a:pt x="10525" y="131"/>
                  </a:cubicBezTo>
                  <a:cubicBezTo>
                    <a:pt x="10597" y="119"/>
                    <a:pt x="10668" y="107"/>
                    <a:pt x="10763" y="107"/>
                  </a:cubicBezTo>
                  <a:cubicBezTo>
                    <a:pt x="10835" y="83"/>
                    <a:pt x="10930" y="83"/>
                    <a:pt x="11001" y="83"/>
                  </a:cubicBezTo>
                  <a:lnTo>
                    <a:pt x="11013" y="83"/>
                  </a:lnTo>
                  <a:lnTo>
                    <a:pt x="11180" y="83"/>
                  </a:lnTo>
                  <a:cubicBezTo>
                    <a:pt x="11204" y="83"/>
                    <a:pt x="11240" y="83"/>
                    <a:pt x="11263" y="107"/>
                  </a:cubicBezTo>
                  <a:cubicBezTo>
                    <a:pt x="11299" y="107"/>
                    <a:pt x="11323" y="107"/>
                    <a:pt x="11359" y="119"/>
                  </a:cubicBezTo>
                  <a:cubicBezTo>
                    <a:pt x="11609" y="143"/>
                    <a:pt x="11835" y="226"/>
                    <a:pt x="12025" y="345"/>
                  </a:cubicBezTo>
                  <a:lnTo>
                    <a:pt x="35064" y="13645"/>
                  </a:lnTo>
                  <a:cubicBezTo>
                    <a:pt x="35076" y="13645"/>
                    <a:pt x="35076" y="13657"/>
                    <a:pt x="35100" y="13657"/>
                  </a:cubicBezTo>
                  <a:cubicBezTo>
                    <a:pt x="35124" y="13680"/>
                    <a:pt x="35135" y="13692"/>
                    <a:pt x="35171" y="13704"/>
                  </a:cubicBezTo>
                  <a:cubicBezTo>
                    <a:pt x="35374" y="13859"/>
                    <a:pt x="35481" y="14038"/>
                    <a:pt x="35493" y="14228"/>
                  </a:cubicBezTo>
                  <a:lnTo>
                    <a:pt x="35493" y="1424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2894;p34">
              <a:extLst>
                <a:ext uri="{FF2B5EF4-FFF2-40B4-BE49-F238E27FC236}">
                  <a16:creationId xmlns:a16="http://schemas.microsoft.com/office/drawing/2014/main" id="{A93D727B-4F1A-D9D1-6143-396C373A56F8}"/>
                </a:ext>
              </a:extLst>
            </p:cNvPr>
            <p:cNvSpPr/>
            <p:nvPr/>
          </p:nvSpPr>
          <p:spPr>
            <a:xfrm>
              <a:off x="3204550" y="3829275"/>
              <a:ext cx="267925" cy="277925"/>
            </a:xfrm>
            <a:custGeom>
              <a:avLst/>
              <a:gdLst/>
              <a:ahLst/>
              <a:cxnLst/>
              <a:rect l="l" t="t" r="r" b="b"/>
              <a:pathLst>
                <a:path w="10717" h="11117" extrusionOk="0">
                  <a:moveTo>
                    <a:pt x="2526" y="1"/>
                  </a:moveTo>
                  <a:cubicBezTo>
                    <a:pt x="2251" y="1"/>
                    <a:pt x="2002" y="65"/>
                    <a:pt x="1787" y="187"/>
                  </a:cubicBezTo>
                  <a:lnTo>
                    <a:pt x="1" y="1235"/>
                  </a:lnTo>
                  <a:cubicBezTo>
                    <a:pt x="211" y="1112"/>
                    <a:pt x="457" y="1048"/>
                    <a:pt x="732" y="1048"/>
                  </a:cubicBezTo>
                  <a:cubicBezTo>
                    <a:pt x="1125" y="1048"/>
                    <a:pt x="1576" y="1180"/>
                    <a:pt x="2060" y="1461"/>
                  </a:cubicBezTo>
                  <a:lnTo>
                    <a:pt x="2144" y="1497"/>
                  </a:lnTo>
                  <a:cubicBezTo>
                    <a:pt x="2834" y="1913"/>
                    <a:pt x="3501" y="2604"/>
                    <a:pt x="3989" y="3402"/>
                  </a:cubicBezTo>
                  <a:lnTo>
                    <a:pt x="4096" y="3342"/>
                  </a:lnTo>
                  <a:cubicBezTo>
                    <a:pt x="4301" y="3235"/>
                    <a:pt x="4537" y="3181"/>
                    <a:pt x="4794" y="3181"/>
                  </a:cubicBezTo>
                  <a:cubicBezTo>
                    <a:pt x="5194" y="3181"/>
                    <a:pt x="5645" y="3312"/>
                    <a:pt x="6109" y="3580"/>
                  </a:cubicBezTo>
                  <a:lnTo>
                    <a:pt x="6192" y="3628"/>
                  </a:lnTo>
                  <a:cubicBezTo>
                    <a:pt x="6966" y="4104"/>
                    <a:pt x="7680" y="4878"/>
                    <a:pt x="8204" y="5819"/>
                  </a:cubicBezTo>
                  <a:cubicBezTo>
                    <a:pt x="8680" y="6676"/>
                    <a:pt x="8954" y="7593"/>
                    <a:pt x="8918" y="8378"/>
                  </a:cubicBezTo>
                  <a:cubicBezTo>
                    <a:pt x="8871" y="9748"/>
                    <a:pt x="8133" y="10593"/>
                    <a:pt x="7240" y="11117"/>
                  </a:cubicBezTo>
                  <a:lnTo>
                    <a:pt x="9026" y="10069"/>
                  </a:lnTo>
                  <a:cubicBezTo>
                    <a:pt x="9919" y="9557"/>
                    <a:pt x="10657" y="8700"/>
                    <a:pt x="10704" y="7331"/>
                  </a:cubicBezTo>
                  <a:cubicBezTo>
                    <a:pt x="10716" y="6545"/>
                    <a:pt x="10466" y="5640"/>
                    <a:pt x="10002" y="4759"/>
                  </a:cubicBezTo>
                  <a:cubicBezTo>
                    <a:pt x="9490" y="3818"/>
                    <a:pt x="8776" y="3044"/>
                    <a:pt x="8002" y="2568"/>
                  </a:cubicBezTo>
                  <a:lnTo>
                    <a:pt x="7906" y="2520"/>
                  </a:lnTo>
                  <a:cubicBezTo>
                    <a:pt x="7449" y="2260"/>
                    <a:pt x="7004" y="2129"/>
                    <a:pt x="6606" y="2129"/>
                  </a:cubicBezTo>
                  <a:cubicBezTo>
                    <a:pt x="6331" y="2129"/>
                    <a:pt x="6078" y="2192"/>
                    <a:pt x="5859" y="2318"/>
                  </a:cubicBezTo>
                  <a:lnTo>
                    <a:pt x="5775" y="2366"/>
                  </a:lnTo>
                  <a:cubicBezTo>
                    <a:pt x="5287" y="1556"/>
                    <a:pt x="4632" y="877"/>
                    <a:pt x="3930" y="461"/>
                  </a:cubicBezTo>
                  <a:lnTo>
                    <a:pt x="3846" y="413"/>
                  </a:lnTo>
                  <a:cubicBezTo>
                    <a:pt x="3369" y="132"/>
                    <a:pt x="2921" y="1"/>
                    <a:pt x="2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2895;p34">
              <a:extLst>
                <a:ext uri="{FF2B5EF4-FFF2-40B4-BE49-F238E27FC236}">
                  <a16:creationId xmlns:a16="http://schemas.microsoft.com/office/drawing/2014/main" id="{781419F7-720C-1F19-9D29-1F9BF04EB289}"/>
                </a:ext>
              </a:extLst>
            </p:cNvPr>
            <p:cNvSpPr/>
            <p:nvPr/>
          </p:nvSpPr>
          <p:spPr>
            <a:xfrm>
              <a:off x="3204550" y="3826500"/>
              <a:ext cx="267925" cy="280700"/>
            </a:xfrm>
            <a:custGeom>
              <a:avLst/>
              <a:gdLst/>
              <a:ahLst/>
              <a:cxnLst/>
              <a:rect l="l" t="t" r="r" b="b"/>
              <a:pathLst>
                <a:path w="10717" h="11228" fill="none" extrusionOk="0">
                  <a:moveTo>
                    <a:pt x="10704" y="7442"/>
                  </a:moveTo>
                  <a:cubicBezTo>
                    <a:pt x="10657" y="8811"/>
                    <a:pt x="9919" y="9668"/>
                    <a:pt x="9026" y="10180"/>
                  </a:cubicBezTo>
                  <a:lnTo>
                    <a:pt x="7240" y="11228"/>
                  </a:lnTo>
                  <a:cubicBezTo>
                    <a:pt x="8133" y="10704"/>
                    <a:pt x="8871" y="9859"/>
                    <a:pt x="8918" y="8489"/>
                  </a:cubicBezTo>
                  <a:cubicBezTo>
                    <a:pt x="8954" y="7704"/>
                    <a:pt x="8680" y="6787"/>
                    <a:pt x="8204" y="5930"/>
                  </a:cubicBezTo>
                  <a:cubicBezTo>
                    <a:pt x="7680" y="4989"/>
                    <a:pt x="6966" y="4215"/>
                    <a:pt x="6192" y="3739"/>
                  </a:cubicBezTo>
                  <a:lnTo>
                    <a:pt x="6109" y="3691"/>
                  </a:lnTo>
                  <a:cubicBezTo>
                    <a:pt x="5347" y="3251"/>
                    <a:pt x="4620" y="3179"/>
                    <a:pt x="4096" y="3453"/>
                  </a:cubicBezTo>
                  <a:lnTo>
                    <a:pt x="3989" y="3513"/>
                  </a:lnTo>
                  <a:cubicBezTo>
                    <a:pt x="3501" y="2715"/>
                    <a:pt x="2834" y="2024"/>
                    <a:pt x="2144" y="1608"/>
                  </a:cubicBezTo>
                  <a:lnTo>
                    <a:pt x="2060" y="1572"/>
                  </a:lnTo>
                  <a:cubicBezTo>
                    <a:pt x="1239" y="1096"/>
                    <a:pt x="513" y="1048"/>
                    <a:pt x="1" y="1346"/>
                  </a:cubicBezTo>
                  <a:lnTo>
                    <a:pt x="1787" y="298"/>
                  </a:lnTo>
                  <a:cubicBezTo>
                    <a:pt x="2311" y="0"/>
                    <a:pt x="3037" y="48"/>
                    <a:pt x="3846" y="524"/>
                  </a:cubicBezTo>
                  <a:lnTo>
                    <a:pt x="3930" y="572"/>
                  </a:lnTo>
                  <a:cubicBezTo>
                    <a:pt x="4632" y="988"/>
                    <a:pt x="5287" y="1667"/>
                    <a:pt x="5775" y="2477"/>
                  </a:cubicBezTo>
                  <a:lnTo>
                    <a:pt x="5859" y="2429"/>
                  </a:lnTo>
                  <a:cubicBezTo>
                    <a:pt x="6394" y="2120"/>
                    <a:pt x="7133" y="2191"/>
                    <a:pt x="7906" y="2631"/>
                  </a:cubicBezTo>
                  <a:lnTo>
                    <a:pt x="8002" y="2679"/>
                  </a:lnTo>
                  <a:cubicBezTo>
                    <a:pt x="8776" y="3155"/>
                    <a:pt x="9490" y="3929"/>
                    <a:pt x="10002" y="4870"/>
                  </a:cubicBezTo>
                  <a:cubicBezTo>
                    <a:pt x="10466" y="5751"/>
                    <a:pt x="10716" y="6656"/>
                    <a:pt x="10704" y="744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2896;p34">
              <a:extLst>
                <a:ext uri="{FF2B5EF4-FFF2-40B4-BE49-F238E27FC236}">
                  <a16:creationId xmlns:a16="http://schemas.microsoft.com/office/drawing/2014/main" id="{3FEF7FC0-1CE4-A5CB-BD21-8D6EB579EC28}"/>
                </a:ext>
              </a:extLst>
            </p:cNvPr>
            <p:cNvSpPr/>
            <p:nvPr/>
          </p:nvSpPr>
          <p:spPr>
            <a:xfrm>
              <a:off x="3176275" y="3854825"/>
              <a:ext cx="252150" cy="273225"/>
            </a:xfrm>
            <a:custGeom>
              <a:avLst/>
              <a:gdLst/>
              <a:ahLst/>
              <a:cxnLst/>
              <a:rect l="l" t="t" r="r" b="b"/>
              <a:pathLst>
                <a:path w="10086" h="10929" extrusionOk="0">
                  <a:moveTo>
                    <a:pt x="1857" y="0"/>
                  </a:moveTo>
                  <a:cubicBezTo>
                    <a:pt x="993" y="0"/>
                    <a:pt x="399" y="634"/>
                    <a:pt x="358" y="1760"/>
                  </a:cubicBezTo>
                  <a:cubicBezTo>
                    <a:pt x="298" y="2046"/>
                    <a:pt x="1" y="4332"/>
                    <a:pt x="5013" y="10809"/>
                  </a:cubicBezTo>
                  <a:lnTo>
                    <a:pt x="5108" y="10928"/>
                  </a:lnTo>
                  <a:lnTo>
                    <a:pt x="5192" y="10928"/>
                  </a:lnTo>
                  <a:cubicBezTo>
                    <a:pt x="5394" y="10928"/>
                    <a:pt x="9942" y="10797"/>
                    <a:pt x="10049" y="7356"/>
                  </a:cubicBezTo>
                  <a:cubicBezTo>
                    <a:pt x="10085" y="6571"/>
                    <a:pt x="9823" y="5654"/>
                    <a:pt x="9335" y="4785"/>
                  </a:cubicBezTo>
                  <a:cubicBezTo>
                    <a:pt x="8811" y="3844"/>
                    <a:pt x="8097" y="3070"/>
                    <a:pt x="7323" y="2594"/>
                  </a:cubicBezTo>
                  <a:lnTo>
                    <a:pt x="7240" y="2546"/>
                  </a:lnTo>
                  <a:cubicBezTo>
                    <a:pt x="6770" y="2274"/>
                    <a:pt x="6316" y="2138"/>
                    <a:pt x="5916" y="2138"/>
                  </a:cubicBezTo>
                  <a:cubicBezTo>
                    <a:pt x="5615" y="2138"/>
                    <a:pt x="5345" y="2215"/>
                    <a:pt x="5120" y="2368"/>
                  </a:cubicBezTo>
                  <a:cubicBezTo>
                    <a:pt x="4632" y="1582"/>
                    <a:pt x="3977" y="879"/>
                    <a:pt x="3275" y="463"/>
                  </a:cubicBezTo>
                  <a:lnTo>
                    <a:pt x="3191" y="415"/>
                  </a:lnTo>
                  <a:cubicBezTo>
                    <a:pt x="2708" y="134"/>
                    <a:pt x="2254" y="0"/>
                    <a:pt x="1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2897;p34">
              <a:extLst>
                <a:ext uri="{FF2B5EF4-FFF2-40B4-BE49-F238E27FC236}">
                  <a16:creationId xmlns:a16="http://schemas.microsoft.com/office/drawing/2014/main" id="{D1F25120-06ED-6485-9875-68F5C7C57AC4}"/>
                </a:ext>
              </a:extLst>
            </p:cNvPr>
            <p:cNvSpPr/>
            <p:nvPr/>
          </p:nvSpPr>
          <p:spPr>
            <a:xfrm>
              <a:off x="3176275" y="3842875"/>
              <a:ext cx="252150" cy="285175"/>
            </a:xfrm>
            <a:custGeom>
              <a:avLst/>
              <a:gdLst/>
              <a:ahLst/>
              <a:cxnLst/>
              <a:rect l="l" t="t" r="r" b="b"/>
              <a:pathLst>
                <a:path w="10086" h="11407" fill="none" extrusionOk="0">
                  <a:moveTo>
                    <a:pt x="7240" y="3024"/>
                  </a:moveTo>
                  <a:lnTo>
                    <a:pt x="7323" y="3072"/>
                  </a:lnTo>
                  <a:cubicBezTo>
                    <a:pt x="8097" y="3548"/>
                    <a:pt x="8811" y="4322"/>
                    <a:pt x="9335" y="5263"/>
                  </a:cubicBezTo>
                  <a:cubicBezTo>
                    <a:pt x="9823" y="6132"/>
                    <a:pt x="10085" y="7049"/>
                    <a:pt x="10049" y="7834"/>
                  </a:cubicBezTo>
                  <a:cubicBezTo>
                    <a:pt x="9942" y="11275"/>
                    <a:pt x="5394" y="11406"/>
                    <a:pt x="5192" y="11406"/>
                  </a:cubicBezTo>
                  <a:lnTo>
                    <a:pt x="5108" y="11406"/>
                  </a:lnTo>
                  <a:lnTo>
                    <a:pt x="5013" y="11287"/>
                  </a:lnTo>
                  <a:cubicBezTo>
                    <a:pt x="1" y="4810"/>
                    <a:pt x="298" y="2524"/>
                    <a:pt x="358" y="2238"/>
                  </a:cubicBezTo>
                  <a:cubicBezTo>
                    <a:pt x="417" y="595"/>
                    <a:pt x="1656" y="0"/>
                    <a:pt x="3191" y="893"/>
                  </a:cubicBezTo>
                  <a:lnTo>
                    <a:pt x="3275" y="941"/>
                  </a:lnTo>
                  <a:cubicBezTo>
                    <a:pt x="3977" y="1357"/>
                    <a:pt x="4632" y="2060"/>
                    <a:pt x="5120" y="2846"/>
                  </a:cubicBezTo>
                  <a:cubicBezTo>
                    <a:pt x="5644" y="2488"/>
                    <a:pt x="6418" y="2548"/>
                    <a:pt x="7240" y="302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2898;p34">
              <a:extLst>
                <a:ext uri="{FF2B5EF4-FFF2-40B4-BE49-F238E27FC236}">
                  <a16:creationId xmlns:a16="http://schemas.microsoft.com/office/drawing/2014/main" id="{5E0C9CCF-F7D1-A3A9-CB29-74FBAEF461AE}"/>
                </a:ext>
              </a:extLst>
            </p:cNvPr>
            <p:cNvSpPr/>
            <p:nvPr/>
          </p:nvSpPr>
          <p:spPr>
            <a:xfrm>
              <a:off x="3303975" y="3888100"/>
              <a:ext cx="44675" cy="25925"/>
            </a:xfrm>
            <a:custGeom>
              <a:avLst/>
              <a:gdLst/>
              <a:ahLst/>
              <a:cxnLst/>
              <a:rect l="l" t="t" r="r" b="b"/>
              <a:pathLst>
                <a:path w="1787" h="1037" extrusionOk="0">
                  <a:moveTo>
                    <a:pt x="0" y="1037"/>
                  </a:moveTo>
                  <a:lnTo>
                    <a:pt x="178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899;p34">
              <a:extLst>
                <a:ext uri="{FF2B5EF4-FFF2-40B4-BE49-F238E27FC236}">
                  <a16:creationId xmlns:a16="http://schemas.microsoft.com/office/drawing/2014/main" id="{A73C6F8E-6F7E-3E30-7FA3-25362AD917CE}"/>
                </a:ext>
              </a:extLst>
            </p:cNvPr>
            <p:cNvSpPr/>
            <p:nvPr/>
          </p:nvSpPr>
          <p:spPr>
            <a:xfrm>
              <a:off x="3303975" y="3888100"/>
              <a:ext cx="44675" cy="25925"/>
            </a:xfrm>
            <a:custGeom>
              <a:avLst/>
              <a:gdLst/>
              <a:ahLst/>
              <a:cxnLst/>
              <a:rect l="l" t="t" r="r" b="b"/>
              <a:pathLst>
                <a:path w="1787" h="1037" fill="none" extrusionOk="0">
                  <a:moveTo>
                    <a:pt x="0" y="1037"/>
                  </a:moveTo>
                  <a:lnTo>
                    <a:pt x="1786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2900;p34">
              <a:extLst>
                <a:ext uri="{FF2B5EF4-FFF2-40B4-BE49-F238E27FC236}">
                  <a16:creationId xmlns:a16="http://schemas.microsoft.com/office/drawing/2014/main" id="{5C6F7A10-CE29-969C-31D3-A808F652095B}"/>
                </a:ext>
              </a:extLst>
            </p:cNvPr>
            <p:cNvSpPr/>
            <p:nvPr/>
          </p:nvSpPr>
          <p:spPr>
            <a:xfrm>
              <a:off x="3767125" y="2676050"/>
              <a:ext cx="490850" cy="589100"/>
            </a:xfrm>
            <a:custGeom>
              <a:avLst/>
              <a:gdLst/>
              <a:ahLst/>
              <a:cxnLst/>
              <a:rect l="l" t="t" r="r" b="b"/>
              <a:pathLst>
                <a:path w="19634" h="23564" extrusionOk="0">
                  <a:moveTo>
                    <a:pt x="11359" y="1"/>
                  </a:moveTo>
                  <a:lnTo>
                    <a:pt x="10895" y="24"/>
                  </a:lnTo>
                  <a:lnTo>
                    <a:pt x="6478" y="120"/>
                  </a:lnTo>
                  <a:lnTo>
                    <a:pt x="3906" y="179"/>
                  </a:lnTo>
                  <a:lnTo>
                    <a:pt x="3013" y="215"/>
                  </a:lnTo>
                  <a:lnTo>
                    <a:pt x="1" y="1953"/>
                  </a:lnTo>
                  <a:lnTo>
                    <a:pt x="893" y="1941"/>
                  </a:lnTo>
                  <a:lnTo>
                    <a:pt x="3477" y="1882"/>
                  </a:lnTo>
                  <a:lnTo>
                    <a:pt x="7894" y="1775"/>
                  </a:lnTo>
                  <a:lnTo>
                    <a:pt x="8335" y="1763"/>
                  </a:lnTo>
                  <a:lnTo>
                    <a:pt x="8418" y="1846"/>
                  </a:lnTo>
                  <a:lnTo>
                    <a:pt x="6466" y="1894"/>
                  </a:lnTo>
                  <a:lnTo>
                    <a:pt x="4346" y="1953"/>
                  </a:lnTo>
                  <a:lnTo>
                    <a:pt x="1346" y="3692"/>
                  </a:lnTo>
                  <a:lnTo>
                    <a:pt x="1322" y="10359"/>
                  </a:lnTo>
                  <a:cubicBezTo>
                    <a:pt x="1322" y="11550"/>
                    <a:pt x="1655" y="12895"/>
                    <a:pt x="2263" y="14288"/>
                  </a:cubicBezTo>
                  <a:cubicBezTo>
                    <a:pt x="2322" y="14407"/>
                    <a:pt x="2370" y="14526"/>
                    <a:pt x="2429" y="14645"/>
                  </a:cubicBezTo>
                  <a:cubicBezTo>
                    <a:pt x="2620" y="15086"/>
                    <a:pt x="2846" y="15514"/>
                    <a:pt x="3096" y="15943"/>
                  </a:cubicBezTo>
                  <a:cubicBezTo>
                    <a:pt x="3310" y="16312"/>
                    <a:pt x="3549" y="16693"/>
                    <a:pt x="3787" y="17062"/>
                  </a:cubicBezTo>
                  <a:cubicBezTo>
                    <a:pt x="4049" y="17467"/>
                    <a:pt x="4346" y="17860"/>
                    <a:pt x="4644" y="18265"/>
                  </a:cubicBezTo>
                  <a:cubicBezTo>
                    <a:pt x="4870" y="18562"/>
                    <a:pt x="5096" y="18848"/>
                    <a:pt x="5335" y="19134"/>
                  </a:cubicBezTo>
                  <a:cubicBezTo>
                    <a:pt x="5335" y="19146"/>
                    <a:pt x="5346" y="19146"/>
                    <a:pt x="5346" y="19158"/>
                  </a:cubicBezTo>
                  <a:cubicBezTo>
                    <a:pt x="5358" y="19158"/>
                    <a:pt x="5358" y="19170"/>
                    <a:pt x="5358" y="19170"/>
                  </a:cubicBezTo>
                  <a:cubicBezTo>
                    <a:pt x="6085" y="20039"/>
                    <a:pt x="6906" y="20884"/>
                    <a:pt x="7787" y="21670"/>
                  </a:cubicBezTo>
                  <a:cubicBezTo>
                    <a:pt x="7799" y="21670"/>
                    <a:pt x="7799" y="21694"/>
                    <a:pt x="7811" y="21694"/>
                  </a:cubicBezTo>
                  <a:cubicBezTo>
                    <a:pt x="7894" y="21765"/>
                    <a:pt x="7978" y="21837"/>
                    <a:pt x="8049" y="21908"/>
                  </a:cubicBezTo>
                  <a:cubicBezTo>
                    <a:pt x="8109" y="21968"/>
                    <a:pt x="8192" y="22027"/>
                    <a:pt x="8263" y="22087"/>
                  </a:cubicBezTo>
                  <a:cubicBezTo>
                    <a:pt x="8335" y="22111"/>
                    <a:pt x="8406" y="22134"/>
                    <a:pt x="8490" y="22146"/>
                  </a:cubicBezTo>
                  <a:cubicBezTo>
                    <a:pt x="8740" y="22230"/>
                    <a:pt x="8990" y="22289"/>
                    <a:pt x="9228" y="22325"/>
                  </a:cubicBezTo>
                  <a:cubicBezTo>
                    <a:pt x="9264" y="22325"/>
                    <a:pt x="9299" y="22349"/>
                    <a:pt x="9335" y="22349"/>
                  </a:cubicBezTo>
                  <a:cubicBezTo>
                    <a:pt x="9430" y="22361"/>
                    <a:pt x="9502" y="22372"/>
                    <a:pt x="9585" y="22384"/>
                  </a:cubicBezTo>
                  <a:cubicBezTo>
                    <a:pt x="9787" y="22420"/>
                    <a:pt x="9978" y="22444"/>
                    <a:pt x="10157" y="22468"/>
                  </a:cubicBezTo>
                  <a:cubicBezTo>
                    <a:pt x="10192" y="22468"/>
                    <a:pt x="10240" y="22480"/>
                    <a:pt x="10288" y="22480"/>
                  </a:cubicBezTo>
                  <a:cubicBezTo>
                    <a:pt x="10514" y="22492"/>
                    <a:pt x="10728" y="22503"/>
                    <a:pt x="10942" y="22503"/>
                  </a:cubicBezTo>
                  <a:cubicBezTo>
                    <a:pt x="11252" y="22503"/>
                    <a:pt x="11561" y="22492"/>
                    <a:pt x="11847" y="22444"/>
                  </a:cubicBezTo>
                  <a:cubicBezTo>
                    <a:pt x="11942" y="22432"/>
                    <a:pt x="12014" y="22420"/>
                    <a:pt x="12085" y="22408"/>
                  </a:cubicBezTo>
                  <a:cubicBezTo>
                    <a:pt x="12133" y="22408"/>
                    <a:pt x="12193" y="22384"/>
                    <a:pt x="12252" y="22372"/>
                  </a:cubicBezTo>
                  <a:cubicBezTo>
                    <a:pt x="12395" y="22349"/>
                    <a:pt x="12550" y="22301"/>
                    <a:pt x="12681" y="22253"/>
                  </a:cubicBezTo>
                  <a:cubicBezTo>
                    <a:pt x="12716" y="22253"/>
                    <a:pt x="12752" y="22241"/>
                    <a:pt x="12788" y="22230"/>
                  </a:cubicBezTo>
                  <a:cubicBezTo>
                    <a:pt x="12931" y="22182"/>
                    <a:pt x="13050" y="22122"/>
                    <a:pt x="13193" y="22063"/>
                  </a:cubicBezTo>
                  <a:cubicBezTo>
                    <a:pt x="13240" y="22027"/>
                    <a:pt x="13276" y="22015"/>
                    <a:pt x="13324" y="21991"/>
                  </a:cubicBezTo>
                  <a:cubicBezTo>
                    <a:pt x="13371" y="21956"/>
                    <a:pt x="13419" y="21944"/>
                    <a:pt x="13455" y="21908"/>
                  </a:cubicBezTo>
                  <a:cubicBezTo>
                    <a:pt x="13478" y="21896"/>
                    <a:pt x="13490" y="21896"/>
                    <a:pt x="13502" y="21884"/>
                  </a:cubicBezTo>
                  <a:lnTo>
                    <a:pt x="16455" y="20170"/>
                  </a:lnTo>
                  <a:cubicBezTo>
                    <a:pt x="16467" y="20158"/>
                    <a:pt x="16479" y="20158"/>
                    <a:pt x="16491" y="20146"/>
                  </a:cubicBezTo>
                  <a:cubicBezTo>
                    <a:pt x="16514" y="20122"/>
                    <a:pt x="16538" y="20110"/>
                    <a:pt x="16550" y="20098"/>
                  </a:cubicBezTo>
                  <a:lnTo>
                    <a:pt x="16550" y="20098"/>
                  </a:lnTo>
                  <a:cubicBezTo>
                    <a:pt x="16336" y="21702"/>
                    <a:pt x="15577" y="22880"/>
                    <a:pt x="14402" y="23559"/>
                  </a:cubicBezTo>
                  <a:lnTo>
                    <a:pt x="14402" y="23559"/>
                  </a:lnTo>
                  <a:lnTo>
                    <a:pt x="17407" y="21825"/>
                  </a:lnTo>
                  <a:cubicBezTo>
                    <a:pt x="18800" y="21015"/>
                    <a:pt x="19610" y="19515"/>
                    <a:pt x="19610" y="17431"/>
                  </a:cubicBezTo>
                  <a:lnTo>
                    <a:pt x="19634" y="9823"/>
                  </a:lnTo>
                  <a:lnTo>
                    <a:pt x="18574" y="8514"/>
                  </a:lnTo>
                  <a:lnTo>
                    <a:pt x="16014" y="5501"/>
                  </a:lnTo>
                  <a:lnTo>
                    <a:pt x="11359" y="1"/>
                  </a:lnTo>
                  <a:close/>
                  <a:moveTo>
                    <a:pt x="14402" y="23559"/>
                  </a:moveTo>
                  <a:lnTo>
                    <a:pt x="14395" y="23563"/>
                  </a:lnTo>
                  <a:cubicBezTo>
                    <a:pt x="14398" y="23562"/>
                    <a:pt x="14400" y="23560"/>
                    <a:pt x="14402" y="235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2901;p34">
              <a:extLst>
                <a:ext uri="{FF2B5EF4-FFF2-40B4-BE49-F238E27FC236}">
                  <a16:creationId xmlns:a16="http://schemas.microsoft.com/office/drawing/2014/main" id="{FDE0EC1E-4E0A-94A2-B098-7A716BD78AB8}"/>
                </a:ext>
              </a:extLst>
            </p:cNvPr>
            <p:cNvSpPr/>
            <p:nvPr/>
          </p:nvSpPr>
          <p:spPr>
            <a:xfrm>
              <a:off x="3767125" y="2676050"/>
              <a:ext cx="490850" cy="589100"/>
            </a:xfrm>
            <a:custGeom>
              <a:avLst/>
              <a:gdLst/>
              <a:ahLst/>
              <a:cxnLst/>
              <a:rect l="l" t="t" r="r" b="b"/>
              <a:pathLst>
                <a:path w="19634" h="23564" fill="none" extrusionOk="0">
                  <a:moveTo>
                    <a:pt x="19634" y="9823"/>
                  </a:moveTo>
                  <a:lnTo>
                    <a:pt x="19610" y="17431"/>
                  </a:lnTo>
                  <a:cubicBezTo>
                    <a:pt x="19610" y="19515"/>
                    <a:pt x="18800" y="21015"/>
                    <a:pt x="17407" y="21825"/>
                  </a:cubicBezTo>
                  <a:lnTo>
                    <a:pt x="14395" y="23563"/>
                  </a:lnTo>
                  <a:cubicBezTo>
                    <a:pt x="15574" y="22884"/>
                    <a:pt x="16336" y="21706"/>
                    <a:pt x="16550" y="20098"/>
                  </a:cubicBezTo>
                  <a:cubicBezTo>
                    <a:pt x="16538" y="20110"/>
                    <a:pt x="16514" y="20122"/>
                    <a:pt x="16491" y="20146"/>
                  </a:cubicBezTo>
                  <a:cubicBezTo>
                    <a:pt x="16479" y="20158"/>
                    <a:pt x="16467" y="20158"/>
                    <a:pt x="16455" y="20170"/>
                  </a:cubicBezTo>
                  <a:lnTo>
                    <a:pt x="13502" y="21884"/>
                  </a:lnTo>
                  <a:lnTo>
                    <a:pt x="13502" y="21884"/>
                  </a:lnTo>
                  <a:cubicBezTo>
                    <a:pt x="13490" y="21896"/>
                    <a:pt x="13478" y="21896"/>
                    <a:pt x="13455" y="21908"/>
                  </a:cubicBezTo>
                  <a:cubicBezTo>
                    <a:pt x="13419" y="21944"/>
                    <a:pt x="13371" y="21956"/>
                    <a:pt x="13324" y="21991"/>
                  </a:cubicBezTo>
                  <a:cubicBezTo>
                    <a:pt x="13276" y="22015"/>
                    <a:pt x="13240" y="22027"/>
                    <a:pt x="13193" y="22063"/>
                  </a:cubicBezTo>
                  <a:cubicBezTo>
                    <a:pt x="13050" y="22122"/>
                    <a:pt x="12931" y="22182"/>
                    <a:pt x="12788" y="22230"/>
                  </a:cubicBezTo>
                  <a:cubicBezTo>
                    <a:pt x="12752" y="22241"/>
                    <a:pt x="12716" y="22253"/>
                    <a:pt x="12681" y="22253"/>
                  </a:cubicBezTo>
                  <a:cubicBezTo>
                    <a:pt x="12550" y="22301"/>
                    <a:pt x="12395" y="22349"/>
                    <a:pt x="12252" y="22372"/>
                  </a:cubicBezTo>
                  <a:cubicBezTo>
                    <a:pt x="12193" y="22384"/>
                    <a:pt x="12133" y="22408"/>
                    <a:pt x="12085" y="22408"/>
                  </a:cubicBezTo>
                  <a:cubicBezTo>
                    <a:pt x="12014" y="22420"/>
                    <a:pt x="11942" y="22432"/>
                    <a:pt x="11847" y="22444"/>
                  </a:cubicBezTo>
                  <a:cubicBezTo>
                    <a:pt x="11561" y="22492"/>
                    <a:pt x="11252" y="22503"/>
                    <a:pt x="10942" y="22503"/>
                  </a:cubicBezTo>
                  <a:cubicBezTo>
                    <a:pt x="10728" y="22503"/>
                    <a:pt x="10514" y="22492"/>
                    <a:pt x="10288" y="22480"/>
                  </a:cubicBezTo>
                  <a:cubicBezTo>
                    <a:pt x="10240" y="22480"/>
                    <a:pt x="10192" y="22468"/>
                    <a:pt x="10157" y="22468"/>
                  </a:cubicBezTo>
                  <a:cubicBezTo>
                    <a:pt x="9978" y="22444"/>
                    <a:pt x="9787" y="22420"/>
                    <a:pt x="9585" y="22384"/>
                  </a:cubicBezTo>
                  <a:cubicBezTo>
                    <a:pt x="9502" y="22372"/>
                    <a:pt x="9430" y="22361"/>
                    <a:pt x="9335" y="22349"/>
                  </a:cubicBezTo>
                  <a:cubicBezTo>
                    <a:pt x="9299" y="22349"/>
                    <a:pt x="9264" y="22325"/>
                    <a:pt x="9228" y="22325"/>
                  </a:cubicBezTo>
                  <a:cubicBezTo>
                    <a:pt x="8990" y="22289"/>
                    <a:pt x="8740" y="22230"/>
                    <a:pt x="8490" y="22146"/>
                  </a:cubicBezTo>
                  <a:cubicBezTo>
                    <a:pt x="8406" y="22134"/>
                    <a:pt x="8335" y="22111"/>
                    <a:pt x="8263" y="22087"/>
                  </a:cubicBezTo>
                  <a:cubicBezTo>
                    <a:pt x="8192" y="22027"/>
                    <a:pt x="8109" y="21968"/>
                    <a:pt x="8049" y="21908"/>
                  </a:cubicBezTo>
                  <a:cubicBezTo>
                    <a:pt x="7978" y="21837"/>
                    <a:pt x="7894" y="21765"/>
                    <a:pt x="7811" y="21694"/>
                  </a:cubicBezTo>
                  <a:cubicBezTo>
                    <a:pt x="7799" y="21694"/>
                    <a:pt x="7799" y="21670"/>
                    <a:pt x="7787" y="21670"/>
                  </a:cubicBezTo>
                  <a:cubicBezTo>
                    <a:pt x="6906" y="20884"/>
                    <a:pt x="6085" y="20039"/>
                    <a:pt x="5358" y="19170"/>
                  </a:cubicBezTo>
                  <a:cubicBezTo>
                    <a:pt x="5358" y="19170"/>
                    <a:pt x="5358" y="19158"/>
                    <a:pt x="5346" y="19158"/>
                  </a:cubicBezTo>
                  <a:cubicBezTo>
                    <a:pt x="5346" y="19146"/>
                    <a:pt x="5335" y="19146"/>
                    <a:pt x="5335" y="19134"/>
                  </a:cubicBezTo>
                  <a:cubicBezTo>
                    <a:pt x="5096" y="18848"/>
                    <a:pt x="4870" y="18562"/>
                    <a:pt x="4644" y="18265"/>
                  </a:cubicBezTo>
                  <a:cubicBezTo>
                    <a:pt x="4346" y="17860"/>
                    <a:pt x="4049" y="17467"/>
                    <a:pt x="3787" y="17062"/>
                  </a:cubicBezTo>
                  <a:cubicBezTo>
                    <a:pt x="3549" y="16693"/>
                    <a:pt x="3310" y="16312"/>
                    <a:pt x="3096" y="15943"/>
                  </a:cubicBezTo>
                  <a:cubicBezTo>
                    <a:pt x="2846" y="15514"/>
                    <a:pt x="2620" y="15086"/>
                    <a:pt x="2429" y="14645"/>
                  </a:cubicBezTo>
                  <a:cubicBezTo>
                    <a:pt x="2370" y="14526"/>
                    <a:pt x="2322" y="14407"/>
                    <a:pt x="2263" y="14288"/>
                  </a:cubicBezTo>
                  <a:cubicBezTo>
                    <a:pt x="1655" y="12895"/>
                    <a:pt x="1322" y="11550"/>
                    <a:pt x="1322" y="10359"/>
                  </a:cubicBezTo>
                  <a:lnTo>
                    <a:pt x="1346" y="3692"/>
                  </a:lnTo>
                  <a:lnTo>
                    <a:pt x="1346" y="3692"/>
                  </a:lnTo>
                  <a:lnTo>
                    <a:pt x="4346" y="1953"/>
                  </a:lnTo>
                  <a:lnTo>
                    <a:pt x="4346" y="1953"/>
                  </a:lnTo>
                  <a:lnTo>
                    <a:pt x="6466" y="1894"/>
                  </a:lnTo>
                  <a:lnTo>
                    <a:pt x="8418" y="1846"/>
                  </a:lnTo>
                  <a:lnTo>
                    <a:pt x="8335" y="1763"/>
                  </a:lnTo>
                  <a:lnTo>
                    <a:pt x="7894" y="1775"/>
                  </a:lnTo>
                  <a:lnTo>
                    <a:pt x="3477" y="1882"/>
                  </a:lnTo>
                  <a:lnTo>
                    <a:pt x="893" y="1941"/>
                  </a:lnTo>
                  <a:lnTo>
                    <a:pt x="1" y="1953"/>
                  </a:lnTo>
                  <a:lnTo>
                    <a:pt x="3013" y="215"/>
                  </a:lnTo>
                  <a:lnTo>
                    <a:pt x="3906" y="179"/>
                  </a:lnTo>
                  <a:lnTo>
                    <a:pt x="6478" y="120"/>
                  </a:lnTo>
                  <a:lnTo>
                    <a:pt x="10895" y="24"/>
                  </a:lnTo>
                  <a:lnTo>
                    <a:pt x="11359" y="1"/>
                  </a:lnTo>
                  <a:lnTo>
                    <a:pt x="16014" y="5501"/>
                  </a:lnTo>
                  <a:lnTo>
                    <a:pt x="18574" y="8514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2902;p34">
              <a:extLst>
                <a:ext uri="{FF2B5EF4-FFF2-40B4-BE49-F238E27FC236}">
                  <a16:creationId xmlns:a16="http://schemas.microsoft.com/office/drawing/2014/main" id="{F9C89AF2-A9C7-5914-3591-18A726B8D52D}"/>
                </a:ext>
              </a:extLst>
            </p:cNvPr>
            <p:cNvSpPr/>
            <p:nvPr/>
          </p:nvSpPr>
          <p:spPr>
            <a:xfrm>
              <a:off x="3800475" y="2763850"/>
              <a:ext cx="348575" cy="475400"/>
            </a:xfrm>
            <a:custGeom>
              <a:avLst/>
              <a:gdLst/>
              <a:ahLst/>
              <a:cxnLst/>
              <a:rect l="l" t="t" r="r" b="b"/>
              <a:pathLst>
                <a:path w="13943" h="19016" extrusionOk="0">
                  <a:moveTo>
                    <a:pt x="6074" y="3138"/>
                  </a:moveTo>
                  <a:cubicBezTo>
                    <a:pt x="6223" y="3138"/>
                    <a:pt x="6382" y="3163"/>
                    <a:pt x="6548" y="3216"/>
                  </a:cubicBezTo>
                  <a:cubicBezTo>
                    <a:pt x="6691" y="3263"/>
                    <a:pt x="6846" y="3335"/>
                    <a:pt x="7001" y="3430"/>
                  </a:cubicBezTo>
                  <a:cubicBezTo>
                    <a:pt x="8180" y="4097"/>
                    <a:pt x="9120" y="5740"/>
                    <a:pt x="9120" y="7073"/>
                  </a:cubicBezTo>
                  <a:cubicBezTo>
                    <a:pt x="9120" y="7954"/>
                    <a:pt x="8703" y="8502"/>
                    <a:pt x="8072" y="8562"/>
                  </a:cubicBezTo>
                  <a:lnTo>
                    <a:pt x="9537" y="16515"/>
                  </a:lnTo>
                  <a:lnTo>
                    <a:pt x="4858" y="13812"/>
                  </a:lnTo>
                  <a:lnTo>
                    <a:pt x="6251" y="7681"/>
                  </a:lnTo>
                  <a:cubicBezTo>
                    <a:pt x="5441" y="6883"/>
                    <a:pt x="4893" y="5656"/>
                    <a:pt x="4893" y="4633"/>
                  </a:cubicBezTo>
                  <a:cubicBezTo>
                    <a:pt x="4893" y="3691"/>
                    <a:pt x="5378" y="3138"/>
                    <a:pt x="6074" y="3138"/>
                  </a:cubicBezTo>
                  <a:close/>
                  <a:moveTo>
                    <a:pt x="6989" y="1"/>
                  </a:moveTo>
                  <a:lnTo>
                    <a:pt x="6548" y="13"/>
                  </a:lnTo>
                  <a:lnTo>
                    <a:pt x="2119" y="120"/>
                  </a:lnTo>
                  <a:lnTo>
                    <a:pt x="12" y="180"/>
                  </a:lnTo>
                  <a:lnTo>
                    <a:pt x="0" y="6847"/>
                  </a:lnTo>
                  <a:cubicBezTo>
                    <a:pt x="0" y="8038"/>
                    <a:pt x="321" y="9383"/>
                    <a:pt x="929" y="10776"/>
                  </a:cubicBezTo>
                  <a:cubicBezTo>
                    <a:pt x="988" y="10895"/>
                    <a:pt x="1036" y="11014"/>
                    <a:pt x="1095" y="11133"/>
                  </a:cubicBezTo>
                  <a:cubicBezTo>
                    <a:pt x="1286" y="11562"/>
                    <a:pt x="1512" y="12002"/>
                    <a:pt x="1762" y="12431"/>
                  </a:cubicBezTo>
                  <a:cubicBezTo>
                    <a:pt x="1976" y="12800"/>
                    <a:pt x="2215" y="13169"/>
                    <a:pt x="2453" y="13550"/>
                  </a:cubicBezTo>
                  <a:cubicBezTo>
                    <a:pt x="2715" y="13943"/>
                    <a:pt x="3012" y="14348"/>
                    <a:pt x="3310" y="14753"/>
                  </a:cubicBezTo>
                  <a:cubicBezTo>
                    <a:pt x="3548" y="15050"/>
                    <a:pt x="3774" y="15348"/>
                    <a:pt x="4024" y="15646"/>
                  </a:cubicBezTo>
                  <a:cubicBezTo>
                    <a:pt x="4774" y="16527"/>
                    <a:pt x="5584" y="17372"/>
                    <a:pt x="6477" y="18170"/>
                  </a:cubicBezTo>
                  <a:cubicBezTo>
                    <a:pt x="6560" y="18253"/>
                    <a:pt x="6644" y="18325"/>
                    <a:pt x="6715" y="18396"/>
                  </a:cubicBezTo>
                  <a:cubicBezTo>
                    <a:pt x="6775" y="18456"/>
                    <a:pt x="6858" y="18515"/>
                    <a:pt x="6929" y="18575"/>
                  </a:cubicBezTo>
                  <a:cubicBezTo>
                    <a:pt x="7001" y="18587"/>
                    <a:pt x="7072" y="18622"/>
                    <a:pt x="7156" y="18634"/>
                  </a:cubicBezTo>
                  <a:cubicBezTo>
                    <a:pt x="7406" y="18706"/>
                    <a:pt x="7656" y="18777"/>
                    <a:pt x="7894" y="18813"/>
                  </a:cubicBezTo>
                  <a:cubicBezTo>
                    <a:pt x="8013" y="18849"/>
                    <a:pt x="8132" y="18872"/>
                    <a:pt x="8251" y="18884"/>
                  </a:cubicBezTo>
                  <a:cubicBezTo>
                    <a:pt x="8489" y="18932"/>
                    <a:pt x="8727" y="18968"/>
                    <a:pt x="8954" y="18980"/>
                  </a:cubicBezTo>
                  <a:cubicBezTo>
                    <a:pt x="9180" y="18991"/>
                    <a:pt x="9394" y="19015"/>
                    <a:pt x="9608" y="19015"/>
                  </a:cubicBezTo>
                  <a:cubicBezTo>
                    <a:pt x="9918" y="19015"/>
                    <a:pt x="10227" y="18991"/>
                    <a:pt x="10513" y="18956"/>
                  </a:cubicBezTo>
                  <a:cubicBezTo>
                    <a:pt x="10608" y="18932"/>
                    <a:pt x="10680" y="18920"/>
                    <a:pt x="10751" y="18908"/>
                  </a:cubicBezTo>
                  <a:cubicBezTo>
                    <a:pt x="10799" y="18908"/>
                    <a:pt x="10859" y="18896"/>
                    <a:pt x="10918" y="18872"/>
                  </a:cubicBezTo>
                  <a:cubicBezTo>
                    <a:pt x="11240" y="18801"/>
                    <a:pt x="11561" y="18694"/>
                    <a:pt x="11835" y="18563"/>
                  </a:cubicBezTo>
                  <a:cubicBezTo>
                    <a:pt x="11882" y="18527"/>
                    <a:pt x="11930" y="18515"/>
                    <a:pt x="11978" y="18491"/>
                  </a:cubicBezTo>
                  <a:cubicBezTo>
                    <a:pt x="12037" y="18456"/>
                    <a:pt x="12097" y="18420"/>
                    <a:pt x="12156" y="18384"/>
                  </a:cubicBezTo>
                  <a:cubicBezTo>
                    <a:pt x="13287" y="17717"/>
                    <a:pt x="13930" y="16527"/>
                    <a:pt x="13930" y="14884"/>
                  </a:cubicBezTo>
                  <a:lnTo>
                    <a:pt x="13942" y="8216"/>
                  </a:lnTo>
                  <a:lnTo>
                    <a:pt x="11632" y="5502"/>
                  </a:lnTo>
                  <a:lnTo>
                    <a:pt x="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2903;p34">
              <a:extLst>
                <a:ext uri="{FF2B5EF4-FFF2-40B4-BE49-F238E27FC236}">
                  <a16:creationId xmlns:a16="http://schemas.microsoft.com/office/drawing/2014/main" id="{E2528E7D-2A1C-D806-A96B-7171CCBDF4B0}"/>
                </a:ext>
              </a:extLst>
            </p:cNvPr>
            <p:cNvSpPr/>
            <p:nvPr/>
          </p:nvSpPr>
          <p:spPr>
            <a:xfrm>
              <a:off x="3800475" y="2763850"/>
              <a:ext cx="348575" cy="475400"/>
            </a:xfrm>
            <a:custGeom>
              <a:avLst/>
              <a:gdLst/>
              <a:ahLst/>
              <a:cxnLst/>
              <a:rect l="l" t="t" r="r" b="b"/>
              <a:pathLst>
                <a:path w="13943" h="19016" fill="none" extrusionOk="0">
                  <a:moveTo>
                    <a:pt x="11632" y="5502"/>
                  </a:moveTo>
                  <a:lnTo>
                    <a:pt x="13942" y="8216"/>
                  </a:lnTo>
                  <a:lnTo>
                    <a:pt x="13930" y="14884"/>
                  </a:lnTo>
                  <a:cubicBezTo>
                    <a:pt x="13930" y="16527"/>
                    <a:pt x="13287" y="17717"/>
                    <a:pt x="12156" y="18384"/>
                  </a:cubicBezTo>
                  <a:cubicBezTo>
                    <a:pt x="12097" y="18420"/>
                    <a:pt x="12037" y="18456"/>
                    <a:pt x="11978" y="18491"/>
                  </a:cubicBezTo>
                  <a:cubicBezTo>
                    <a:pt x="11930" y="18515"/>
                    <a:pt x="11882" y="18527"/>
                    <a:pt x="11835" y="18563"/>
                  </a:cubicBezTo>
                  <a:cubicBezTo>
                    <a:pt x="11561" y="18694"/>
                    <a:pt x="11240" y="18801"/>
                    <a:pt x="10918" y="18872"/>
                  </a:cubicBezTo>
                  <a:cubicBezTo>
                    <a:pt x="10859" y="18896"/>
                    <a:pt x="10799" y="18908"/>
                    <a:pt x="10751" y="18908"/>
                  </a:cubicBezTo>
                  <a:cubicBezTo>
                    <a:pt x="10680" y="18920"/>
                    <a:pt x="10608" y="18932"/>
                    <a:pt x="10513" y="18956"/>
                  </a:cubicBezTo>
                  <a:cubicBezTo>
                    <a:pt x="10227" y="18991"/>
                    <a:pt x="9918" y="19015"/>
                    <a:pt x="9608" y="19015"/>
                  </a:cubicBezTo>
                  <a:cubicBezTo>
                    <a:pt x="9394" y="19015"/>
                    <a:pt x="9180" y="18991"/>
                    <a:pt x="8954" y="18980"/>
                  </a:cubicBezTo>
                  <a:cubicBezTo>
                    <a:pt x="8727" y="18968"/>
                    <a:pt x="8489" y="18932"/>
                    <a:pt x="8251" y="18884"/>
                  </a:cubicBezTo>
                  <a:cubicBezTo>
                    <a:pt x="8132" y="18872"/>
                    <a:pt x="8013" y="18849"/>
                    <a:pt x="7894" y="18813"/>
                  </a:cubicBezTo>
                  <a:cubicBezTo>
                    <a:pt x="7656" y="18777"/>
                    <a:pt x="7406" y="18706"/>
                    <a:pt x="7156" y="18634"/>
                  </a:cubicBezTo>
                  <a:cubicBezTo>
                    <a:pt x="7072" y="18622"/>
                    <a:pt x="7001" y="18587"/>
                    <a:pt x="6929" y="18575"/>
                  </a:cubicBezTo>
                  <a:cubicBezTo>
                    <a:pt x="6858" y="18515"/>
                    <a:pt x="6775" y="18456"/>
                    <a:pt x="6715" y="18396"/>
                  </a:cubicBezTo>
                  <a:cubicBezTo>
                    <a:pt x="6644" y="18325"/>
                    <a:pt x="6560" y="18253"/>
                    <a:pt x="6477" y="18170"/>
                  </a:cubicBezTo>
                  <a:cubicBezTo>
                    <a:pt x="5584" y="17372"/>
                    <a:pt x="4774" y="16527"/>
                    <a:pt x="4024" y="15646"/>
                  </a:cubicBezTo>
                  <a:cubicBezTo>
                    <a:pt x="3774" y="15348"/>
                    <a:pt x="3548" y="15050"/>
                    <a:pt x="3310" y="14753"/>
                  </a:cubicBezTo>
                  <a:cubicBezTo>
                    <a:pt x="3012" y="14348"/>
                    <a:pt x="2715" y="13943"/>
                    <a:pt x="2453" y="13550"/>
                  </a:cubicBezTo>
                  <a:cubicBezTo>
                    <a:pt x="2215" y="13169"/>
                    <a:pt x="1976" y="12800"/>
                    <a:pt x="1762" y="12431"/>
                  </a:cubicBezTo>
                  <a:cubicBezTo>
                    <a:pt x="1512" y="12002"/>
                    <a:pt x="1286" y="11562"/>
                    <a:pt x="1095" y="11133"/>
                  </a:cubicBezTo>
                  <a:cubicBezTo>
                    <a:pt x="1036" y="11014"/>
                    <a:pt x="988" y="10895"/>
                    <a:pt x="929" y="10776"/>
                  </a:cubicBezTo>
                  <a:cubicBezTo>
                    <a:pt x="321" y="9383"/>
                    <a:pt x="0" y="8038"/>
                    <a:pt x="0" y="6847"/>
                  </a:cubicBezTo>
                  <a:lnTo>
                    <a:pt x="12" y="180"/>
                  </a:lnTo>
                  <a:lnTo>
                    <a:pt x="2119" y="120"/>
                  </a:lnTo>
                  <a:lnTo>
                    <a:pt x="6548" y="13"/>
                  </a:lnTo>
                  <a:lnTo>
                    <a:pt x="6989" y="1"/>
                  </a:lnTo>
                  <a:close/>
                  <a:moveTo>
                    <a:pt x="4858" y="13812"/>
                  </a:moveTo>
                  <a:lnTo>
                    <a:pt x="9537" y="16515"/>
                  </a:lnTo>
                  <a:lnTo>
                    <a:pt x="8072" y="8562"/>
                  </a:lnTo>
                  <a:cubicBezTo>
                    <a:pt x="8703" y="8502"/>
                    <a:pt x="9120" y="7954"/>
                    <a:pt x="9120" y="7073"/>
                  </a:cubicBezTo>
                  <a:cubicBezTo>
                    <a:pt x="9120" y="5740"/>
                    <a:pt x="8180" y="4097"/>
                    <a:pt x="7001" y="3430"/>
                  </a:cubicBezTo>
                  <a:cubicBezTo>
                    <a:pt x="6846" y="3335"/>
                    <a:pt x="6691" y="3263"/>
                    <a:pt x="6548" y="3216"/>
                  </a:cubicBezTo>
                  <a:cubicBezTo>
                    <a:pt x="5608" y="2918"/>
                    <a:pt x="4893" y="3490"/>
                    <a:pt x="4893" y="4633"/>
                  </a:cubicBezTo>
                  <a:cubicBezTo>
                    <a:pt x="4893" y="5656"/>
                    <a:pt x="5441" y="6883"/>
                    <a:pt x="6251" y="7681"/>
                  </a:cubicBezTo>
                  <a:lnTo>
                    <a:pt x="4858" y="13812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2904;p34">
              <a:extLst>
                <a:ext uri="{FF2B5EF4-FFF2-40B4-BE49-F238E27FC236}">
                  <a16:creationId xmlns:a16="http://schemas.microsoft.com/office/drawing/2014/main" id="{C2E80707-6174-3FC2-7538-5080B97E4318}"/>
                </a:ext>
              </a:extLst>
            </p:cNvPr>
            <p:cNvSpPr/>
            <p:nvPr/>
          </p:nvSpPr>
          <p:spPr>
            <a:xfrm>
              <a:off x="3766525" y="2719800"/>
              <a:ext cx="416750" cy="562750"/>
            </a:xfrm>
            <a:custGeom>
              <a:avLst/>
              <a:gdLst/>
              <a:ahLst/>
              <a:cxnLst/>
              <a:rect l="l" t="t" r="r" b="b"/>
              <a:pathLst>
                <a:path w="16670" h="22510" extrusionOk="0">
                  <a:moveTo>
                    <a:pt x="8347" y="1763"/>
                  </a:moveTo>
                  <a:lnTo>
                    <a:pt x="15300" y="9978"/>
                  </a:lnTo>
                  <a:lnTo>
                    <a:pt x="15265" y="16670"/>
                  </a:lnTo>
                  <a:cubicBezTo>
                    <a:pt x="15253" y="18289"/>
                    <a:pt x="14610" y="19491"/>
                    <a:pt x="13490" y="20158"/>
                  </a:cubicBezTo>
                  <a:cubicBezTo>
                    <a:pt x="13431" y="20206"/>
                    <a:pt x="13371" y="20241"/>
                    <a:pt x="13312" y="20265"/>
                  </a:cubicBezTo>
                  <a:cubicBezTo>
                    <a:pt x="13276" y="20301"/>
                    <a:pt x="13229" y="20325"/>
                    <a:pt x="13181" y="20337"/>
                  </a:cubicBezTo>
                  <a:cubicBezTo>
                    <a:pt x="12895" y="20480"/>
                    <a:pt x="12586" y="20575"/>
                    <a:pt x="12264" y="20658"/>
                  </a:cubicBezTo>
                  <a:cubicBezTo>
                    <a:pt x="12217" y="20670"/>
                    <a:pt x="12157" y="20670"/>
                    <a:pt x="12097" y="20682"/>
                  </a:cubicBezTo>
                  <a:cubicBezTo>
                    <a:pt x="12026" y="20694"/>
                    <a:pt x="11931" y="20718"/>
                    <a:pt x="11859" y="20730"/>
                  </a:cubicBezTo>
                  <a:cubicBezTo>
                    <a:pt x="11574" y="20777"/>
                    <a:pt x="11264" y="20789"/>
                    <a:pt x="10954" y="20789"/>
                  </a:cubicBezTo>
                  <a:cubicBezTo>
                    <a:pt x="10740" y="20789"/>
                    <a:pt x="10538" y="20777"/>
                    <a:pt x="10300" y="20753"/>
                  </a:cubicBezTo>
                  <a:cubicBezTo>
                    <a:pt x="10061" y="20742"/>
                    <a:pt x="9835" y="20718"/>
                    <a:pt x="9597" y="20670"/>
                  </a:cubicBezTo>
                  <a:cubicBezTo>
                    <a:pt x="9478" y="20634"/>
                    <a:pt x="9359" y="20622"/>
                    <a:pt x="9240" y="20599"/>
                  </a:cubicBezTo>
                  <a:cubicBezTo>
                    <a:pt x="9002" y="20551"/>
                    <a:pt x="8752" y="20491"/>
                    <a:pt x="8490" y="20420"/>
                  </a:cubicBezTo>
                  <a:cubicBezTo>
                    <a:pt x="8418" y="20396"/>
                    <a:pt x="8347" y="20372"/>
                    <a:pt x="8276" y="20361"/>
                  </a:cubicBezTo>
                  <a:cubicBezTo>
                    <a:pt x="8192" y="20289"/>
                    <a:pt x="8133" y="20241"/>
                    <a:pt x="8061" y="20182"/>
                  </a:cubicBezTo>
                  <a:cubicBezTo>
                    <a:pt x="7990" y="20099"/>
                    <a:pt x="7895" y="20027"/>
                    <a:pt x="7823" y="19956"/>
                  </a:cubicBezTo>
                  <a:cubicBezTo>
                    <a:pt x="6930" y="19146"/>
                    <a:pt x="6109" y="18289"/>
                    <a:pt x="5370" y="17408"/>
                  </a:cubicBezTo>
                  <a:cubicBezTo>
                    <a:pt x="5120" y="17110"/>
                    <a:pt x="4882" y="16812"/>
                    <a:pt x="4656" y="16515"/>
                  </a:cubicBezTo>
                  <a:cubicBezTo>
                    <a:pt x="4358" y="16110"/>
                    <a:pt x="4073" y="15717"/>
                    <a:pt x="3811" y="15312"/>
                  </a:cubicBezTo>
                  <a:cubicBezTo>
                    <a:pt x="3573" y="14931"/>
                    <a:pt x="3334" y="14562"/>
                    <a:pt x="3120" y="14193"/>
                  </a:cubicBezTo>
                  <a:cubicBezTo>
                    <a:pt x="2870" y="13764"/>
                    <a:pt x="2644" y="13324"/>
                    <a:pt x="2453" y="12895"/>
                  </a:cubicBezTo>
                  <a:cubicBezTo>
                    <a:pt x="2394" y="12776"/>
                    <a:pt x="2346" y="12657"/>
                    <a:pt x="2287" y="12538"/>
                  </a:cubicBezTo>
                  <a:cubicBezTo>
                    <a:pt x="1679" y="11145"/>
                    <a:pt x="1346" y="9800"/>
                    <a:pt x="1346" y="8609"/>
                  </a:cubicBezTo>
                  <a:lnTo>
                    <a:pt x="1370" y="1942"/>
                  </a:lnTo>
                  <a:lnTo>
                    <a:pt x="7883" y="1787"/>
                  </a:lnTo>
                  <a:lnTo>
                    <a:pt x="8347" y="1763"/>
                  </a:lnTo>
                  <a:close/>
                  <a:moveTo>
                    <a:pt x="8359" y="1"/>
                  </a:moveTo>
                  <a:lnTo>
                    <a:pt x="7906" y="13"/>
                  </a:lnTo>
                  <a:lnTo>
                    <a:pt x="3477" y="120"/>
                  </a:lnTo>
                  <a:lnTo>
                    <a:pt x="906" y="179"/>
                  </a:lnTo>
                  <a:lnTo>
                    <a:pt x="13" y="203"/>
                  </a:lnTo>
                  <a:lnTo>
                    <a:pt x="1" y="7811"/>
                  </a:lnTo>
                  <a:cubicBezTo>
                    <a:pt x="1" y="11907"/>
                    <a:pt x="3108" y="17396"/>
                    <a:pt x="7752" y="21456"/>
                  </a:cubicBezTo>
                  <a:cubicBezTo>
                    <a:pt x="7799" y="21492"/>
                    <a:pt x="7823" y="21515"/>
                    <a:pt x="7859" y="21551"/>
                  </a:cubicBezTo>
                  <a:cubicBezTo>
                    <a:pt x="7942" y="21634"/>
                    <a:pt x="8037" y="21706"/>
                    <a:pt x="8145" y="21801"/>
                  </a:cubicBezTo>
                  <a:lnTo>
                    <a:pt x="8299" y="21932"/>
                  </a:lnTo>
                  <a:lnTo>
                    <a:pt x="8466" y="21980"/>
                  </a:lnTo>
                  <a:cubicBezTo>
                    <a:pt x="8597" y="22027"/>
                    <a:pt x="8716" y="22063"/>
                    <a:pt x="8859" y="22099"/>
                  </a:cubicBezTo>
                  <a:cubicBezTo>
                    <a:pt x="9843" y="22376"/>
                    <a:pt x="10759" y="22509"/>
                    <a:pt x="11591" y="22509"/>
                  </a:cubicBezTo>
                  <a:cubicBezTo>
                    <a:pt x="14695" y="22509"/>
                    <a:pt x="16639" y="20649"/>
                    <a:pt x="16658" y="17420"/>
                  </a:cubicBezTo>
                  <a:lnTo>
                    <a:pt x="16669" y="9824"/>
                  </a:lnTo>
                  <a:lnTo>
                    <a:pt x="15562" y="8526"/>
                  </a:lnTo>
                  <a:lnTo>
                    <a:pt x="13026" y="5490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905;p34">
              <a:extLst>
                <a:ext uri="{FF2B5EF4-FFF2-40B4-BE49-F238E27FC236}">
                  <a16:creationId xmlns:a16="http://schemas.microsoft.com/office/drawing/2014/main" id="{5DB3F868-DBC2-EF80-04BC-AFEFF6FA3A89}"/>
                </a:ext>
              </a:extLst>
            </p:cNvPr>
            <p:cNvSpPr/>
            <p:nvPr/>
          </p:nvSpPr>
          <p:spPr>
            <a:xfrm>
              <a:off x="3766525" y="2719800"/>
              <a:ext cx="416750" cy="585225"/>
            </a:xfrm>
            <a:custGeom>
              <a:avLst/>
              <a:gdLst/>
              <a:ahLst/>
              <a:cxnLst/>
              <a:rect l="l" t="t" r="r" b="b"/>
              <a:pathLst>
                <a:path w="16670" h="23409" fill="none" extrusionOk="0">
                  <a:moveTo>
                    <a:pt x="15562" y="8526"/>
                  </a:moveTo>
                  <a:lnTo>
                    <a:pt x="16669" y="9824"/>
                  </a:lnTo>
                  <a:lnTo>
                    <a:pt x="16658" y="17420"/>
                  </a:lnTo>
                  <a:cubicBezTo>
                    <a:pt x="16634" y="21515"/>
                    <a:pt x="13514" y="23409"/>
                    <a:pt x="8859" y="22099"/>
                  </a:cubicBezTo>
                  <a:cubicBezTo>
                    <a:pt x="8716" y="22063"/>
                    <a:pt x="8597" y="22027"/>
                    <a:pt x="8466" y="21980"/>
                  </a:cubicBezTo>
                  <a:lnTo>
                    <a:pt x="8299" y="21932"/>
                  </a:lnTo>
                  <a:lnTo>
                    <a:pt x="8145" y="21801"/>
                  </a:lnTo>
                  <a:cubicBezTo>
                    <a:pt x="8037" y="21706"/>
                    <a:pt x="7942" y="21634"/>
                    <a:pt x="7859" y="21551"/>
                  </a:cubicBezTo>
                  <a:cubicBezTo>
                    <a:pt x="7823" y="21515"/>
                    <a:pt x="7799" y="21492"/>
                    <a:pt x="7752" y="21456"/>
                  </a:cubicBezTo>
                  <a:cubicBezTo>
                    <a:pt x="3108" y="17396"/>
                    <a:pt x="1" y="11907"/>
                    <a:pt x="1" y="7811"/>
                  </a:cubicBezTo>
                  <a:lnTo>
                    <a:pt x="13" y="203"/>
                  </a:lnTo>
                  <a:lnTo>
                    <a:pt x="906" y="179"/>
                  </a:lnTo>
                  <a:lnTo>
                    <a:pt x="3477" y="120"/>
                  </a:lnTo>
                  <a:lnTo>
                    <a:pt x="7906" y="13"/>
                  </a:lnTo>
                  <a:lnTo>
                    <a:pt x="8359" y="1"/>
                  </a:lnTo>
                  <a:lnTo>
                    <a:pt x="13026" y="5490"/>
                  </a:lnTo>
                  <a:close/>
                  <a:moveTo>
                    <a:pt x="15300" y="9978"/>
                  </a:moveTo>
                  <a:lnTo>
                    <a:pt x="8347" y="1763"/>
                  </a:lnTo>
                  <a:lnTo>
                    <a:pt x="7883" y="1787"/>
                  </a:lnTo>
                  <a:lnTo>
                    <a:pt x="1370" y="1942"/>
                  </a:lnTo>
                  <a:lnTo>
                    <a:pt x="1346" y="8609"/>
                  </a:lnTo>
                  <a:cubicBezTo>
                    <a:pt x="1346" y="9800"/>
                    <a:pt x="1679" y="11145"/>
                    <a:pt x="2287" y="12538"/>
                  </a:cubicBezTo>
                  <a:cubicBezTo>
                    <a:pt x="2346" y="12657"/>
                    <a:pt x="2394" y="12776"/>
                    <a:pt x="2453" y="12895"/>
                  </a:cubicBezTo>
                  <a:cubicBezTo>
                    <a:pt x="2644" y="13324"/>
                    <a:pt x="2870" y="13764"/>
                    <a:pt x="3120" y="14193"/>
                  </a:cubicBezTo>
                  <a:cubicBezTo>
                    <a:pt x="3334" y="14562"/>
                    <a:pt x="3573" y="14931"/>
                    <a:pt x="3811" y="15312"/>
                  </a:cubicBezTo>
                  <a:cubicBezTo>
                    <a:pt x="4073" y="15717"/>
                    <a:pt x="4358" y="16110"/>
                    <a:pt x="4656" y="16515"/>
                  </a:cubicBezTo>
                  <a:cubicBezTo>
                    <a:pt x="4882" y="16812"/>
                    <a:pt x="5120" y="17110"/>
                    <a:pt x="5370" y="17408"/>
                  </a:cubicBezTo>
                  <a:cubicBezTo>
                    <a:pt x="6109" y="18289"/>
                    <a:pt x="6930" y="19146"/>
                    <a:pt x="7823" y="19956"/>
                  </a:cubicBezTo>
                  <a:cubicBezTo>
                    <a:pt x="7895" y="20027"/>
                    <a:pt x="7990" y="20099"/>
                    <a:pt x="8061" y="20182"/>
                  </a:cubicBezTo>
                  <a:cubicBezTo>
                    <a:pt x="8133" y="20241"/>
                    <a:pt x="8192" y="20289"/>
                    <a:pt x="8276" y="20361"/>
                  </a:cubicBezTo>
                  <a:cubicBezTo>
                    <a:pt x="8347" y="20372"/>
                    <a:pt x="8418" y="20396"/>
                    <a:pt x="8490" y="20420"/>
                  </a:cubicBezTo>
                  <a:cubicBezTo>
                    <a:pt x="8752" y="20491"/>
                    <a:pt x="9002" y="20551"/>
                    <a:pt x="9240" y="20599"/>
                  </a:cubicBezTo>
                  <a:cubicBezTo>
                    <a:pt x="9359" y="20622"/>
                    <a:pt x="9478" y="20634"/>
                    <a:pt x="9597" y="20670"/>
                  </a:cubicBezTo>
                  <a:cubicBezTo>
                    <a:pt x="9835" y="20718"/>
                    <a:pt x="10061" y="20742"/>
                    <a:pt x="10300" y="20753"/>
                  </a:cubicBezTo>
                  <a:cubicBezTo>
                    <a:pt x="10538" y="20777"/>
                    <a:pt x="10740" y="20789"/>
                    <a:pt x="10954" y="20789"/>
                  </a:cubicBezTo>
                  <a:cubicBezTo>
                    <a:pt x="11264" y="20789"/>
                    <a:pt x="11574" y="20777"/>
                    <a:pt x="11859" y="20730"/>
                  </a:cubicBezTo>
                  <a:cubicBezTo>
                    <a:pt x="11931" y="20718"/>
                    <a:pt x="12026" y="20694"/>
                    <a:pt x="12097" y="20682"/>
                  </a:cubicBezTo>
                  <a:cubicBezTo>
                    <a:pt x="12157" y="20670"/>
                    <a:pt x="12217" y="20670"/>
                    <a:pt x="12264" y="20658"/>
                  </a:cubicBezTo>
                  <a:cubicBezTo>
                    <a:pt x="12586" y="20575"/>
                    <a:pt x="12895" y="20480"/>
                    <a:pt x="13181" y="20337"/>
                  </a:cubicBezTo>
                  <a:cubicBezTo>
                    <a:pt x="13229" y="20325"/>
                    <a:pt x="13276" y="20301"/>
                    <a:pt x="13312" y="20265"/>
                  </a:cubicBezTo>
                  <a:cubicBezTo>
                    <a:pt x="13371" y="20241"/>
                    <a:pt x="13431" y="20206"/>
                    <a:pt x="13490" y="20158"/>
                  </a:cubicBezTo>
                  <a:cubicBezTo>
                    <a:pt x="14610" y="19491"/>
                    <a:pt x="15253" y="18289"/>
                    <a:pt x="15265" y="16670"/>
                  </a:cubicBezTo>
                  <a:lnTo>
                    <a:pt x="15300" y="9978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2906;p34">
              <a:extLst>
                <a:ext uri="{FF2B5EF4-FFF2-40B4-BE49-F238E27FC236}">
                  <a16:creationId xmlns:a16="http://schemas.microsoft.com/office/drawing/2014/main" id="{A6C95CCA-33D1-0552-1FD8-7B4FAFC4B003}"/>
                </a:ext>
              </a:extLst>
            </p:cNvPr>
            <p:cNvSpPr/>
            <p:nvPr/>
          </p:nvSpPr>
          <p:spPr>
            <a:xfrm>
              <a:off x="3975175" y="2676050"/>
              <a:ext cx="75050" cy="43475"/>
            </a:xfrm>
            <a:custGeom>
              <a:avLst/>
              <a:gdLst/>
              <a:ahLst/>
              <a:cxnLst/>
              <a:rect l="l" t="t" r="r" b="b"/>
              <a:pathLst>
                <a:path w="3002" h="1739" fill="none" extrusionOk="0">
                  <a:moveTo>
                    <a:pt x="1" y="1739"/>
                  </a:moveTo>
                  <a:lnTo>
                    <a:pt x="3001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2907;p34">
              <a:extLst>
                <a:ext uri="{FF2B5EF4-FFF2-40B4-BE49-F238E27FC236}">
                  <a16:creationId xmlns:a16="http://schemas.microsoft.com/office/drawing/2014/main" id="{EFEDDDC6-5250-BF6C-7E57-04F7367A4845}"/>
                </a:ext>
              </a:extLst>
            </p:cNvPr>
            <p:cNvSpPr/>
            <p:nvPr/>
          </p:nvSpPr>
          <p:spPr>
            <a:xfrm>
              <a:off x="4183250" y="2921625"/>
              <a:ext cx="74725" cy="43775"/>
            </a:xfrm>
            <a:custGeom>
              <a:avLst/>
              <a:gdLst/>
              <a:ahLst/>
              <a:cxnLst/>
              <a:rect l="l" t="t" r="r" b="b"/>
              <a:pathLst>
                <a:path w="2989" h="1751" fill="none" extrusionOk="0">
                  <a:moveTo>
                    <a:pt x="0" y="1751"/>
                  </a:moveTo>
                  <a:lnTo>
                    <a:pt x="2989" y="0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2908;p34">
              <a:extLst>
                <a:ext uri="{FF2B5EF4-FFF2-40B4-BE49-F238E27FC236}">
                  <a16:creationId xmlns:a16="http://schemas.microsoft.com/office/drawing/2014/main" id="{FB7AB4DA-968F-60E9-61A0-FFA54F9D9E77}"/>
                </a:ext>
              </a:extLst>
            </p:cNvPr>
            <p:cNvSpPr/>
            <p:nvPr/>
          </p:nvSpPr>
          <p:spPr>
            <a:xfrm>
              <a:off x="3921900" y="3053775"/>
              <a:ext cx="94675" cy="55100"/>
            </a:xfrm>
            <a:custGeom>
              <a:avLst/>
              <a:gdLst/>
              <a:ahLst/>
              <a:cxnLst/>
              <a:rect l="l" t="t" r="r" b="b"/>
              <a:pathLst>
                <a:path w="3787" h="2204" fill="none" extrusionOk="0">
                  <a:moveTo>
                    <a:pt x="1" y="2203"/>
                  </a:moveTo>
                  <a:lnTo>
                    <a:pt x="3787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2909;p34">
              <a:extLst>
                <a:ext uri="{FF2B5EF4-FFF2-40B4-BE49-F238E27FC236}">
                  <a16:creationId xmlns:a16="http://schemas.microsoft.com/office/drawing/2014/main" id="{1BBC90FD-8C43-8781-B066-A94D0785154F}"/>
                </a:ext>
              </a:extLst>
            </p:cNvPr>
            <p:cNvSpPr/>
            <p:nvPr/>
          </p:nvSpPr>
          <p:spPr>
            <a:xfrm>
              <a:off x="3956125" y="2916850"/>
              <a:ext cx="68800" cy="40225"/>
            </a:xfrm>
            <a:custGeom>
              <a:avLst/>
              <a:gdLst/>
              <a:ahLst/>
              <a:cxnLst/>
              <a:rect l="l" t="t" r="r" b="b"/>
              <a:pathLst>
                <a:path w="2752" h="1609" fill="none" extrusionOk="0">
                  <a:moveTo>
                    <a:pt x="1" y="1608"/>
                  </a:moveTo>
                  <a:lnTo>
                    <a:pt x="2751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2910;p34">
              <a:extLst>
                <a:ext uri="{FF2B5EF4-FFF2-40B4-BE49-F238E27FC236}">
                  <a16:creationId xmlns:a16="http://schemas.microsoft.com/office/drawing/2014/main" id="{973066AB-16F8-0E28-7F16-49635181923E}"/>
                </a:ext>
              </a:extLst>
            </p:cNvPr>
            <p:cNvSpPr/>
            <p:nvPr/>
          </p:nvSpPr>
          <p:spPr>
            <a:xfrm>
              <a:off x="3947200" y="2901975"/>
              <a:ext cx="69375" cy="40200"/>
            </a:xfrm>
            <a:custGeom>
              <a:avLst/>
              <a:gdLst/>
              <a:ahLst/>
              <a:cxnLst/>
              <a:rect l="l" t="t" r="r" b="b"/>
              <a:pathLst>
                <a:path w="2775" h="1608" fill="none" extrusionOk="0">
                  <a:moveTo>
                    <a:pt x="1" y="1608"/>
                  </a:moveTo>
                  <a:lnTo>
                    <a:pt x="2775" y="0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2911;p34">
              <a:extLst>
                <a:ext uri="{FF2B5EF4-FFF2-40B4-BE49-F238E27FC236}">
                  <a16:creationId xmlns:a16="http://schemas.microsoft.com/office/drawing/2014/main" id="{2656DB9D-7013-52A4-0247-C17A1480A209}"/>
                </a:ext>
              </a:extLst>
            </p:cNvPr>
            <p:cNvSpPr/>
            <p:nvPr/>
          </p:nvSpPr>
          <p:spPr>
            <a:xfrm>
              <a:off x="3384625" y="3160350"/>
              <a:ext cx="157800" cy="183525"/>
            </a:xfrm>
            <a:custGeom>
              <a:avLst/>
              <a:gdLst/>
              <a:ahLst/>
              <a:cxnLst/>
              <a:rect l="l" t="t" r="r" b="b"/>
              <a:pathLst>
                <a:path w="6312" h="7341" extrusionOk="0">
                  <a:moveTo>
                    <a:pt x="3478" y="0"/>
                  </a:moveTo>
                  <a:lnTo>
                    <a:pt x="3494" y="10"/>
                  </a:lnTo>
                  <a:lnTo>
                    <a:pt x="3494" y="10"/>
                  </a:lnTo>
                  <a:cubicBezTo>
                    <a:pt x="3489" y="7"/>
                    <a:pt x="3483" y="3"/>
                    <a:pt x="3478" y="0"/>
                  </a:cubicBezTo>
                  <a:close/>
                  <a:moveTo>
                    <a:pt x="3494" y="10"/>
                  </a:moveTo>
                  <a:cubicBezTo>
                    <a:pt x="3925" y="264"/>
                    <a:pt x="4192" y="796"/>
                    <a:pt x="4192" y="1560"/>
                  </a:cubicBezTo>
                  <a:cubicBezTo>
                    <a:pt x="4192" y="3108"/>
                    <a:pt x="3085" y="5001"/>
                    <a:pt x="1751" y="5775"/>
                  </a:cubicBezTo>
                  <a:cubicBezTo>
                    <a:pt x="1354" y="5993"/>
                    <a:pt x="985" y="6098"/>
                    <a:pt x="657" y="6098"/>
                  </a:cubicBezTo>
                  <a:cubicBezTo>
                    <a:pt x="414" y="6098"/>
                    <a:pt x="193" y="6041"/>
                    <a:pt x="1" y="5929"/>
                  </a:cubicBezTo>
                  <a:lnTo>
                    <a:pt x="1" y="5929"/>
                  </a:lnTo>
                  <a:lnTo>
                    <a:pt x="2132" y="7168"/>
                  </a:lnTo>
                  <a:cubicBezTo>
                    <a:pt x="2322" y="7282"/>
                    <a:pt x="2541" y="7341"/>
                    <a:pt x="2781" y="7341"/>
                  </a:cubicBezTo>
                  <a:cubicBezTo>
                    <a:pt x="3112" y="7341"/>
                    <a:pt x="3483" y="7229"/>
                    <a:pt x="3871" y="7001"/>
                  </a:cubicBezTo>
                  <a:cubicBezTo>
                    <a:pt x="5228" y="6227"/>
                    <a:pt x="6311" y="4346"/>
                    <a:pt x="6311" y="2798"/>
                  </a:cubicBezTo>
                  <a:cubicBezTo>
                    <a:pt x="6311" y="2024"/>
                    <a:pt x="6049" y="1476"/>
                    <a:pt x="5597" y="1226"/>
                  </a:cubicBezTo>
                  <a:lnTo>
                    <a:pt x="3494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2912;p34">
              <a:extLst>
                <a:ext uri="{FF2B5EF4-FFF2-40B4-BE49-F238E27FC236}">
                  <a16:creationId xmlns:a16="http://schemas.microsoft.com/office/drawing/2014/main" id="{33BFA44E-D215-758A-77AD-CA25EE51739F}"/>
                </a:ext>
              </a:extLst>
            </p:cNvPr>
            <p:cNvSpPr/>
            <p:nvPr/>
          </p:nvSpPr>
          <p:spPr>
            <a:xfrm>
              <a:off x="3384625" y="3160350"/>
              <a:ext cx="157800" cy="186050"/>
            </a:xfrm>
            <a:custGeom>
              <a:avLst/>
              <a:gdLst/>
              <a:ahLst/>
              <a:cxnLst/>
              <a:rect l="l" t="t" r="r" b="b"/>
              <a:pathLst>
                <a:path w="6312" h="7442" fill="none" extrusionOk="0">
                  <a:moveTo>
                    <a:pt x="6311" y="2798"/>
                  </a:moveTo>
                  <a:cubicBezTo>
                    <a:pt x="6311" y="4346"/>
                    <a:pt x="5228" y="6227"/>
                    <a:pt x="3871" y="7001"/>
                  </a:cubicBezTo>
                  <a:cubicBezTo>
                    <a:pt x="3204" y="7394"/>
                    <a:pt x="2585" y="7441"/>
                    <a:pt x="2132" y="7168"/>
                  </a:cubicBezTo>
                  <a:lnTo>
                    <a:pt x="1" y="5929"/>
                  </a:lnTo>
                  <a:cubicBezTo>
                    <a:pt x="453" y="6191"/>
                    <a:pt x="1061" y="6156"/>
                    <a:pt x="1751" y="5775"/>
                  </a:cubicBezTo>
                  <a:cubicBezTo>
                    <a:pt x="3085" y="5001"/>
                    <a:pt x="4192" y="3108"/>
                    <a:pt x="4192" y="1560"/>
                  </a:cubicBezTo>
                  <a:cubicBezTo>
                    <a:pt x="4192" y="786"/>
                    <a:pt x="3918" y="250"/>
                    <a:pt x="3478" y="0"/>
                  </a:cubicBezTo>
                  <a:lnTo>
                    <a:pt x="5597" y="1226"/>
                  </a:lnTo>
                  <a:cubicBezTo>
                    <a:pt x="6049" y="1476"/>
                    <a:pt x="6311" y="2024"/>
                    <a:pt x="6311" y="2798"/>
                  </a:cubicBezTo>
                  <a:close/>
                </a:path>
              </a:pathLst>
            </a:custGeom>
            <a:solidFill>
              <a:schemeClr val="dk2"/>
            </a:solidFill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2913;p34">
              <a:extLst>
                <a:ext uri="{FF2B5EF4-FFF2-40B4-BE49-F238E27FC236}">
                  <a16:creationId xmlns:a16="http://schemas.microsoft.com/office/drawing/2014/main" id="{5DE4D331-47E1-4EE2-E393-EC78B1EB3177}"/>
                </a:ext>
              </a:extLst>
            </p:cNvPr>
            <p:cNvSpPr/>
            <p:nvPr/>
          </p:nvSpPr>
          <p:spPr>
            <a:xfrm>
              <a:off x="3673075" y="3122250"/>
              <a:ext cx="53600" cy="156275"/>
            </a:xfrm>
            <a:custGeom>
              <a:avLst/>
              <a:gdLst/>
              <a:ahLst/>
              <a:cxnLst/>
              <a:rect l="l" t="t" r="r" b="b"/>
              <a:pathLst>
                <a:path w="2144" h="6251" extrusionOk="0">
                  <a:moveTo>
                    <a:pt x="0" y="0"/>
                  </a:moveTo>
                  <a:lnTo>
                    <a:pt x="12" y="5013"/>
                  </a:lnTo>
                  <a:lnTo>
                    <a:pt x="2143" y="6251"/>
                  </a:lnTo>
                  <a:lnTo>
                    <a:pt x="2131" y="1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2914;p34">
              <a:extLst>
                <a:ext uri="{FF2B5EF4-FFF2-40B4-BE49-F238E27FC236}">
                  <a16:creationId xmlns:a16="http://schemas.microsoft.com/office/drawing/2014/main" id="{EC17B6C4-D561-3AF6-17F5-20DC345CEBD2}"/>
                </a:ext>
              </a:extLst>
            </p:cNvPr>
            <p:cNvSpPr/>
            <p:nvPr/>
          </p:nvSpPr>
          <p:spPr>
            <a:xfrm>
              <a:off x="3673075" y="3122250"/>
              <a:ext cx="53600" cy="156275"/>
            </a:xfrm>
            <a:custGeom>
              <a:avLst/>
              <a:gdLst/>
              <a:ahLst/>
              <a:cxnLst/>
              <a:rect l="l" t="t" r="r" b="b"/>
              <a:pathLst>
                <a:path w="2144" h="6251" fill="none" extrusionOk="0">
                  <a:moveTo>
                    <a:pt x="2131" y="1250"/>
                  </a:moveTo>
                  <a:lnTo>
                    <a:pt x="2143" y="6251"/>
                  </a:lnTo>
                  <a:lnTo>
                    <a:pt x="12" y="501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2915;p34">
              <a:extLst>
                <a:ext uri="{FF2B5EF4-FFF2-40B4-BE49-F238E27FC236}">
                  <a16:creationId xmlns:a16="http://schemas.microsoft.com/office/drawing/2014/main" id="{6D4D33BA-4289-D093-461D-7A4BACF226D5}"/>
                </a:ext>
              </a:extLst>
            </p:cNvPr>
            <p:cNvSpPr/>
            <p:nvPr/>
          </p:nvSpPr>
          <p:spPr>
            <a:xfrm>
              <a:off x="3313200" y="2928475"/>
              <a:ext cx="641175" cy="476850"/>
            </a:xfrm>
            <a:custGeom>
              <a:avLst/>
              <a:gdLst/>
              <a:ahLst/>
              <a:cxnLst/>
              <a:rect l="l" t="t" r="r" b="b"/>
              <a:pathLst>
                <a:path w="25647" h="19074" extrusionOk="0">
                  <a:moveTo>
                    <a:pt x="9759" y="7798"/>
                  </a:moveTo>
                  <a:lnTo>
                    <a:pt x="9872" y="7864"/>
                  </a:lnTo>
                  <a:lnTo>
                    <a:pt x="9872" y="7864"/>
                  </a:lnTo>
                  <a:lnTo>
                    <a:pt x="9883" y="7858"/>
                  </a:lnTo>
                  <a:cubicBezTo>
                    <a:pt x="9842" y="7837"/>
                    <a:pt x="9801" y="7817"/>
                    <a:pt x="9759" y="7798"/>
                  </a:cubicBezTo>
                  <a:close/>
                  <a:moveTo>
                    <a:pt x="23515" y="0"/>
                  </a:moveTo>
                  <a:lnTo>
                    <a:pt x="9883" y="7870"/>
                  </a:lnTo>
                  <a:lnTo>
                    <a:pt x="9872" y="7864"/>
                  </a:lnTo>
                  <a:lnTo>
                    <a:pt x="9872" y="7864"/>
                  </a:lnTo>
                  <a:lnTo>
                    <a:pt x="9037" y="8346"/>
                  </a:lnTo>
                  <a:lnTo>
                    <a:pt x="11169" y="9585"/>
                  </a:lnTo>
                  <a:lnTo>
                    <a:pt x="25647" y="1215"/>
                  </a:lnTo>
                  <a:lnTo>
                    <a:pt x="23515" y="0"/>
                  </a:lnTo>
                  <a:close/>
                  <a:moveTo>
                    <a:pt x="6642" y="6368"/>
                  </a:moveTo>
                  <a:cubicBezTo>
                    <a:pt x="6025" y="6368"/>
                    <a:pt x="5329" y="6569"/>
                    <a:pt x="4584" y="6989"/>
                  </a:cubicBezTo>
                  <a:cubicBezTo>
                    <a:pt x="2060" y="8454"/>
                    <a:pt x="0" y="12014"/>
                    <a:pt x="24" y="14907"/>
                  </a:cubicBezTo>
                  <a:cubicBezTo>
                    <a:pt x="24" y="16359"/>
                    <a:pt x="536" y="17371"/>
                    <a:pt x="1358" y="17848"/>
                  </a:cubicBezTo>
                  <a:lnTo>
                    <a:pt x="3489" y="19074"/>
                  </a:lnTo>
                  <a:cubicBezTo>
                    <a:pt x="2667" y="18598"/>
                    <a:pt x="2144" y="17586"/>
                    <a:pt x="2144" y="16145"/>
                  </a:cubicBezTo>
                  <a:cubicBezTo>
                    <a:pt x="2132" y="13240"/>
                    <a:pt x="4191" y="9692"/>
                    <a:pt x="6716" y="8227"/>
                  </a:cubicBezTo>
                  <a:cubicBezTo>
                    <a:pt x="7459" y="7799"/>
                    <a:pt x="8159" y="7597"/>
                    <a:pt x="8775" y="7597"/>
                  </a:cubicBezTo>
                  <a:cubicBezTo>
                    <a:pt x="9134" y="7597"/>
                    <a:pt x="9465" y="7666"/>
                    <a:pt x="9759" y="7798"/>
                  </a:cubicBezTo>
                  <a:lnTo>
                    <a:pt x="9759" y="7798"/>
                  </a:lnTo>
                  <a:lnTo>
                    <a:pt x="7847" y="6680"/>
                  </a:lnTo>
                  <a:cubicBezTo>
                    <a:pt x="7496" y="6474"/>
                    <a:pt x="7090" y="6368"/>
                    <a:pt x="6642" y="63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2916;p34">
              <a:extLst>
                <a:ext uri="{FF2B5EF4-FFF2-40B4-BE49-F238E27FC236}">
                  <a16:creationId xmlns:a16="http://schemas.microsoft.com/office/drawing/2014/main" id="{C8FC5A73-E9CB-FA0A-4C3F-5D12226F4AD4}"/>
                </a:ext>
              </a:extLst>
            </p:cNvPr>
            <p:cNvSpPr/>
            <p:nvPr/>
          </p:nvSpPr>
          <p:spPr>
            <a:xfrm>
              <a:off x="3313200" y="2928475"/>
              <a:ext cx="641175" cy="476850"/>
            </a:xfrm>
            <a:custGeom>
              <a:avLst/>
              <a:gdLst/>
              <a:ahLst/>
              <a:cxnLst/>
              <a:rect l="l" t="t" r="r" b="b"/>
              <a:pathLst>
                <a:path w="25647" h="19074" fill="none" extrusionOk="0">
                  <a:moveTo>
                    <a:pt x="25647" y="1215"/>
                  </a:moveTo>
                  <a:lnTo>
                    <a:pt x="11169" y="9585"/>
                  </a:lnTo>
                  <a:lnTo>
                    <a:pt x="9037" y="8346"/>
                  </a:lnTo>
                  <a:lnTo>
                    <a:pt x="9883" y="7858"/>
                  </a:lnTo>
                  <a:cubicBezTo>
                    <a:pt x="9073" y="7430"/>
                    <a:pt x="7954" y="7513"/>
                    <a:pt x="6716" y="8227"/>
                  </a:cubicBezTo>
                  <a:cubicBezTo>
                    <a:pt x="4191" y="9692"/>
                    <a:pt x="2132" y="13240"/>
                    <a:pt x="2144" y="16145"/>
                  </a:cubicBezTo>
                  <a:cubicBezTo>
                    <a:pt x="2144" y="17586"/>
                    <a:pt x="2667" y="18598"/>
                    <a:pt x="3489" y="19074"/>
                  </a:cubicBezTo>
                  <a:lnTo>
                    <a:pt x="1358" y="17848"/>
                  </a:lnTo>
                  <a:cubicBezTo>
                    <a:pt x="536" y="17371"/>
                    <a:pt x="24" y="16359"/>
                    <a:pt x="24" y="14907"/>
                  </a:cubicBezTo>
                  <a:cubicBezTo>
                    <a:pt x="0" y="12014"/>
                    <a:pt x="2060" y="8454"/>
                    <a:pt x="4584" y="6989"/>
                  </a:cubicBezTo>
                  <a:cubicBezTo>
                    <a:pt x="5870" y="6263"/>
                    <a:pt x="7013" y="6191"/>
                    <a:pt x="7847" y="6680"/>
                  </a:cubicBezTo>
                  <a:lnTo>
                    <a:pt x="9883" y="7870"/>
                  </a:lnTo>
                  <a:lnTo>
                    <a:pt x="23515" y="0"/>
                  </a:lnTo>
                  <a:close/>
                </a:path>
              </a:pathLst>
            </a:custGeom>
            <a:solidFill>
              <a:schemeClr val="dk2"/>
            </a:solidFill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2917;p34">
              <a:extLst>
                <a:ext uri="{FF2B5EF4-FFF2-40B4-BE49-F238E27FC236}">
                  <a16:creationId xmlns:a16="http://schemas.microsoft.com/office/drawing/2014/main" id="{6CC826DC-513B-E878-31E7-F26A308C54A8}"/>
                </a:ext>
              </a:extLst>
            </p:cNvPr>
            <p:cNvSpPr/>
            <p:nvPr/>
          </p:nvSpPr>
          <p:spPr>
            <a:xfrm>
              <a:off x="3799275" y="3090700"/>
              <a:ext cx="53300" cy="115200"/>
            </a:xfrm>
            <a:custGeom>
              <a:avLst/>
              <a:gdLst/>
              <a:ahLst/>
              <a:cxnLst/>
              <a:rect l="l" t="t" r="r" b="b"/>
              <a:pathLst>
                <a:path w="2132" h="4608" extrusionOk="0">
                  <a:moveTo>
                    <a:pt x="0" y="0"/>
                  </a:moveTo>
                  <a:lnTo>
                    <a:pt x="0" y="3369"/>
                  </a:lnTo>
                  <a:lnTo>
                    <a:pt x="2132" y="4608"/>
                  </a:lnTo>
                  <a:lnTo>
                    <a:pt x="2132" y="1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2918;p34">
              <a:extLst>
                <a:ext uri="{FF2B5EF4-FFF2-40B4-BE49-F238E27FC236}">
                  <a16:creationId xmlns:a16="http://schemas.microsoft.com/office/drawing/2014/main" id="{03EAD00F-AAFC-90C0-18A8-B99C0E69F28A}"/>
                </a:ext>
              </a:extLst>
            </p:cNvPr>
            <p:cNvSpPr/>
            <p:nvPr/>
          </p:nvSpPr>
          <p:spPr>
            <a:xfrm>
              <a:off x="3799275" y="3090700"/>
              <a:ext cx="53300" cy="115200"/>
            </a:xfrm>
            <a:custGeom>
              <a:avLst/>
              <a:gdLst/>
              <a:ahLst/>
              <a:cxnLst/>
              <a:rect l="l" t="t" r="r" b="b"/>
              <a:pathLst>
                <a:path w="2132" h="4608" fill="none" extrusionOk="0">
                  <a:moveTo>
                    <a:pt x="2132" y="1238"/>
                  </a:moveTo>
                  <a:lnTo>
                    <a:pt x="2132" y="4608"/>
                  </a:lnTo>
                  <a:lnTo>
                    <a:pt x="0" y="33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2919;p34">
              <a:extLst>
                <a:ext uri="{FF2B5EF4-FFF2-40B4-BE49-F238E27FC236}">
                  <a16:creationId xmlns:a16="http://schemas.microsoft.com/office/drawing/2014/main" id="{FBEC63DE-501B-2332-01D1-38018EF86447}"/>
                </a:ext>
              </a:extLst>
            </p:cNvPr>
            <p:cNvSpPr/>
            <p:nvPr/>
          </p:nvSpPr>
          <p:spPr>
            <a:xfrm>
              <a:off x="3366175" y="2958825"/>
              <a:ext cx="588200" cy="454375"/>
            </a:xfrm>
            <a:custGeom>
              <a:avLst/>
              <a:gdLst/>
              <a:ahLst/>
              <a:cxnLst/>
              <a:rect l="l" t="t" r="r" b="b"/>
              <a:pathLst>
                <a:path w="23528" h="18175" extrusionOk="0">
                  <a:moveTo>
                    <a:pt x="5706" y="9135"/>
                  </a:moveTo>
                  <a:cubicBezTo>
                    <a:pt x="6515" y="9135"/>
                    <a:pt x="7073" y="9772"/>
                    <a:pt x="7073" y="10871"/>
                  </a:cubicBezTo>
                  <a:cubicBezTo>
                    <a:pt x="7073" y="12419"/>
                    <a:pt x="5966" y="14312"/>
                    <a:pt x="4632" y="15086"/>
                  </a:cubicBezTo>
                  <a:cubicBezTo>
                    <a:pt x="4239" y="15310"/>
                    <a:pt x="3866" y="15417"/>
                    <a:pt x="3535" y="15417"/>
                  </a:cubicBezTo>
                  <a:cubicBezTo>
                    <a:pt x="2726" y="15417"/>
                    <a:pt x="2168" y="14780"/>
                    <a:pt x="2168" y="13681"/>
                  </a:cubicBezTo>
                  <a:cubicBezTo>
                    <a:pt x="2168" y="12133"/>
                    <a:pt x="3275" y="10240"/>
                    <a:pt x="4609" y="9466"/>
                  </a:cubicBezTo>
                  <a:cubicBezTo>
                    <a:pt x="5002" y="9242"/>
                    <a:pt x="5375" y="9135"/>
                    <a:pt x="5706" y="9135"/>
                  </a:cubicBezTo>
                  <a:close/>
                  <a:moveTo>
                    <a:pt x="23528" y="1"/>
                  </a:moveTo>
                  <a:lnTo>
                    <a:pt x="9050" y="8371"/>
                  </a:lnTo>
                  <a:cubicBezTo>
                    <a:pt x="8701" y="7091"/>
                    <a:pt x="7821" y="6377"/>
                    <a:pt x="6658" y="6377"/>
                  </a:cubicBezTo>
                  <a:cubicBezTo>
                    <a:pt x="6036" y="6377"/>
                    <a:pt x="5332" y="6582"/>
                    <a:pt x="4585" y="7013"/>
                  </a:cubicBezTo>
                  <a:cubicBezTo>
                    <a:pt x="2049" y="8466"/>
                    <a:pt x="1" y="12026"/>
                    <a:pt x="13" y="14931"/>
                  </a:cubicBezTo>
                  <a:cubicBezTo>
                    <a:pt x="21" y="16989"/>
                    <a:pt x="1057" y="18175"/>
                    <a:pt x="2558" y="18175"/>
                  </a:cubicBezTo>
                  <a:cubicBezTo>
                    <a:pt x="3176" y="18175"/>
                    <a:pt x="3873" y="17974"/>
                    <a:pt x="4609" y="17550"/>
                  </a:cubicBezTo>
                  <a:cubicBezTo>
                    <a:pt x="6799" y="16300"/>
                    <a:pt x="8609" y="13490"/>
                    <a:pt x="9073" y="10871"/>
                  </a:cubicBezTo>
                  <a:lnTo>
                    <a:pt x="14384" y="7799"/>
                  </a:lnTo>
                  <a:lnTo>
                    <a:pt x="14407" y="12812"/>
                  </a:lnTo>
                  <a:lnTo>
                    <a:pt x="16598" y="11550"/>
                  </a:lnTo>
                  <a:lnTo>
                    <a:pt x="16574" y="8168"/>
                  </a:lnTo>
                  <a:lnTo>
                    <a:pt x="19432" y="6525"/>
                  </a:lnTo>
                  <a:lnTo>
                    <a:pt x="19456" y="9895"/>
                  </a:lnTo>
                  <a:lnTo>
                    <a:pt x="21634" y="8633"/>
                  </a:lnTo>
                  <a:lnTo>
                    <a:pt x="21623" y="3620"/>
                  </a:lnTo>
                  <a:lnTo>
                    <a:pt x="23528" y="2513"/>
                  </a:lnTo>
                  <a:lnTo>
                    <a:pt x="23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2920;p34">
              <a:extLst>
                <a:ext uri="{FF2B5EF4-FFF2-40B4-BE49-F238E27FC236}">
                  <a16:creationId xmlns:a16="http://schemas.microsoft.com/office/drawing/2014/main" id="{8A2610CE-01BF-F667-CD2B-F7CB8B3FA721}"/>
                </a:ext>
              </a:extLst>
            </p:cNvPr>
            <p:cNvSpPr/>
            <p:nvPr/>
          </p:nvSpPr>
          <p:spPr>
            <a:xfrm>
              <a:off x="3366175" y="2958825"/>
              <a:ext cx="588200" cy="475075"/>
            </a:xfrm>
            <a:custGeom>
              <a:avLst/>
              <a:gdLst/>
              <a:ahLst/>
              <a:cxnLst/>
              <a:rect l="l" t="t" r="r" b="b"/>
              <a:pathLst>
                <a:path w="23528" h="19003" fill="none" extrusionOk="0">
                  <a:moveTo>
                    <a:pt x="9050" y="8371"/>
                  </a:moveTo>
                  <a:lnTo>
                    <a:pt x="23528" y="1"/>
                  </a:lnTo>
                  <a:lnTo>
                    <a:pt x="23528" y="2513"/>
                  </a:lnTo>
                  <a:lnTo>
                    <a:pt x="21623" y="3620"/>
                  </a:lnTo>
                  <a:lnTo>
                    <a:pt x="21634" y="8633"/>
                  </a:lnTo>
                  <a:lnTo>
                    <a:pt x="19456" y="9895"/>
                  </a:lnTo>
                  <a:lnTo>
                    <a:pt x="19432" y="6525"/>
                  </a:lnTo>
                  <a:lnTo>
                    <a:pt x="16574" y="8168"/>
                  </a:lnTo>
                  <a:lnTo>
                    <a:pt x="16598" y="11550"/>
                  </a:lnTo>
                  <a:lnTo>
                    <a:pt x="14407" y="12812"/>
                  </a:lnTo>
                  <a:lnTo>
                    <a:pt x="14384" y="7799"/>
                  </a:lnTo>
                  <a:lnTo>
                    <a:pt x="9073" y="10871"/>
                  </a:lnTo>
                  <a:cubicBezTo>
                    <a:pt x="8609" y="13490"/>
                    <a:pt x="6799" y="16300"/>
                    <a:pt x="4609" y="17550"/>
                  </a:cubicBezTo>
                  <a:cubicBezTo>
                    <a:pt x="2084" y="19003"/>
                    <a:pt x="25" y="17836"/>
                    <a:pt x="13" y="14931"/>
                  </a:cubicBezTo>
                  <a:cubicBezTo>
                    <a:pt x="1" y="12026"/>
                    <a:pt x="2049" y="8466"/>
                    <a:pt x="4585" y="7013"/>
                  </a:cubicBezTo>
                  <a:cubicBezTo>
                    <a:pt x="6728" y="5775"/>
                    <a:pt x="8514" y="6406"/>
                    <a:pt x="9050" y="8371"/>
                  </a:cubicBezTo>
                  <a:close/>
                  <a:moveTo>
                    <a:pt x="4632" y="15086"/>
                  </a:moveTo>
                  <a:cubicBezTo>
                    <a:pt x="5966" y="14312"/>
                    <a:pt x="7073" y="12419"/>
                    <a:pt x="7073" y="10871"/>
                  </a:cubicBezTo>
                  <a:cubicBezTo>
                    <a:pt x="7073" y="9323"/>
                    <a:pt x="5966" y="8692"/>
                    <a:pt x="4609" y="9466"/>
                  </a:cubicBezTo>
                  <a:cubicBezTo>
                    <a:pt x="3275" y="10240"/>
                    <a:pt x="2168" y="12133"/>
                    <a:pt x="2168" y="13681"/>
                  </a:cubicBezTo>
                  <a:cubicBezTo>
                    <a:pt x="2168" y="15229"/>
                    <a:pt x="3275" y="15860"/>
                    <a:pt x="4632" y="1508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2921;p34">
              <a:extLst>
                <a:ext uri="{FF2B5EF4-FFF2-40B4-BE49-F238E27FC236}">
                  <a16:creationId xmlns:a16="http://schemas.microsoft.com/office/drawing/2014/main" id="{775DCD5A-4A3B-3899-D10C-DBC9BDBC86CC}"/>
                </a:ext>
              </a:extLst>
            </p:cNvPr>
            <p:cNvSpPr/>
            <p:nvPr/>
          </p:nvSpPr>
          <p:spPr>
            <a:xfrm>
              <a:off x="4268375" y="2752975"/>
              <a:ext cx="645050" cy="492825"/>
            </a:xfrm>
            <a:custGeom>
              <a:avLst/>
              <a:gdLst/>
              <a:ahLst/>
              <a:cxnLst/>
              <a:rect l="l" t="t" r="r" b="b"/>
              <a:pathLst>
                <a:path w="25802" h="19713" extrusionOk="0">
                  <a:moveTo>
                    <a:pt x="1304" y="0"/>
                  </a:moveTo>
                  <a:cubicBezTo>
                    <a:pt x="1097" y="0"/>
                    <a:pt x="910" y="48"/>
                    <a:pt x="751" y="138"/>
                  </a:cubicBezTo>
                  <a:lnTo>
                    <a:pt x="1" y="579"/>
                  </a:lnTo>
                  <a:lnTo>
                    <a:pt x="24432" y="19712"/>
                  </a:lnTo>
                  <a:lnTo>
                    <a:pt x="25182" y="19284"/>
                  </a:lnTo>
                  <a:cubicBezTo>
                    <a:pt x="25551" y="19057"/>
                    <a:pt x="25790" y="18593"/>
                    <a:pt x="25790" y="17926"/>
                  </a:cubicBezTo>
                  <a:lnTo>
                    <a:pt x="25790" y="16319"/>
                  </a:lnTo>
                  <a:cubicBezTo>
                    <a:pt x="25801" y="14985"/>
                    <a:pt x="24849" y="13342"/>
                    <a:pt x="23694" y="12676"/>
                  </a:cubicBezTo>
                  <a:lnTo>
                    <a:pt x="2251" y="293"/>
                  </a:lnTo>
                  <a:cubicBezTo>
                    <a:pt x="1912" y="93"/>
                    <a:pt x="1589" y="0"/>
                    <a:pt x="1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2922;p34">
              <a:extLst>
                <a:ext uri="{FF2B5EF4-FFF2-40B4-BE49-F238E27FC236}">
                  <a16:creationId xmlns:a16="http://schemas.microsoft.com/office/drawing/2014/main" id="{00C54506-1E79-5D25-602E-227B9BFEEFC7}"/>
                </a:ext>
              </a:extLst>
            </p:cNvPr>
            <p:cNvSpPr/>
            <p:nvPr/>
          </p:nvSpPr>
          <p:spPr>
            <a:xfrm>
              <a:off x="4268375" y="2751075"/>
              <a:ext cx="645050" cy="494725"/>
            </a:xfrm>
            <a:custGeom>
              <a:avLst/>
              <a:gdLst/>
              <a:ahLst/>
              <a:cxnLst/>
              <a:rect l="l" t="t" r="r" b="b"/>
              <a:pathLst>
                <a:path w="25802" h="19789" fill="none" extrusionOk="0">
                  <a:moveTo>
                    <a:pt x="1" y="655"/>
                  </a:moveTo>
                  <a:lnTo>
                    <a:pt x="751" y="214"/>
                  </a:lnTo>
                  <a:cubicBezTo>
                    <a:pt x="1132" y="0"/>
                    <a:pt x="1668" y="24"/>
                    <a:pt x="2251" y="369"/>
                  </a:cubicBezTo>
                  <a:lnTo>
                    <a:pt x="23694" y="12752"/>
                  </a:lnTo>
                  <a:cubicBezTo>
                    <a:pt x="24849" y="13418"/>
                    <a:pt x="25801" y="15061"/>
                    <a:pt x="25790" y="16395"/>
                  </a:cubicBezTo>
                  <a:lnTo>
                    <a:pt x="25790" y="18002"/>
                  </a:lnTo>
                  <a:cubicBezTo>
                    <a:pt x="25790" y="18669"/>
                    <a:pt x="25551" y="19133"/>
                    <a:pt x="25182" y="19360"/>
                  </a:cubicBezTo>
                  <a:lnTo>
                    <a:pt x="24432" y="19788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2923;p34">
              <a:extLst>
                <a:ext uri="{FF2B5EF4-FFF2-40B4-BE49-F238E27FC236}">
                  <a16:creationId xmlns:a16="http://schemas.microsoft.com/office/drawing/2014/main" id="{B15030D6-A9BB-A799-0198-EA7058A2AD2B}"/>
                </a:ext>
              </a:extLst>
            </p:cNvPr>
            <p:cNvSpPr/>
            <p:nvPr/>
          </p:nvSpPr>
          <p:spPr>
            <a:xfrm>
              <a:off x="4268075" y="2782625"/>
              <a:ext cx="611725" cy="447750"/>
            </a:xfrm>
            <a:custGeom>
              <a:avLst/>
              <a:gdLst/>
              <a:ahLst/>
              <a:cxnLst/>
              <a:rect l="l" t="t" r="r" b="b"/>
              <a:pathLst>
                <a:path w="24469" h="17910" extrusionOk="0">
                  <a:moveTo>
                    <a:pt x="727" y="0"/>
                  </a:moveTo>
                  <a:cubicBezTo>
                    <a:pt x="679" y="0"/>
                    <a:pt x="620" y="12"/>
                    <a:pt x="572" y="24"/>
                  </a:cubicBezTo>
                  <a:cubicBezTo>
                    <a:pt x="537" y="48"/>
                    <a:pt x="489" y="60"/>
                    <a:pt x="441" y="83"/>
                  </a:cubicBezTo>
                  <a:cubicBezTo>
                    <a:pt x="429" y="107"/>
                    <a:pt x="417" y="107"/>
                    <a:pt x="394" y="119"/>
                  </a:cubicBezTo>
                  <a:cubicBezTo>
                    <a:pt x="382" y="119"/>
                    <a:pt x="370" y="131"/>
                    <a:pt x="358" y="143"/>
                  </a:cubicBezTo>
                  <a:lnTo>
                    <a:pt x="310" y="191"/>
                  </a:lnTo>
                  <a:lnTo>
                    <a:pt x="275" y="226"/>
                  </a:lnTo>
                  <a:lnTo>
                    <a:pt x="239" y="262"/>
                  </a:lnTo>
                  <a:cubicBezTo>
                    <a:pt x="215" y="286"/>
                    <a:pt x="203" y="310"/>
                    <a:pt x="191" y="322"/>
                  </a:cubicBezTo>
                  <a:cubicBezTo>
                    <a:pt x="179" y="357"/>
                    <a:pt x="156" y="369"/>
                    <a:pt x="144" y="405"/>
                  </a:cubicBezTo>
                  <a:cubicBezTo>
                    <a:pt x="132" y="417"/>
                    <a:pt x="120" y="441"/>
                    <a:pt x="120" y="464"/>
                  </a:cubicBezTo>
                  <a:cubicBezTo>
                    <a:pt x="108" y="488"/>
                    <a:pt x="84" y="536"/>
                    <a:pt x="72" y="560"/>
                  </a:cubicBezTo>
                  <a:cubicBezTo>
                    <a:pt x="60" y="595"/>
                    <a:pt x="36" y="607"/>
                    <a:pt x="36" y="643"/>
                  </a:cubicBezTo>
                  <a:cubicBezTo>
                    <a:pt x="36" y="667"/>
                    <a:pt x="25" y="679"/>
                    <a:pt x="25" y="714"/>
                  </a:cubicBezTo>
                  <a:cubicBezTo>
                    <a:pt x="25" y="738"/>
                    <a:pt x="13" y="786"/>
                    <a:pt x="13" y="822"/>
                  </a:cubicBezTo>
                  <a:cubicBezTo>
                    <a:pt x="1" y="845"/>
                    <a:pt x="1" y="857"/>
                    <a:pt x="1" y="893"/>
                  </a:cubicBezTo>
                  <a:lnTo>
                    <a:pt x="1" y="953"/>
                  </a:lnTo>
                  <a:lnTo>
                    <a:pt x="1" y="1060"/>
                  </a:lnTo>
                  <a:lnTo>
                    <a:pt x="1" y="2679"/>
                  </a:lnTo>
                  <a:cubicBezTo>
                    <a:pt x="1" y="2917"/>
                    <a:pt x="48" y="3167"/>
                    <a:pt x="120" y="3417"/>
                  </a:cubicBezTo>
                  <a:cubicBezTo>
                    <a:pt x="132" y="3501"/>
                    <a:pt x="144" y="3560"/>
                    <a:pt x="179" y="3620"/>
                  </a:cubicBezTo>
                  <a:cubicBezTo>
                    <a:pt x="191" y="3631"/>
                    <a:pt x="191" y="3655"/>
                    <a:pt x="203" y="3679"/>
                  </a:cubicBezTo>
                  <a:cubicBezTo>
                    <a:pt x="203" y="3691"/>
                    <a:pt x="227" y="3691"/>
                    <a:pt x="227" y="3703"/>
                  </a:cubicBezTo>
                  <a:cubicBezTo>
                    <a:pt x="239" y="3751"/>
                    <a:pt x="263" y="3798"/>
                    <a:pt x="286" y="3834"/>
                  </a:cubicBezTo>
                  <a:cubicBezTo>
                    <a:pt x="298" y="3882"/>
                    <a:pt x="310" y="3929"/>
                    <a:pt x="346" y="3977"/>
                  </a:cubicBezTo>
                  <a:cubicBezTo>
                    <a:pt x="346" y="3989"/>
                    <a:pt x="346" y="4001"/>
                    <a:pt x="358" y="4012"/>
                  </a:cubicBezTo>
                  <a:cubicBezTo>
                    <a:pt x="382" y="4060"/>
                    <a:pt x="406" y="4108"/>
                    <a:pt x="429" y="4155"/>
                  </a:cubicBezTo>
                  <a:cubicBezTo>
                    <a:pt x="537" y="4346"/>
                    <a:pt x="656" y="4513"/>
                    <a:pt x="787" y="4667"/>
                  </a:cubicBezTo>
                  <a:cubicBezTo>
                    <a:pt x="822" y="4715"/>
                    <a:pt x="846" y="4751"/>
                    <a:pt x="882" y="4774"/>
                  </a:cubicBezTo>
                  <a:lnTo>
                    <a:pt x="894" y="4786"/>
                  </a:lnTo>
                  <a:lnTo>
                    <a:pt x="977" y="4882"/>
                  </a:lnTo>
                  <a:lnTo>
                    <a:pt x="1072" y="4965"/>
                  </a:lnTo>
                  <a:cubicBezTo>
                    <a:pt x="1096" y="5001"/>
                    <a:pt x="1108" y="5025"/>
                    <a:pt x="1144" y="5048"/>
                  </a:cubicBezTo>
                  <a:cubicBezTo>
                    <a:pt x="1156" y="5060"/>
                    <a:pt x="1179" y="5084"/>
                    <a:pt x="1203" y="5108"/>
                  </a:cubicBezTo>
                  <a:cubicBezTo>
                    <a:pt x="1251" y="5144"/>
                    <a:pt x="1310" y="5191"/>
                    <a:pt x="1358" y="5227"/>
                  </a:cubicBezTo>
                  <a:cubicBezTo>
                    <a:pt x="1382" y="5239"/>
                    <a:pt x="1394" y="5251"/>
                    <a:pt x="1429" y="5263"/>
                  </a:cubicBezTo>
                  <a:cubicBezTo>
                    <a:pt x="1453" y="5275"/>
                    <a:pt x="1477" y="5298"/>
                    <a:pt x="1501" y="5310"/>
                  </a:cubicBezTo>
                  <a:lnTo>
                    <a:pt x="22944" y="17705"/>
                  </a:lnTo>
                  <a:cubicBezTo>
                    <a:pt x="23187" y="17844"/>
                    <a:pt x="23419" y="17910"/>
                    <a:pt x="23624" y="17910"/>
                  </a:cubicBezTo>
                  <a:cubicBezTo>
                    <a:pt x="24122" y="17910"/>
                    <a:pt x="24468" y="17522"/>
                    <a:pt x="24468" y="16847"/>
                  </a:cubicBezTo>
                  <a:lnTo>
                    <a:pt x="24468" y="15204"/>
                  </a:lnTo>
                  <a:cubicBezTo>
                    <a:pt x="24468" y="15145"/>
                    <a:pt x="24468" y="15085"/>
                    <a:pt x="24432" y="14990"/>
                  </a:cubicBezTo>
                  <a:cubicBezTo>
                    <a:pt x="24432" y="14930"/>
                    <a:pt x="24432" y="14883"/>
                    <a:pt x="24420" y="14835"/>
                  </a:cubicBezTo>
                  <a:lnTo>
                    <a:pt x="24420" y="14823"/>
                  </a:lnTo>
                  <a:cubicBezTo>
                    <a:pt x="24420" y="14811"/>
                    <a:pt x="24409" y="14776"/>
                    <a:pt x="24409" y="14764"/>
                  </a:cubicBezTo>
                  <a:cubicBezTo>
                    <a:pt x="24385" y="14716"/>
                    <a:pt x="24385" y="14657"/>
                    <a:pt x="24373" y="14609"/>
                  </a:cubicBezTo>
                  <a:cubicBezTo>
                    <a:pt x="24373" y="14573"/>
                    <a:pt x="24361" y="14526"/>
                    <a:pt x="24349" y="14478"/>
                  </a:cubicBezTo>
                  <a:cubicBezTo>
                    <a:pt x="24325" y="14454"/>
                    <a:pt x="24325" y="14419"/>
                    <a:pt x="24313" y="14395"/>
                  </a:cubicBezTo>
                  <a:lnTo>
                    <a:pt x="24266" y="14252"/>
                  </a:lnTo>
                  <a:cubicBezTo>
                    <a:pt x="24254" y="14180"/>
                    <a:pt x="24230" y="14121"/>
                    <a:pt x="24194" y="14061"/>
                  </a:cubicBezTo>
                  <a:lnTo>
                    <a:pt x="24111" y="13883"/>
                  </a:lnTo>
                  <a:cubicBezTo>
                    <a:pt x="24063" y="13823"/>
                    <a:pt x="24028" y="13764"/>
                    <a:pt x="24004" y="13704"/>
                  </a:cubicBezTo>
                  <a:cubicBezTo>
                    <a:pt x="23968" y="13657"/>
                    <a:pt x="23944" y="13597"/>
                    <a:pt x="23908" y="13561"/>
                  </a:cubicBezTo>
                  <a:cubicBezTo>
                    <a:pt x="23885" y="13526"/>
                    <a:pt x="23873" y="13478"/>
                    <a:pt x="23837" y="13454"/>
                  </a:cubicBezTo>
                  <a:cubicBezTo>
                    <a:pt x="23813" y="13406"/>
                    <a:pt x="23766" y="13359"/>
                    <a:pt x="23730" y="13323"/>
                  </a:cubicBezTo>
                  <a:lnTo>
                    <a:pt x="23718" y="13287"/>
                  </a:lnTo>
                  <a:cubicBezTo>
                    <a:pt x="23694" y="13240"/>
                    <a:pt x="23658" y="13204"/>
                    <a:pt x="23635" y="13168"/>
                  </a:cubicBezTo>
                  <a:cubicBezTo>
                    <a:pt x="23599" y="13145"/>
                    <a:pt x="23575" y="13097"/>
                    <a:pt x="23539" y="13061"/>
                  </a:cubicBezTo>
                  <a:lnTo>
                    <a:pt x="23527" y="13049"/>
                  </a:lnTo>
                  <a:lnTo>
                    <a:pt x="23397" y="12918"/>
                  </a:lnTo>
                  <a:lnTo>
                    <a:pt x="23373" y="12918"/>
                  </a:lnTo>
                  <a:lnTo>
                    <a:pt x="23289" y="12823"/>
                  </a:lnTo>
                  <a:cubicBezTo>
                    <a:pt x="23254" y="12799"/>
                    <a:pt x="23230" y="12764"/>
                    <a:pt x="23194" y="12752"/>
                  </a:cubicBezTo>
                  <a:cubicBezTo>
                    <a:pt x="23170" y="12728"/>
                    <a:pt x="23135" y="12692"/>
                    <a:pt x="23111" y="12680"/>
                  </a:cubicBezTo>
                  <a:lnTo>
                    <a:pt x="23099" y="12668"/>
                  </a:lnTo>
                  <a:cubicBezTo>
                    <a:pt x="23051" y="12633"/>
                    <a:pt x="22992" y="12609"/>
                    <a:pt x="22944" y="12573"/>
                  </a:cubicBezTo>
                  <a:lnTo>
                    <a:pt x="1501" y="191"/>
                  </a:lnTo>
                  <a:cubicBezTo>
                    <a:pt x="1453" y="179"/>
                    <a:pt x="1429" y="143"/>
                    <a:pt x="1382" y="131"/>
                  </a:cubicBezTo>
                  <a:cubicBezTo>
                    <a:pt x="1358" y="119"/>
                    <a:pt x="1310" y="107"/>
                    <a:pt x="1275" y="83"/>
                  </a:cubicBezTo>
                  <a:cubicBezTo>
                    <a:pt x="1263" y="72"/>
                    <a:pt x="1227" y="60"/>
                    <a:pt x="1215" y="60"/>
                  </a:cubicBezTo>
                  <a:cubicBezTo>
                    <a:pt x="1203" y="60"/>
                    <a:pt x="1168" y="48"/>
                    <a:pt x="1156" y="48"/>
                  </a:cubicBezTo>
                  <a:cubicBezTo>
                    <a:pt x="1132" y="48"/>
                    <a:pt x="1108" y="24"/>
                    <a:pt x="1084" y="24"/>
                  </a:cubicBezTo>
                  <a:cubicBezTo>
                    <a:pt x="989" y="12"/>
                    <a:pt x="90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2924;p34">
              <a:extLst>
                <a:ext uri="{FF2B5EF4-FFF2-40B4-BE49-F238E27FC236}">
                  <a16:creationId xmlns:a16="http://schemas.microsoft.com/office/drawing/2014/main" id="{046BE1BA-AB75-504E-7C4F-6F7A3DBB6CB4}"/>
                </a:ext>
              </a:extLst>
            </p:cNvPr>
            <p:cNvSpPr/>
            <p:nvPr/>
          </p:nvSpPr>
          <p:spPr>
            <a:xfrm>
              <a:off x="4252900" y="2763850"/>
              <a:ext cx="642075" cy="485825"/>
            </a:xfrm>
            <a:custGeom>
              <a:avLst/>
              <a:gdLst/>
              <a:ahLst/>
              <a:cxnLst/>
              <a:rect l="l" t="t" r="r" b="b"/>
              <a:pathLst>
                <a:path w="25683" h="19433" extrusionOk="0">
                  <a:moveTo>
                    <a:pt x="1417" y="751"/>
                  </a:moveTo>
                  <a:cubicBezTo>
                    <a:pt x="1501" y="751"/>
                    <a:pt x="1584" y="763"/>
                    <a:pt x="1679" y="775"/>
                  </a:cubicBezTo>
                  <a:cubicBezTo>
                    <a:pt x="1703" y="775"/>
                    <a:pt x="1715" y="799"/>
                    <a:pt x="1751" y="799"/>
                  </a:cubicBezTo>
                  <a:cubicBezTo>
                    <a:pt x="1763" y="799"/>
                    <a:pt x="1798" y="811"/>
                    <a:pt x="1810" y="811"/>
                  </a:cubicBezTo>
                  <a:cubicBezTo>
                    <a:pt x="1822" y="811"/>
                    <a:pt x="1858" y="823"/>
                    <a:pt x="1870" y="834"/>
                  </a:cubicBezTo>
                  <a:cubicBezTo>
                    <a:pt x="1906" y="858"/>
                    <a:pt x="1941" y="870"/>
                    <a:pt x="1977" y="882"/>
                  </a:cubicBezTo>
                  <a:cubicBezTo>
                    <a:pt x="2013" y="894"/>
                    <a:pt x="2048" y="930"/>
                    <a:pt x="2096" y="942"/>
                  </a:cubicBezTo>
                  <a:lnTo>
                    <a:pt x="23539" y="13324"/>
                  </a:lnTo>
                  <a:cubicBezTo>
                    <a:pt x="23587" y="13360"/>
                    <a:pt x="23646" y="13384"/>
                    <a:pt x="23682" y="13419"/>
                  </a:cubicBezTo>
                  <a:lnTo>
                    <a:pt x="23706" y="13431"/>
                  </a:lnTo>
                  <a:cubicBezTo>
                    <a:pt x="23730" y="13443"/>
                    <a:pt x="23765" y="13479"/>
                    <a:pt x="23789" y="13503"/>
                  </a:cubicBezTo>
                  <a:cubicBezTo>
                    <a:pt x="23825" y="13515"/>
                    <a:pt x="23849" y="13550"/>
                    <a:pt x="23884" y="13574"/>
                  </a:cubicBezTo>
                  <a:lnTo>
                    <a:pt x="23968" y="13669"/>
                  </a:lnTo>
                  <a:lnTo>
                    <a:pt x="23980" y="13669"/>
                  </a:lnTo>
                  <a:lnTo>
                    <a:pt x="24123" y="13800"/>
                  </a:lnTo>
                  <a:lnTo>
                    <a:pt x="24134" y="13812"/>
                  </a:lnTo>
                  <a:cubicBezTo>
                    <a:pt x="24158" y="13848"/>
                    <a:pt x="24194" y="13896"/>
                    <a:pt x="24218" y="13919"/>
                  </a:cubicBezTo>
                  <a:cubicBezTo>
                    <a:pt x="24254" y="13955"/>
                    <a:pt x="24277" y="13991"/>
                    <a:pt x="24313" y="14038"/>
                  </a:cubicBezTo>
                  <a:lnTo>
                    <a:pt x="24325" y="14074"/>
                  </a:lnTo>
                  <a:cubicBezTo>
                    <a:pt x="24361" y="14110"/>
                    <a:pt x="24396" y="14157"/>
                    <a:pt x="24432" y="14205"/>
                  </a:cubicBezTo>
                  <a:cubicBezTo>
                    <a:pt x="24456" y="14229"/>
                    <a:pt x="24480" y="14277"/>
                    <a:pt x="24504" y="14312"/>
                  </a:cubicBezTo>
                  <a:cubicBezTo>
                    <a:pt x="24539" y="14348"/>
                    <a:pt x="24563" y="14408"/>
                    <a:pt x="24599" y="14455"/>
                  </a:cubicBezTo>
                  <a:cubicBezTo>
                    <a:pt x="24623" y="14515"/>
                    <a:pt x="24658" y="14574"/>
                    <a:pt x="24694" y="14634"/>
                  </a:cubicBezTo>
                  <a:lnTo>
                    <a:pt x="24789" y="14812"/>
                  </a:lnTo>
                  <a:cubicBezTo>
                    <a:pt x="24813" y="14872"/>
                    <a:pt x="24849" y="14931"/>
                    <a:pt x="24861" y="15003"/>
                  </a:cubicBezTo>
                  <a:lnTo>
                    <a:pt x="24908" y="15146"/>
                  </a:lnTo>
                  <a:cubicBezTo>
                    <a:pt x="24920" y="15170"/>
                    <a:pt x="24920" y="15205"/>
                    <a:pt x="24932" y="15229"/>
                  </a:cubicBezTo>
                  <a:cubicBezTo>
                    <a:pt x="24956" y="15277"/>
                    <a:pt x="24968" y="15324"/>
                    <a:pt x="24968" y="15360"/>
                  </a:cubicBezTo>
                  <a:cubicBezTo>
                    <a:pt x="24980" y="15408"/>
                    <a:pt x="24980" y="15467"/>
                    <a:pt x="24992" y="15515"/>
                  </a:cubicBezTo>
                  <a:cubicBezTo>
                    <a:pt x="24992" y="15527"/>
                    <a:pt x="25016" y="15562"/>
                    <a:pt x="25016" y="15574"/>
                  </a:cubicBezTo>
                  <a:lnTo>
                    <a:pt x="25016" y="15586"/>
                  </a:lnTo>
                  <a:cubicBezTo>
                    <a:pt x="25027" y="15634"/>
                    <a:pt x="25027" y="15681"/>
                    <a:pt x="25027" y="15741"/>
                  </a:cubicBezTo>
                  <a:cubicBezTo>
                    <a:pt x="25075" y="15836"/>
                    <a:pt x="25075" y="15896"/>
                    <a:pt x="25075" y="15979"/>
                  </a:cubicBezTo>
                  <a:lnTo>
                    <a:pt x="25075" y="17598"/>
                  </a:lnTo>
                  <a:cubicBezTo>
                    <a:pt x="25075" y="18273"/>
                    <a:pt x="24729" y="18661"/>
                    <a:pt x="24231" y="18661"/>
                  </a:cubicBezTo>
                  <a:cubicBezTo>
                    <a:pt x="24026" y="18661"/>
                    <a:pt x="23794" y="18595"/>
                    <a:pt x="23551" y="18456"/>
                  </a:cubicBezTo>
                  <a:lnTo>
                    <a:pt x="2108" y="6061"/>
                  </a:lnTo>
                  <a:cubicBezTo>
                    <a:pt x="2084" y="6049"/>
                    <a:pt x="2060" y="6026"/>
                    <a:pt x="2036" y="6014"/>
                  </a:cubicBezTo>
                  <a:cubicBezTo>
                    <a:pt x="2001" y="6002"/>
                    <a:pt x="1989" y="5990"/>
                    <a:pt x="1965" y="5978"/>
                  </a:cubicBezTo>
                  <a:cubicBezTo>
                    <a:pt x="1917" y="5942"/>
                    <a:pt x="1858" y="5895"/>
                    <a:pt x="1810" y="5859"/>
                  </a:cubicBezTo>
                  <a:cubicBezTo>
                    <a:pt x="1786" y="5835"/>
                    <a:pt x="1763" y="5811"/>
                    <a:pt x="1751" y="5799"/>
                  </a:cubicBezTo>
                  <a:cubicBezTo>
                    <a:pt x="1691" y="5752"/>
                    <a:pt x="1632" y="5692"/>
                    <a:pt x="1572" y="5633"/>
                  </a:cubicBezTo>
                  <a:lnTo>
                    <a:pt x="1489" y="5537"/>
                  </a:lnTo>
                  <a:lnTo>
                    <a:pt x="1465" y="5525"/>
                  </a:lnTo>
                  <a:cubicBezTo>
                    <a:pt x="1441" y="5502"/>
                    <a:pt x="1405" y="5466"/>
                    <a:pt x="1382" y="5418"/>
                  </a:cubicBezTo>
                  <a:cubicBezTo>
                    <a:pt x="1251" y="5264"/>
                    <a:pt x="1132" y="5097"/>
                    <a:pt x="1024" y="4906"/>
                  </a:cubicBezTo>
                  <a:cubicBezTo>
                    <a:pt x="989" y="4859"/>
                    <a:pt x="977" y="4811"/>
                    <a:pt x="953" y="4763"/>
                  </a:cubicBezTo>
                  <a:cubicBezTo>
                    <a:pt x="929" y="4752"/>
                    <a:pt x="929" y="4740"/>
                    <a:pt x="929" y="4728"/>
                  </a:cubicBezTo>
                  <a:cubicBezTo>
                    <a:pt x="905" y="4680"/>
                    <a:pt x="893" y="4633"/>
                    <a:pt x="870" y="4585"/>
                  </a:cubicBezTo>
                  <a:cubicBezTo>
                    <a:pt x="858" y="4549"/>
                    <a:pt x="834" y="4502"/>
                    <a:pt x="810" y="4454"/>
                  </a:cubicBezTo>
                  <a:cubicBezTo>
                    <a:pt x="810" y="4442"/>
                    <a:pt x="798" y="4442"/>
                    <a:pt x="798" y="4430"/>
                  </a:cubicBezTo>
                  <a:cubicBezTo>
                    <a:pt x="786" y="4406"/>
                    <a:pt x="786" y="4382"/>
                    <a:pt x="774" y="4371"/>
                  </a:cubicBezTo>
                  <a:cubicBezTo>
                    <a:pt x="739" y="4311"/>
                    <a:pt x="727" y="4252"/>
                    <a:pt x="715" y="4168"/>
                  </a:cubicBezTo>
                  <a:cubicBezTo>
                    <a:pt x="632" y="3918"/>
                    <a:pt x="596" y="3668"/>
                    <a:pt x="596" y="3430"/>
                  </a:cubicBezTo>
                  <a:lnTo>
                    <a:pt x="596" y="1811"/>
                  </a:lnTo>
                  <a:lnTo>
                    <a:pt x="596" y="1704"/>
                  </a:lnTo>
                  <a:lnTo>
                    <a:pt x="596" y="1644"/>
                  </a:lnTo>
                  <a:cubicBezTo>
                    <a:pt x="596" y="1608"/>
                    <a:pt x="596" y="1596"/>
                    <a:pt x="608" y="1573"/>
                  </a:cubicBezTo>
                  <a:cubicBezTo>
                    <a:pt x="608" y="1537"/>
                    <a:pt x="620" y="1489"/>
                    <a:pt x="620" y="1465"/>
                  </a:cubicBezTo>
                  <a:cubicBezTo>
                    <a:pt x="620" y="1430"/>
                    <a:pt x="632" y="1418"/>
                    <a:pt x="632" y="1394"/>
                  </a:cubicBezTo>
                  <a:cubicBezTo>
                    <a:pt x="632" y="1358"/>
                    <a:pt x="643" y="1334"/>
                    <a:pt x="667" y="1311"/>
                  </a:cubicBezTo>
                  <a:cubicBezTo>
                    <a:pt x="679" y="1287"/>
                    <a:pt x="691" y="1239"/>
                    <a:pt x="703" y="1215"/>
                  </a:cubicBezTo>
                  <a:cubicBezTo>
                    <a:pt x="703" y="1192"/>
                    <a:pt x="727" y="1168"/>
                    <a:pt x="739" y="1156"/>
                  </a:cubicBezTo>
                  <a:cubicBezTo>
                    <a:pt x="751" y="1120"/>
                    <a:pt x="763" y="1108"/>
                    <a:pt x="786" y="1073"/>
                  </a:cubicBezTo>
                  <a:cubicBezTo>
                    <a:pt x="798" y="1061"/>
                    <a:pt x="810" y="1037"/>
                    <a:pt x="822" y="1013"/>
                  </a:cubicBezTo>
                  <a:lnTo>
                    <a:pt x="870" y="977"/>
                  </a:lnTo>
                  <a:lnTo>
                    <a:pt x="905" y="942"/>
                  </a:lnTo>
                  <a:lnTo>
                    <a:pt x="941" y="894"/>
                  </a:lnTo>
                  <a:cubicBezTo>
                    <a:pt x="965" y="882"/>
                    <a:pt x="977" y="870"/>
                    <a:pt x="989" y="870"/>
                  </a:cubicBezTo>
                  <a:cubicBezTo>
                    <a:pt x="1001" y="858"/>
                    <a:pt x="1024" y="858"/>
                    <a:pt x="1036" y="834"/>
                  </a:cubicBezTo>
                  <a:cubicBezTo>
                    <a:pt x="1084" y="811"/>
                    <a:pt x="1120" y="799"/>
                    <a:pt x="1167" y="775"/>
                  </a:cubicBezTo>
                  <a:cubicBezTo>
                    <a:pt x="1215" y="763"/>
                    <a:pt x="1274" y="751"/>
                    <a:pt x="1322" y="751"/>
                  </a:cubicBezTo>
                  <a:close/>
                  <a:moveTo>
                    <a:pt x="1180" y="0"/>
                  </a:moveTo>
                  <a:cubicBezTo>
                    <a:pt x="489" y="0"/>
                    <a:pt x="9" y="545"/>
                    <a:pt x="1" y="1489"/>
                  </a:cubicBezTo>
                  <a:lnTo>
                    <a:pt x="1" y="3109"/>
                  </a:lnTo>
                  <a:cubicBezTo>
                    <a:pt x="1" y="4454"/>
                    <a:pt x="929" y="6085"/>
                    <a:pt x="2108" y="6764"/>
                  </a:cubicBezTo>
                  <a:lnTo>
                    <a:pt x="23551" y="19146"/>
                  </a:lnTo>
                  <a:cubicBezTo>
                    <a:pt x="23891" y="19340"/>
                    <a:pt x="24212" y="19432"/>
                    <a:pt x="24497" y="19432"/>
                  </a:cubicBezTo>
                  <a:cubicBezTo>
                    <a:pt x="25192" y="19432"/>
                    <a:pt x="25670" y="18886"/>
                    <a:pt x="25670" y="17932"/>
                  </a:cubicBezTo>
                  <a:lnTo>
                    <a:pt x="25670" y="16336"/>
                  </a:lnTo>
                  <a:cubicBezTo>
                    <a:pt x="25682" y="14979"/>
                    <a:pt x="24730" y="13336"/>
                    <a:pt x="23575" y="12669"/>
                  </a:cubicBezTo>
                  <a:lnTo>
                    <a:pt x="2120" y="287"/>
                  </a:lnTo>
                  <a:cubicBezTo>
                    <a:pt x="1783" y="92"/>
                    <a:pt x="1464" y="0"/>
                    <a:pt x="1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2925;p34">
              <a:extLst>
                <a:ext uri="{FF2B5EF4-FFF2-40B4-BE49-F238E27FC236}">
                  <a16:creationId xmlns:a16="http://schemas.microsoft.com/office/drawing/2014/main" id="{67A91074-951A-3905-A0A9-9944BD8C3F80}"/>
                </a:ext>
              </a:extLst>
            </p:cNvPr>
            <p:cNvSpPr/>
            <p:nvPr/>
          </p:nvSpPr>
          <p:spPr>
            <a:xfrm>
              <a:off x="4252900" y="2754325"/>
              <a:ext cx="642075" cy="504850"/>
            </a:xfrm>
            <a:custGeom>
              <a:avLst/>
              <a:gdLst/>
              <a:ahLst/>
              <a:cxnLst/>
              <a:rect l="l" t="t" r="r" b="b"/>
              <a:pathLst>
                <a:path w="25683" h="20194" fill="none" extrusionOk="0">
                  <a:moveTo>
                    <a:pt x="23575" y="13050"/>
                  </a:moveTo>
                  <a:lnTo>
                    <a:pt x="2120" y="668"/>
                  </a:lnTo>
                  <a:cubicBezTo>
                    <a:pt x="965" y="1"/>
                    <a:pt x="12" y="537"/>
                    <a:pt x="1" y="1870"/>
                  </a:cubicBezTo>
                  <a:lnTo>
                    <a:pt x="1" y="3490"/>
                  </a:lnTo>
                  <a:cubicBezTo>
                    <a:pt x="1" y="4835"/>
                    <a:pt x="929" y="6466"/>
                    <a:pt x="2108" y="7145"/>
                  </a:cubicBezTo>
                  <a:lnTo>
                    <a:pt x="23551" y="19527"/>
                  </a:lnTo>
                  <a:cubicBezTo>
                    <a:pt x="24718" y="20194"/>
                    <a:pt x="25670" y="19658"/>
                    <a:pt x="25670" y="18313"/>
                  </a:cubicBezTo>
                  <a:lnTo>
                    <a:pt x="25670" y="16717"/>
                  </a:lnTo>
                  <a:cubicBezTo>
                    <a:pt x="25682" y="15360"/>
                    <a:pt x="24730" y="13717"/>
                    <a:pt x="23575" y="13050"/>
                  </a:cubicBezTo>
                  <a:close/>
                  <a:moveTo>
                    <a:pt x="25075" y="16360"/>
                  </a:moveTo>
                  <a:lnTo>
                    <a:pt x="25075" y="17979"/>
                  </a:lnTo>
                  <a:cubicBezTo>
                    <a:pt x="25075" y="18932"/>
                    <a:pt x="24385" y="19313"/>
                    <a:pt x="23551" y="18837"/>
                  </a:cubicBezTo>
                  <a:lnTo>
                    <a:pt x="2108" y="6442"/>
                  </a:lnTo>
                  <a:cubicBezTo>
                    <a:pt x="2084" y="6430"/>
                    <a:pt x="2060" y="6407"/>
                    <a:pt x="2036" y="6395"/>
                  </a:cubicBezTo>
                  <a:cubicBezTo>
                    <a:pt x="2001" y="6383"/>
                    <a:pt x="1989" y="6371"/>
                    <a:pt x="1965" y="6359"/>
                  </a:cubicBezTo>
                  <a:cubicBezTo>
                    <a:pt x="1917" y="6323"/>
                    <a:pt x="1858" y="6276"/>
                    <a:pt x="1810" y="6240"/>
                  </a:cubicBezTo>
                  <a:lnTo>
                    <a:pt x="1810" y="6240"/>
                  </a:lnTo>
                  <a:cubicBezTo>
                    <a:pt x="1786" y="6216"/>
                    <a:pt x="1763" y="6192"/>
                    <a:pt x="1751" y="6180"/>
                  </a:cubicBezTo>
                  <a:cubicBezTo>
                    <a:pt x="1691" y="6133"/>
                    <a:pt x="1632" y="6073"/>
                    <a:pt x="1572" y="6014"/>
                  </a:cubicBezTo>
                  <a:lnTo>
                    <a:pt x="1489" y="5918"/>
                  </a:lnTo>
                  <a:lnTo>
                    <a:pt x="1465" y="5906"/>
                  </a:lnTo>
                  <a:cubicBezTo>
                    <a:pt x="1441" y="5883"/>
                    <a:pt x="1405" y="5847"/>
                    <a:pt x="1382" y="5799"/>
                  </a:cubicBezTo>
                  <a:cubicBezTo>
                    <a:pt x="1251" y="5645"/>
                    <a:pt x="1132" y="5478"/>
                    <a:pt x="1024" y="5287"/>
                  </a:cubicBezTo>
                  <a:cubicBezTo>
                    <a:pt x="989" y="5240"/>
                    <a:pt x="977" y="5192"/>
                    <a:pt x="953" y="5144"/>
                  </a:cubicBezTo>
                  <a:cubicBezTo>
                    <a:pt x="929" y="5133"/>
                    <a:pt x="929" y="5121"/>
                    <a:pt x="929" y="5109"/>
                  </a:cubicBezTo>
                  <a:cubicBezTo>
                    <a:pt x="905" y="5061"/>
                    <a:pt x="893" y="5014"/>
                    <a:pt x="870" y="4966"/>
                  </a:cubicBezTo>
                  <a:cubicBezTo>
                    <a:pt x="858" y="4930"/>
                    <a:pt x="834" y="4883"/>
                    <a:pt x="810" y="4835"/>
                  </a:cubicBezTo>
                  <a:cubicBezTo>
                    <a:pt x="810" y="4823"/>
                    <a:pt x="798" y="4823"/>
                    <a:pt x="798" y="4811"/>
                  </a:cubicBezTo>
                  <a:cubicBezTo>
                    <a:pt x="786" y="4787"/>
                    <a:pt x="786" y="4763"/>
                    <a:pt x="774" y="4752"/>
                  </a:cubicBezTo>
                  <a:cubicBezTo>
                    <a:pt x="739" y="4692"/>
                    <a:pt x="727" y="4633"/>
                    <a:pt x="715" y="4549"/>
                  </a:cubicBezTo>
                  <a:cubicBezTo>
                    <a:pt x="632" y="4299"/>
                    <a:pt x="596" y="4049"/>
                    <a:pt x="596" y="3811"/>
                  </a:cubicBezTo>
                  <a:lnTo>
                    <a:pt x="596" y="2192"/>
                  </a:lnTo>
                  <a:lnTo>
                    <a:pt x="596" y="2085"/>
                  </a:lnTo>
                  <a:lnTo>
                    <a:pt x="596" y="2025"/>
                  </a:lnTo>
                  <a:cubicBezTo>
                    <a:pt x="596" y="1989"/>
                    <a:pt x="596" y="1977"/>
                    <a:pt x="608" y="1954"/>
                  </a:cubicBezTo>
                  <a:cubicBezTo>
                    <a:pt x="608" y="1918"/>
                    <a:pt x="620" y="1870"/>
                    <a:pt x="620" y="1846"/>
                  </a:cubicBezTo>
                  <a:cubicBezTo>
                    <a:pt x="620" y="1811"/>
                    <a:pt x="632" y="1799"/>
                    <a:pt x="632" y="1775"/>
                  </a:cubicBezTo>
                  <a:cubicBezTo>
                    <a:pt x="632" y="1739"/>
                    <a:pt x="643" y="1715"/>
                    <a:pt x="667" y="1692"/>
                  </a:cubicBezTo>
                  <a:cubicBezTo>
                    <a:pt x="679" y="1668"/>
                    <a:pt x="691" y="1620"/>
                    <a:pt x="703" y="1596"/>
                  </a:cubicBezTo>
                  <a:cubicBezTo>
                    <a:pt x="703" y="1573"/>
                    <a:pt x="727" y="1549"/>
                    <a:pt x="739" y="1537"/>
                  </a:cubicBezTo>
                  <a:cubicBezTo>
                    <a:pt x="751" y="1501"/>
                    <a:pt x="763" y="1489"/>
                    <a:pt x="786" y="1454"/>
                  </a:cubicBezTo>
                  <a:cubicBezTo>
                    <a:pt x="798" y="1442"/>
                    <a:pt x="810" y="1418"/>
                    <a:pt x="822" y="1394"/>
                  </a:cubicBezTo>
                  <a:lnTo>
                    <a:pt x="870" y="1358"/>
                  </a:lnTo>
                  <a:lnTo>
                    <a:pt x="870" y="1358"/>
                  </a:lnTo>
                  <a:lnTo>
                    <a:pt x="905" y="1323"/>
                  </a:lnTo>
                  <a:lnTo>
                    <a:pt x="941" y="1275"/>
                  </a:lnTo>
                  <a:cubicBezTo>
                    <a:pt x="965" y="1263"/>
                    <a:pt x="977" y="1251"/>
                    <a:pt x="989" y="1251"/>
                  </a:cubicBezTo>
                  <a:cubicBezTo>
                    <a:pt x="1001" y="1239"/>
                    <a:pt x="1024" y="1239"/>
                    <a:pt x="1036" y="1215"/>
                  </a:cubicBezTo>
                  <a:cubicBezTo>
                    <a:pt x="1084" y="1192"/>
                    <a:pt x="1120" y="1180"/>
                    <a:pt x="1167" y="1156"/>
                  </a:cubicBezTo>
                  <a:cubicBezTo>
                    <a:pt x="1215" y="1144"/>
                    <a:pt x="1274" y="1132"/>
                    <a:pt x="1322" y="1132"/>
                  </a:cubicBezTo>
                  <a:lnTo>
                    <a:pt x="1346" y="1132"/>
                  </a:lnTo>
                  <a:lnTo>
                    <a:pt x="1417" y="1132"/>
                  </a:lnTo>
                  <a:cubicBezTo>
                    <a:pt x="1501" y="1132"/>
                    <a:pt x="1584" y="1144"/>
                    <a:pt x="1679" y="1156"/>
                  </a:cubicBezTo>
                  <a:cubicBezTo>
                    <a:pt x="1703" y="1156"/>
                    <a:pt x="1715" y="1180"/>
                    <a:pt x="1751" y="1180"/>
                  </a:cubicBezTo>
                  <a:cubicBezTo>
                    <a:pt x="1763" y="1180"/>
                    <a:pt x="1798" y="1192"/>
                    <a:pt x="1810" y="1192"/>
                  </a:cubicBezTo>
                  <a:cubicBezTo>
                    <a:pt x="1822" y="1192"/>
                    <a:pt x="1858" y="1204"/>
                    <a:pt x="1870" y="1215"/>
                  </a:cubicBezTo>
                  <a:lnTo>
                    <a:pt x="1870" y="1215"/>
                  </a:lnTo>
                  <a:lnTo>
                    <a:pt x="1870" y="1215"/>
                  </a:lnTo>
                  <a:cubicBezTo>
                    <a:pt x="1906" y="1239"/>
                    <a:pt x="1941" y="1251"/>
                    <a:pt x="1977" y="1263"/>
                  </a:cubicBezTo>
                  <a:cubicBezTo>
                    <a:pt x="2013" y="1275"/>
                    <a:pt x="2048" y="1311"/>
                    <a:pt x="2096" y="1323"/>
                  </a:cubicBezTo>
                  <a:lnTo>
                    <a:pt x="23539" y="13705"/>
                  </a:lnTo>
                  <a:cubicBezTo>
                    <a:pt x="23587" y="13741"/>
                    <a:pt x="23646" y="13765"/>
                    <a:pt x="23682" y="13800"/>
                  </a:cubicBezTo>
                  <a:lnTo>
                    <a:pt x="23706" y="13812"/>
                  </a:lnTo>
                  <a:cubicBezTo>
                    <a:pt x="23730" y="13824"/>
                    <a:pt x="23765" y="13860"/>
                    <a:pt x="23789" y="13884"/>
                  </a:cubicBezTo>
                  <a:cubicBezTo>
                    <a:pt x="23825" y="13896"/>
                    <a:pt x="23849" y="13931"/>
                    <a:pt x="23884" y="13955"/>
                  </a:cubicBezTo>
                  <a:lnTo>
                    <a:pt x="23968" y="14050"/>
                  </a:lnTo>
                  <a:lnTo>
                    <a:pt x="23980" y="14050"/>
                  </a:lnTo>
                  <a:lnTo>
                    <a:pt x="24123" y="14181"/>
                  </a:lnTo>
                  <a:lnTo>
                    <a:pt x="24134" y="14193"/>
                  </a:lnTo>
                  <a:cubicBezTo>
                    <a:pt x="24158" y="14229"/>
                    <a:pt x="24194" y="14277"/>
                    <a:pt x="24218" y="14300"/>
                  </a:cubicBezTo>
                  <a:cubicBezTo>
                    <a:pt x="24254" y="14336"/>
                    <a:pt x="24277" y="14372"/>
                    <a:pt x="24313" y="14419"/>
                  </a:cubicBezTo>
                  <a:lnTo>
                    <a:pt x="24325" y="14455"/>
                  </a:lnTo>
                  <a:cubicBezTo>
                    <a:pt x="24361" y="14491"/>
                    <a:pt x="24396" y="14538"/>
                    <a:pt x="24432" y="14586"/>
                  </a:cubicBezTo>
                  <a:cubicBezTo>
                    <a:pt x="24456" y="14610"/>
                    <a:pt x="24480" y="14658"/>
                    <a:pt x="24504" y="14693"/>
                  </a:cubicBezTo>
                  <a:cubicBezTo>
                    <a:pt x="24539" y="14729"/>
                    <a:pt x="24563" y="14789"/>
                    <a:pt x="24599" y="14836"/>
                  </a:cubicBezTo>
                  <a:cubicBezTo>
                    <a:pt x="24623" y="14896"/>
                    <a:pt x="24658" y="14955"/>
                    <a:pt x="24694" y="15015"/>
                  </a:cubicBezTo>
                  <a:lnTo>
                    <a:pt x="24789" y="15193"/>
                  </a:lnTo>
                  <a:cubicBezTo>
                    <a:pt x="24813" y="15253"/>
                    <a:pt x="24849" y="15312"/>
                    <a:pt x="24861" y="15384"/>
                  </a:cubicBezTo>
                  <a:lnTo>
                    <a:pt x="24861" y="15384"/>
                  </a:lnTo>
                  <a:lnTo>
                    <a:pt x="24908" y="15527"/>
                  </a:lnTo>
                  <a:cubicBezTo>
                    <a:pt x="24920" y="15551"/>
                    <a:pt x="24920" y="15586"/>
                    <a:pt x="24932" y="15610"/>
                  </a:cubicBezTo>
                  <a:cubicBezTo>
                    <a:pt x="24956" y="15658"/>
                    <a:pt x="24968" y="15705"/>
                    <a:pt x="24968" y="15741"/>
                  </a:cubicBezTo>
                  <a:cubicBezTo>
                    <a:pt x="24980" y="15789"/>
                    <a:pt x="24980" y="15848"/>
                    <a:pt x="24992" y="15896"/>
                  </a:cubicBezTo>
                  <a:cubicBezTo>
                    <a:pt x="24992" y="15908"/>
                    <a:pt x="25016" y="15943"/>
                    <a:pt x="25016" y="15955"/>
                  </a:cubicBezTo>
                  <a:lnTo>
                    <a:pt x="25016" y="15967"/>
                  </a:lnTo>
                  <a:cubicBezTo>
                    <a:pt x="25027" y="16015"/>
                    <a:pt x="25027" y="16062"/>
                    <a:pt x="25027" y="16122"/>
                  </a:cubicBezTo>
                  <a:cubicBezTo>
                    <a:pt x="25075" y="16217"/>
                    <a:pt x="25075" y="16277"/>
                    <a:pt x="25075" y="1636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2926;p34">
              <a:extLst>
                <a:ext uri="{FF2B5EF4-FFF2-40B4-BE49-F238E27FC236}">
                  <a16:creationId xmlns:a16="http://schemas.microsoft.com/office/drawing/2014/main" id="{B1B6808C-A84A-7FD3-FA64-D60EDDF07E4E}"/>
                </a:ext>
              </a:extLst>
            </p:cNvPr>
            <p:cNvSpPr/>
            <p:nvPr/>
          </p:nvSpPr>
          <p:spPr>
            <a:xfrm>
              <a:off x="4459175" y="2921625"/>
              <a:ext cx="57475" cy="73550"/>
            </a:xfrm>
            <a:custGeom>
              <a:avLst/>
              <a:gdLst/>
              <a:ahLst/>
              <a:cxnLst/>
              <a:rect l="l" t="t" r="r" b="b"/>
              <a:pathLst>
                <a:path w="2299" h="2942" extrusionOk="0">
                  <a:moveTo>
                    <a:pt x="882" y="0"/>
                  </a:moveTo>
                  <a:lnTo>
                    <a:pt x="953" y="1036"/>
                  </a:lnTo>
                  <a:lnTo>
                    <a:pt x="167" y="203"/>
                  </a:lnTo>
                  <a:lnTo>
                    <a:pt x="1" y="679"/>
                  </a:lnTo>
                  <a:lnTo>
                    <a:pt x="810" y="1393"/>
                  </a:lnTo>
                  <a:lnTo>
                    <a:pt x="274" y="1798"/>
                  </a:lnTo>
                  <a:lnTo>
                    <a:pt x="691" y="2417"/>
                  </a:lnTo>
                  <a:lnTo>
                    <a:pt x="1155" y="1846"/>
                  </a:lnTo>
                  <a:lnTo>
                    <a:pt x="1596" y="2941"/>
                  </a:lnTo>
                  <a:lnTo>
                    <a:pt x="2013" y="2822"/>
                  </a:lnTo>
                  <a:lnTo>
                    <a:pt x="1477" y="1774"/>
                  </a:lnTo>
                  <a:lnTo>
                    <a:pt x="2298" y="2001"/>
                  </a:lnTo>
                  <a:lnTo>
                    <a:pt x="2132" y="1334"/>
                  </a:lnTo>
                  <a:lnTo>
                    <a:pt x="1346" y="1250"/>
                  </a:lnTo>
                  <a:lnTo>
                    <a:pt x="1417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2927;p34">
              <a:extLst>
                <a:ext uri="{FF2B5EF4-FFF2-40B4-BE49-F238E27FC236}">
                  <a16:creationId xmlns:a16="http://schemas.microsoft.com/office/drawing/2014/main" id="{0350459E-5318-F63B-4FC3-18301C62570A}"/>
                </a:ext>
              </a:extLst>
            </p:cNvPr>
            <p:cNvSpPr/>
            <p:nvPr/>
          </p:nvSpPr>
          <p:spPr>
            <a:xfrm>
              <a:off x="4541025" y="2968950"/>
              <a:ext cx="57475" cy="73250"/>
            </a:xfrm>
            <a:custGeom>
              <a:avLst/>
              <a:gdLst/>
              <a:ahLst/>
              <a:cxnLst/>
              <a:rect l="l" t="t" r="r" b="b"/>
              <a:pathLst>
                <a:path w="2299" h="2930" extrusionOk="0">
                  <a:moveTo>
                    <a:pt x="882" y="0"/>
                  </a:moveTo>
                  <a:lnTo>
                    <a:pt x="953" y="1024"/>
                  </a:lnTo>
                  <a:lnTo>
                    <a:pt x="167" y="191"/>
                  </a:lnTo>
                  <a:lnTo>
                    <a:pt x="1" y="667"/>
                  </a:lnTo>
                  <a:lnTo>
                    <a:pt x="810" y="1382"/>
                  </a:lnTo>
                  <a:lnTo>
                    <a:pt x="275" y="1798"/>
                  </a:lnTo>
                  <a:lnTo>
                    <a:pt x="691" y="2417"/>
                  </a:lnTo>
                  <a:lnTo>
                    <a:pt x="1156" y="1846"/>
                  </a:lnTo>
                  <a:lnTo>
                    <a:pt x="1596" y="2929"/>
                  </a:lnTo>
                  <a:lnTo>
                    <a:pt x="2013" y="2810"/>
                  </a:lnTo>
                  <a:lnTo>
                    <a:pt x="1477" y="1774"/>
                  </a:lnTo>
                  <a:lnTo>
                    <a:pt x="2299" y="1989"/>
                  </a:lnTo>
                  <a:lnTo>
                    <a:pt x="2299" y="1989"/>
                  </a:lnTo>
                  <a:lnTo>
                    <a:pt x="2132" y="1346"/>
                  </a:lnTo>
                  <a:lnTo>
                    <a:pt x="1346" y="1251"/>
                  </a:lnTo>
                  <a:lnTo>
                    <a:pt x="1418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2928;p34">
              <a:extLst>
                <a:ext uri="{FF2B5EF4-FFF2-40B4-BE49-F238E27FC236}">
                  <a16:creationId xmlns:a16="http://schemas.microsoft.com/office/drawing/2014/main" id="{D9632143-86B6-0EFD-1E2A-71BB7AA6CA80}"/>
                </a:ext>
              </a:extLst>
            </p:cNvPr>
            <p:cNvSpPr/>
            <p:nvPr/>
          </p:nvSpPr>
          <p:spPr>
            <a:xfrm>
              <a:off x="4622875" y="3016275"/>
              <a:ext cx="57475" cy="73250"/>
            </a:xfrm>
            <a:custGeom>
              <a:avLst/>
              <a:gdLst/>
              <a:ahLst/>
              <a:cxnLst/>
              <a:rect l="l" t="t" r="r" b="b"/>
              <a:pathLst>
                <a:path w="2299" h="2930" extrusionOk="0">
                  <a:moveTo>
                    <a:pt x="882" y="0"/>
                  </a:moveTo>
                  <a:lnTo>
                    <a:pt x="953" y="1024"/>
                  </a:lnTo>
                  <a:lnTo>
                    <a:pt x="168" y="191"/>
                  </a:lnTo>
                  <a:lnTo>
                    <a:pt x="1" y="667"/>
                  </a:lnTo>
                  <a:lnTo>
                    <a:pt x="823" y="1382"/>
                  </a:lnTo>
                  <a:lnTo>
                    <a:pt x="275" y="1810"/>
                  </a:lnTo>
                  <a:lnTo>
                    <a:pt x="692" y="2406"/>
                  </a:lnTo>
                  <a:lnTo>
                    <a:pt x="1156" y="1846"/>
                  </a:lnTo>
                  <a:lnTo>
                    <a:pt x="1596" y="2929"/>
                  </a:lnTo>
                  <a:lnTo>
                    <a:pt x="2013" y="2810"/>
                  </a:lnTo>
                  <a:lnTo>
                    <a:pt x="1477" y="1775"/>
                  </a:lnTo>
                  <a:lnTo>
                    <a:pt x="2299" y="1989"/>
                  </a:lnTo>
                  <a:lnTo>
                    <a:pt x="2132" y="1334"/>
                  </a:lnTo>
                  <a:lnTo>
                    <a:pt x="1346" y="1251"/>
                  </a:lnTo>
                  <a:lnTo>
                    <a:pt x="1418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2929;p34">
              <a:extLst>
                <a:ext uri="{FF2B5EF4-FFF2-40B4-BE49-F238E27FC236}">
                  <a16:creationId xmlns:a16="http://schemas.microsoft.com/office/drawing/2014/main" id="{F9141321-7791-23C5-5373-E5E9FBC10252}"/>
                </a:ext>
              </a:extLst>
            </p:cNvPr>
            <p:cNvSpPr/>
            <p:nvPr/>
          </p:nvSpPr>
          <p:spPr>
            <a:xfrm>
              <a:off x="4783025" y="3108850"/>
              <a:ext cx="57175" cy="72950"/>
            </a:xfrm>
            <a:custGeom>
              <a:avLst/>
              <a:gdLst/>
              <a:ahLst/>
              <a:cxnLst/>
              <a:rect l="l" t="t" r="r" b="b"/>
              <a:pathLst>
                <a:path w="2287" h="2918" extrusionOk="0">
                  <a:moveTo>
                    <a:pt x="894" y="0"/>
                  </a:moveTo>
                  <a:lnTo>
                    <a:pt x="953" y="1012"/>
                  </a:lnTo>
                  <a:lnTo>
                    <a:pt x="155" y="191"/>
                  </a:lnTo>
                  <a:lnTo>
                    <a:pt x="1" y="667"/>
                  </a:lnTo>
                  <a:lnTo>
                    <a:pt x="822" y="1381"/>
                  </a:lnTo>
                  <a:lnTo>
                    <a:pt x="262" y="1798"/>
                  </a:lnTo>
                  <a:lnTo>
                    <a:pt x="703" y="2393"/>
                  </a:lnTo>
                  <a:lnTo>
                    <a:pt x="1144" y="1846"/>
                  </a:lnTo>
                  <a:lnTo>
                    <a:pt x="1596" y="2917"/>
                  </a:lnTo>
                  <a:lnTo>
                    <a:pt x="2013" y="2810"/>
                  </a:lnTo>
                  <a:lnTo>
                    <a:pt x="1477" y="1751"/>
                  </a:lnTo>
                  <a:lnTo>
                    <a:pt x="2287" y="2001"/>
                  </a:lnTo>
                  <a:lnTo>
                    <a:pt x="2287" y="2001"/>
                  </a:lnTo>
                  <a:lnTo>
                    <a:pt x="2132" y="1322"/>
                  </a:lnTo>
                  <a:lnTo>
                    <a:pt x="1334" y="1239"/>
                  </a:lnTo>
                  <a:lnTo>
                    <a:pt x="1417" y="298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2930;p34">
              <a:extLst>
                <a:ext uri="{FF2B5EF4-FFF2-40B4-BE49-F238E27FC236}">
                  <a16:creationId xmlns:a16="http://schemas.microsoft.com/office/drawing/2014/main" id="{4325EA34-792E-063C-8498-43CCD9E02621}"/>
                </a:ext>
              </a:extLst>
            </p:cNvPr>
            <p:cNvSpPr/>
            <p:nvPr/>
          </p:nvSpPr>
          <p:spPr>
            <a:xfrm>
              <a:off x="4276725" y="2783800"/>
              <a:ext cx="582525" cy="328950"/>
            </a:xfrm>
            <a:custGeom>
              <a:avLst/>
              <a:gdLst/>
              <a:ahLst/>
              <a:cxnLst/>
              <a:rect l="l" t="t" r="r" b="b"/>
              <a:pathLst>
                <a:path w="23301" h="13158" extrusionOk="0">
                  <a:moveTo>
                    <a:pt x="381" y="1"/>
                  </a:moveTo>
                  <a:cubicBezTo>
                    <a:pt x="376" y="1"/>
                    <a:pt x="366" y="1"/>
                    <a:pt x="356" y="2"/>
                  </a:cubicBezTo>
                  <a:lnTo>
                    <a:pt x="356" y="2"/>
                  </a:lnTo>
                  <a:cubicBezTo>
                    <a:pt x="365" y="1"/>
                    <a:pt x="373" y="1"/>
                    <a:pt x="381" y="1"/>
                  </a:cubicBezTo>
                  <a:close/>
                  <a:moveTo>
                    <a:pt x="738" y="13"/>
                  </a:moveTo>
                  <a:cubicBezTo>
                    <a:pt x="769" y="13"/>
                    <a:pt x="782" y="21"/>
                    <a:pt x="800" y="24"/>
                  </a:cubicBezTo>
                  <a:lnTo>
                    <a:pt x="800" y="24"/>
                  </a:lnTo>
                  <a:cubicBezTo>
                    <a:pt x="796" y="23"/>
                    <a:pt x="793" y="20"/>
                    <a:pt x="786" y="13"/>
                  </a:cubicBezTo>
                  <a:close/>
                  <a:moveTo>
                    <a:pt x="356" y="2"/>
                  </a:moveTo>
                  <a:cubicBezTo>
                    <a:pt x="342" y="3"/>
                    <a:pt x="327" y="5"/>
                    <a:pt x="312" y="7"/>
                  </a:cubicBezTo>
                  <a:lnTo>
                    <a:pt x="312" y="7"/>
                  </a:lnTo>
                  <a:cubicBezTo>
                    <a:pt x="306" y="5"/>
                    <a:pt x="299" y="4"/>
                    <a:pt x="292" y="4"/>
                  </a:cubicBezTo>
                  <a:cubicBezTo>
                    <a:pt x="280" y="4"/>
                    <a:pt x="268" y="7"/>
                    <a:pt x="262" y="13"/>
                  </a:cubicBezTo>
                  <a:cubicBezTo>
                    <a:pt x="250" y="13"/>
                    <a:pt x="250" y="13"/>
                    <a:pt x="238" y="25"/>
                  </a:cubicBezTo>
                  <a:cubicBezTo>
                    <a:pt x="258" y="18"/>
                    <a:pt x="284" y="12"/>
                    <a:pt x="312" y="7"/>
                  </a:cubicBezTo>
                  <a:lnTo>
                    <a:pt x="312" y="7"/>
                  </a:lnTo>
                  <a:cubicBezTo>
                    <a:pt x="316" y="8"/>
                    <a:pt x="319" y="10"/>
                    <a:pt x="321" y="13"/>
                  </a:cubicBezTo>
                  <a:cubicBezTo>
                    <a:pt x="328" y="6"/>
                    <a:pt x="343" y="3"/>
                    <a:pt x="356" y="2"/>
                  </a:cubicBezTo>
                  <a:close/>
                  <a:moveTo>
                    <a:pt x="800" y="24"/>
                  </a:moveTo>
                  <a:cubicBezTo>
                    <a:pt x="802" y="25"/>
                    <a:pt x="805" y="25"/>
                    <a:pt x="810" y="25"/>
                  </a:cubicBezTo>
                  <a:cubicBezTo>
                    <a:pt x="806" y="25"/>
                    <a:pt x="803" y="24"/>
                    <a:pt x="800" y="24"/>
                  </a:cubicBezTo>
                  <a:close/>
                  <a:moveTo>
                    <a:pt x="0" y="3989"/>
                  </a:moveTo>
                  <a:lnTo>
                    <a:pt x="0" y="3989"/>
                  </a:lnTo>
                  <a:cubicBezTo>
                    <a:pt x="5" y="3999"/>
                    <a:pt x="10" y="4007"/>
                    <a:pt x="15" y="4015"/>
                  </a:cubicBezTo>
                  <a:lnTo>
                    <a:pt x="15" y="4015"/>
                  </a:lnTo>
                  <a:cubicBezTo>
                    <a:pt x="10" y="4006"/>
                    <a:pt x="5" y="3997"/>
                    <a:pt x="0" y="3989"/>
                  </a:cubicBezTo>
                  <a:close/>
                  <a:moveTo>
                    <a:pt x="15" y="4015"/>
                  </a:moveTo>
                  <a:cubicBezTo>
                    <a:pt x="21" y="4028"/>
                    <a:pt x="28" y="4043"/>
                    <a:pt x="35" y="4057"/>
                  </a:cubicBezTo>
                  <a:lnTo>
                    <a:pt x="35" y="4057"/>
                  </a:lnTo>
                  <a:cubicBezTo>
                    <a:pt x="28" y="4038"/>
                    <a:pt x="21" y="4026"/>
                    <a:pt x="15" y="4015"/>
                  </a:cubicBezTo>
                  <a:close/>
                  <a:moveTo>
                    <a:pt x="35" y="4057"/>
                  </a:moveTo>
                  <a:lnTo>
                    <a:pt x="35" y="4057"/>
                  </a:lnTo>
                  <a:cubicBezTo>
                    <a:pt x="35" y="4058"/>
                    <a:pt x="35" y="4060"/>
                    <a:pt x="36" y="4061"/>
                  </a:cubicBezTo>
                  <a:cubicBezTo>
                    <a:pt x="36" y="4061"/>
                    <a:pt x="36" y="4061"/>
                    <a:pt x="36" y="4061"/>
                  </a:cubicBezTo>
                  <a:lnTo>
                    <a:pt x="36" y="4061"/>
                  </a:lnTo>
                  <a:cubicBezTo>
                    <a:pt x="36" y="4060"/>
                    <a:pt x="35" y="4059"/>
                    <a:pt x="35" y="4057"/>
                  </a:cubicBezTo>
                  <a:close/>
                  <a:moveTo>
                    <a:pt x="36" y="4061"/>
                  </a:moveTo>
                  <a:cubicBezTo>
                    <a:pt x="46" y="4080"/>
                    <a:pt x="56" y="4100"/>
                    <a:pt x="71" y="4120"/>
                  </a:cubicBezTo>
                  <a:cubicBezTo>
                    <a:pt x="71" y="4097"/>
                    <a:pt x="60" y="4073"/>
                    <a:pt x="36" y="4061"/>
                  </a:cubicBezTo>
                  <a:close/>
                  <a:moveTo>
                    <a:pt x="845" y="5061"/>
                  </a:moveTo>
                  <a:cubicBezTo>
                    <a:pt x="863" y="5079"/>
                    <a:pt x="890" y="5100"/>
                    <a:pt x="917" y="5120"/>
                  </a:cubicBezTo>
                  <a:cubicBezTo>
                    <a:pt x="905" y="5097"/>
                    <a:pt x="869" y="5073"/>
                    <a:pt x="845" y="5061"/>
                  </a:cubicBezTo>
                  <a:close/>
                  <a:moveTo>
                    <a:pt x="917" y="5120"/>
                  </a:moveTo>
                  <a:lnTo>
                    <a:pt x="917" y="5120"/>
                  </a:lnTo>
                  <a:cubicBezTo>
                    <a:pt x="944" y="5141"/>
                    <a:pt x="970" y="5162"/>
                    <a:pt x="988" y="5180"/>
                  </a:cubicBezTo>
                  <a:cubicBezTo>
                    <a:pt x="964" y="5156"/>
                    <a:pt x="953" y="5132"/>
                    <a:pt x="917" y="5120"/>
                  </a:cubicBezTo>
                  <a:close/>
                  <a:moveTo>
                    <a:pt x="22777" y="12669"/>
                  </a:moveTo>
                  <a:cubicBezTo>
                    <a:pt x="22787" y="12690"/>
                    <a:pt x="22816" y="12702"/>
                    <a:pt x="22831" y="12712"/>
                  </a:cubicBezTo>
                  <a:lnTo>
                    <a:pt x="22831" y="12712"/>
                  </a:lnTo>
                  <a:cubicBezTo>
                    <a:pt x="22814" y="12696"/>
                    <a:pt x="22797" y="12683"/>
                    <a:pt x="22777" y="12669"/>
                  </a:cubicBezTo>
                  <a:close/>
                  <a:moveTo>
                    <a:pt x="22831" y="12712"/>
                  </a:moveTo>
                  <a:cubicBezTo>
                    <a:pt x="22844" y="12724"/>
                    <a:pt x="22857" y="12737"/>
                    <a:pt x="22872" y="12752"/>
                  </a:cubicBezTo>
                  <a:lnTo>
                    <a:pt x="22836" y="12717"/>
                  </a:lnTo>
                  <a:cubicBezTo>
                    <a:pt x="22835" y="12715"/>
                    <a:pt x="22833" y="12714"/>
                    <a:pt x="22831" y="12712"/>
                  </a:cubicBezTo>
                  <a:close/>
                  <a:moveTo>
                    <a:pt x="22955" y="12812"/>
                  </a:moveTo>
                  <a:lnTo>
                    <a:pt x="23051" y="12895"/>
                  </a:lnTo>
                  <a:lnTo>
                    <a:pt x="23051" y="12895"/>
                  </a:lnTo>
                  <a:lnTo>
                    <a:pt x="22991" y="12836"/>
                  </a:lnTo>
                  <a:cubicBezTo>
                    <a:pt x="22991" y="12824"/>
                    <a:pt x="22979" y="12824"/>
                    <a:pt x="22955" y="12812"/>
                  </a:cubicBezTo>
                  <a:close/>
                  <a:moveTo>
                    <a:pt x="23217" y="13050"/>
                  </a:moveTo>
                  <a:cubicBezTo>
                    <a:pt x="23227" y="13070"/>
                    <a:pt x="23237" y="13090"/>
                    <a:pt x="23262" y="13103"/>
                  </a:cubicBezTo>
                  <a:lnTo>
                    <a:pt x="23262" y="13103"/>
                  </a:lnTo>
                  <a:cubicBezTo>
                    <a:pt x="23246" y="13082"/>
                    <a:pt x="23230" y="13063"/>
                    <a:pt x="23217" y="13050"/>
                  </a:cubicBezTo>
                  <a:close/>
                  <a:moveTo>
                    <a:pt x="23262" y="13103"/>
                  </a:moveTo>
                  <a:cubicBezTo>
                    <a:pt x="23276" y="13121"/>
                    <a:pt x="23290" y="13141"/>
                    <a:pt x="23301" y="13157"/>
                  </a:cubicBezTo>
                  <a:cubicBezTo>
                    <a:pt x="23289" y="13133"/>
                    <a:pt x="23277" y="13121"/>
                    <a:pt x="23277" y="13109"/>
                  </a:cubicBezTo>
                  <a:cubicBezTo>
                    <a:pt x="23271" y="13108"/>
                    <a:pt x="23267" y="13106"/>
                    <a:pt x="23262" y="13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2931;p34">
              <a:extLst>
                <a:ext uri="{FF2B5EF4-FFF2-40B4-BE49-F238E27FC236}">
                  <a16:creationId xmlns:a16="http://schemas.microsoft.com/office/drawing/2014/main" id="{C67F6718-62BC-33B8-736E-02260ABE5B89}"/>
                </a:ext>
              </a:extLst>
            </p:cNvPr>
            <p:cNvSpPr/>
            <p:nvPr/>
          </p:nvSpPr>
          <p:spPr>
            <a:xfrm>
              <a:off x="4302900" y="2831725"/>
              <a:ext cx="57475" cy="72950"/>
            </a:xfrm>
            <a:custGeom>
              <a:avLst/>
              <a:gdLst/>
              <a:ahLst/>
              <a:cxnLst/>
              <a:rect l="l" t="t" r="r" b="b"/>
              <a:pathLst>
                <a:path w="2299" h="2918" extrusionOk="0">
                  <a:moveTo>
                    <a:pt x="882" y="1"/>
                  </a:moveTo>
                  <a:lnTo>
                    <a:pt x="953" y="1013"/>
                  </a:lnTo>
                  <a:lnTo>
                    <a:pt x="167" y="191"/>
                  </a:lnTo>
                  <a:lnTo>
                    <a:pt x="1" y="667"/>
                  </a:lnTo>
                  <a:lnTo>
                    <a:pt x="810" y="1382"/>
                  </a:lnTo>
                  <a:lnTo>
                    <a:pt x="275" y="1798"/>
                  </a:lnTo>
                  <a:lnTo>
                    <a:pt x="691" y="2394"/>
                  </a:lnTo>
                  <a:lnTo>
                    <a:pt x="1156" y="1846"/>
                  </a:lnTo>
                  <a:lnTo>
                    <a:pt x="1596" y="2918"/>
                  </a:lnTo>
                  <a:lnTo>
                    <a:pt x="2013" y="2810"/>
                  </a:lnTo>
                  <a:lnTo>
                    <a:pt x="1477" y="1775"/>
                  </a:lnTo>
                  <a:lnTo>
                    <a:pt x="2299" y="1989"/>
                  </a:lnTo>
                  <a:lnTo>
                    <a:pt x="2132" y="1322"/>
                  </a:lnTo>
                  <a:lnTo>
                    <a:pt x="1346" y="1227"/>
                  </a:lnTo>
                  <a:lnTo>
                    <a:pt x="1418" y="29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2932;p34">
              <a:extLst>
                <a:ext uri="{FF2B5EF4-FFF2-40B4-BE49-F238E27FC236}">
                  <a16:creationId xmlns:a16="http://schemas.microsoft.com/office/drawing/2014/main" id="{15A35DDA-5C62-AC58-9B3A-E8E8CCF9E1EC}"/>
                </a:ext>
              </a:extLst>
            </p:cNvPr>
            <p:cNvSpPr/>
            <p:nvPr/>
          </p:nvSpPr>
          <p:spPr>
            <a:xfrm>
              <a:off x="4381200" y="2876675"/>
              <a:ext cx="57175" cy="72950"/>
            </a:xfrm>
            <a:custGeom>
              <a:avLst/>
              <a:gdLst/>
              <a:ahLst/>
              <a:cxnLst/>
              <a:rect l="l" t="t" r="r" b="b"/>
              <a:pathLst>
                <a:path w="2287" h="2918" extrusionOk="0">
                  <a:moveTo>
                    <a:pt x="881" y="0"/>
                  </a:moveTo>
                  <a:lnTo>
                    <a:pt x="953" y="1012"/>
                  </a:lnTo>
                  <a:lnTo>
                    <a:pt x="155" y="191"/>
                  </a:lnTo>
                  <a:lnTo>
                    <a:pt x="0" y="667"/>
                  </a:lnTo>
                  <a:lnTo>
                    <a:pt x="798" y="1382"/>
                  </a:lnTo>
                  <a:lnTo>
                    <a:pt x="262" y="1798"/>
                  </a:lnTo>
                  <a:lnTo>
                    <a:pt x="679" y="2406"/>
                  </a:lnTo>
                  <a:lnTo>
                    <a:pt x="1143" y="1846"/>
                  </a:lnTo>
                  <a:lnTo>
                    <a:pt x="1596" y="2917"/>
                  </a:lnTo>
                  <a:lnTo>
                    <a:pt x="2012" y="2810"/>
                  </a:lnTo>
                  <a:lnTo>
                    <a:pt x="1476" y="1774"/>
                  </a:lnTo>
                  <a:lnTo>
                    <a:pt x="2286" y="2001"/>
                  </a:lnTo>
                  <a:lnTo>
                    <a:pt x="2286" y="2001"/>
                  </a:lnTo>
                  <a:lnTo>
                    <a:pt x="2131" y="1322"/>
                  </a:lnTo>
                  <a:lnTo>
                    <a:pt x="1334" y="1239"/>
                  </a:lnTo>
                  <a:lnTo>
                    <a:pt x="1417" y="310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2933;p34">
              <a:extLst>
                <a:ext uri="{FF2B5EF4-FFF2-40B4-BE49-F238E27FC236}">
                  <a16:creationId xmlns:a16="http://schemas.microsoft.com/office/drawing/2014/main" id="{1BD39C34-3179-EF32-0D40-BE19106C666D}"/>
                </a:ext>
              </a:extLst>
            </p:cNvPr>
            <p:cNvSpPr/>
            <p:nvPr/>
          </p:nvSpPr>
          <p:spPr>
            <a:xfrm>
              <a:off x="4704750" y="3063900"/>
              <a:ext cx="57475" cy="72950"/>
            </a:xfrm>
            <a:custGeom>
              <a:avLst/>
              <a:gdLst/>
              <a:ahLst/>
              <a:cxnLst/>
              <a:rect l="l" t="t" r="r" b="b"/>
              <a:pathLst>
                <a:path w="2299" h="2918" extrusionOk="0">
                  <a:moveTo>
                    <a:pt x="893" y="0"/>
                  </a:moveTo>
                  <a:lnTo>
                    <a:pt x="953" y="1012"/>
                  </a:lnTo>
                  <a:lnTo>
                    <a:pt x="167" y="179"/>
                  </a:lnTo>
                  <a:lnTo>
                    <a:pt x="0" y="655"/>
                  </a:lnTo>
                  <a:lnTo>
                    <a:pt x="822" y="1370"/>
                  </a:lnTo>
                  <a:lnTo>
                    <a:pt x="274" y="1798"/>
                  </a:lnTo>
                  <a:lnTo>
                    <a:pt x="703" y="2394"/>
                  </a:lnTo>
                  <a:lnTo>
                    <a:pt x="1155" y="1834"/>
                  </a:lnTo>
                  <a:lnTo>
                    <a:pt x="1596" y="2917"/>
                  </a:lnTo>
                  <a:lnTo>
                    <a:pt x="2024" y="2798"/>
                  </a:lnTo>
                  <a:lnTo>
                    <a:pt x="1477" y="1751"/>
                  </a:lnTo>
                  <a:lnTo>
                    <a:pt x="2298" y="1989"/>
                  </a:lnTo>
                  <a:lnTo>
                    <a:pt x="2131" y="1322"/>
                  </a:lnTo>
                  <a:lnTo>
                    <a:pt x="1346" y="1239"/>
                  </a:lnTo>
                  <a:lnTo>
                    <a:pt x="1417" y="298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2934;p34">
              <a:extLst>
                <a:ext uri="{FF2B5EF4-FFF2-40B4-BE49-F238E27FC236}">
                  <a16:creationId xmlns:a16="http://schemas.microsoft.com/office/drawing/2014/main" id="{7CF15E88-4768-8685-F9A9-C47241C180A2}"/>
                </a:ext>
              </a:extLst>
            </p:cNvPr>
            <p:cNvSpPr/>
            <p:nvPr/>
          </p:nvSpPr>
          <p:spPr>
            <a:xfrm>
              <a:off x="3514125" y="2373925"/>
              <a:ext cx="197950" cy="122675"/>
            </a:xfrm>
            <a:custGeom>
              <a:avLst/>
              <a:gdLst/>
              <a:ahLst/>
              <a:cxnLst/>
              <a:rect l="l" t="t" r="r" b="b"/>
              <a:pathLst>
                <a:path w="7918" h="4907" extrusionOk="0">
                  <a:moveTo>
                    <a:pt x="1786" y="1"/>
                  </a:moveTo>
                  <a:lnTo>
                    <a:pt x="572" y="715"/>
                  </a:lnTo>
                  <a:lnTo>
                    <a:pt x="357" y="382"/>
                  </a:lnTo>
                  <a:lnTo>
                    <a:pt x="0" y="584"/>
                  </a:lnTo>
                  <a:cubicBezTo>
                    <a:pt x="572" y="1787"/>
                    <a:pt x="1465" y="2835"/>
                    <a:pt x="2429" y="3394"/>
                  </a:cubicBezTo>
                  <a:cubicBezTo>
                    <a:pt x="2911" y="3673"/>
                    <a:pt x="3376" y="3809"/>
                    <a:pt x="3789" y="3809"/>
                  </a:cubicBezTo>
                  <a:cubicBezTo>
                    <a:pt x="4080" y="3809"/>
                    <a:pt x="4346" y="3741"/>
                    <a:pt x="4572" y="3608"/>
                  </a:cubicBezTo>
                  <a:lnTo>
                    <a:pt x="5834" y="2858"/>
                  </a:lnTo>
                  <a:lnTo>
                    <a:pt x="5858" y="2846"/>
                  </a:lnTo>
                  <a:lnTo>
                    <a:pt x="5918" y="2906"/>
                  </a:lnTo>
                  <a:cubicBezTo>
                    <a:pt x="6180" y="3192"/>
                    <a:pt x="6311" y="3620"/>
                    <a:pt x="6191" y="3870"/>
                  </a:cubicBezTo>
                  <a:cubicBezTo>
                    <a:pt x="5989" y="4347"/>
                    <a:pt x="5691" y="4692"/>
                    <a:pt x="5322" y="4906"/>
                  </a:cubicBezTo>
                  <a:lnTo>
                    <a:pt x="6930" y="3978"/>
                  </a:lnTo>
                  <a:cubicBezTo>
                    <a:pt x="7299" y="3751"/>
                    <a:pt x="7596" y="3418"/>
                    <a:pt x="7799" y="2954"/>
                  </a:cubicBezTo>
                  <a:cubicBezTo>
                    <a:pt x="7918" y="2715"/>
                    <a:pt x="7787" y="2287"/>
                    <a:pt x="7525" y="1989"/>
                  </a:cubicBezTo>
                  <a:cubicBezTo>
                    <a:pt x="7465" y="1906"/>
                    <a:pt x="7382" y="1870"/>
                    <a:pt x="7323" y="1822"/>
                  </a:cubicBezTo>
                  <a:cubicBezTo>
                    <a:pt x="7235" y="1779"/>
                    <a:pt x="7153" y="1753"/>
                    <a:pt x="7077" y="1753"/>
                  </a:cubicBezTo>
                  <a:cubicBezTo>
                    <a:pt x="7029" y="1753"/>
                    <a:pt x="6983" y="1764"/>
                    <a:pt x="6942" y="1787"/>
                  </a:cubicBezTo>
                  <a:lnTo>
                    <a:pt x="5334" y="2715"/>
                  </a:lnTo>
                  <a:cubicBezTo>
                    <a:pt x="5379" y="2696"/>
                    <a:pt x="5427" y="2684"/>
                    <a:pt x="5479" y="2684"/>
                  </a:cubicBezTo>
                  <a:cubicBezTo>
                    <a:pt x="5552" y="2684"/>
                    <a:pt x="5632" y="2707"/>
                    <a:pt x="5715" y="2763"/>
                  </a:cubicBezTo>
                  <a:cubicBezTo>
                    <a:pt x="5763" y="2775"/>
                    <a:pt x="5799" y="2787"/>
                    <a:pt x="5822" y="2823"/>
                  </a:cubicBezTo>
                  <a:cubicBezTo>
                    <a:pt x="5688" y="2858"/>
                    <a:pt x="5543" y="2876"/>
                    <a:pt x="5392" y="2876"/>
                  </a:cubicBezTo>
                  <a:cubicBezTo>
                    <a:pt x="4980" y="2876"/>
                    <a:pt x="4515" y="2744"/>
                    <a:pt x="4036" y="2465"/>
                  </a:cubicBezTo>
                  <a:cubicBezTo>
                    <a:pt x="3155" y="1953"/>
                    <a:pt x="2358" y="1060"/>
                    <a:pt x="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2935;p34">
              <a:extLst>
                <a:ext uri="{FF2B5EF4-FFF2-40B4-BE49-F238E27FC236}">
                  <a16:creationId xmlns:a16="http://schemas.microsoft.com/office/drawing/2014/main" id="{372BB6E6-7EF2-1E13-AF5C-B14B9C35D8EA}"/>
                </a:ext>
              </a:extLst>
            </p:cNvPr>
            <p:cNvSpPr/>
            <p:nvPr/>
          </p:nvSpPr>
          <p:spPr>
            <a:xfrm>
              <a:off x="3514125" y="2373925"/>
              <a:ext cx="197950" cy="122675"/>
            </a:xfrm>
            <a:custGeom>
              <a:avLst/>
              <a:gdLst/>
              <a:ahLst/>
              <a:cxnLst/>
              <a:rect l="l" t="t" r="r" b="b"/>
              <a:pathLst>
                <a:path w="7918" h="4907" fill="none" extrusionOk="0">
                  <a:moveTo>
                    <a:pt x="7799" y="2954"/>
                  </a:moveTo>
                  <a:cubicBezTo>
                    <a:pt x="7596" y="3418"/>
                    <a:pt x="7299" y="3751"/>
                    <a:pt x="6930" y="3978"/>
                  </a:cubicBezTo>
                  <a:lnTo>
                    <a:pt x="5322" y="4906"/>
                  </a:lnTo>
                  <a:cubicBezTo>
                    <a:pt x="5691" y="4692"/>
                    <a:pt x="5989" y="4347"/>
                    <a:pt x="6191" y="3870"/>
                  </a:cubicBezTo>
                  <a:cubicBezTo>
                    <a:pt x="6311" y="3620"/>
                    <a:pt x="6180" y="3192"/>
                    <a:pt x="5918" y="2906"/>
                  </a:cubicBezTo>
                  <a:lnTo>
                    <a:pt x="5858" y="2846"/>
                  </a:lnTo>
                  <a:lnTo>
                    <a:pt x="5834" y="2858"/>
                  </a:lnTo>
                  <a:lnTo>
                    <a:pt x="4572" y="3608"/>
                  </a:lnTo>
                  <a:cubicBezTo>
                    <a:pt x="4025" y="3930"/>
                    <a:pt x="3251" y="3870"/>
                    <a:pt x="2429" y="3394"/>
                  </a:cubicBezTo>
                  <a:cubicBezTo>
                    <a:pt x="1465" y="2835"/>
                    <a:pt x="572" y="1787"/>
                    <a:pt x="0" y="584"/>
                  </a:cubicBezTo>
                  <a:lnTo>
                    <a:pt x="357" y="382"/>
                  </a:lnTo>
                  <a:lnTo>
                    <a:pt x="572" y="715"/>
                  </a:lnTo>
                  <a:lnTo>
                    <a:pt x="1786" y="1"/>
                  </a:lnTo>
                  <a:cubicBezTo>
                    <a:pt x="2358" y="1060"/>
                    <a:pt x="3155" y="1953"/>
                    <a:pt x="4036" y="2465"/>
                  </a:cubicBezTo>
                  <a:cubicBezTo>
                    <a:pt x="4691" y="2846"/>
                    <a:pt x="5322" y="2954"/>
                    <a:pt x="5822" y="2823"/>
                  </a:cubicBezTo>
                  <a:cubicBezTo>
                    <a:pt x="5799" y="2787"/>
                    <a:pt x="5763" y="2775"/>
                    <a:pt x="5715" y="2763"/>
                  </a:cubicBezTo>
                  <a:cubicBezTo>
                    <a:pt x="5572" y="2668"/>
                    <a:pt x="5441" y="2668"/>
                    <a:pt x="5334" y="2715"/>
                  </a:cubicBezTo>
                  <a:lnTo>
                    <a:pt x="6942" y="1787"/>
                  </a:lnTo>
                  <a:cubicBezTo>
                    <a:pt x="7049" y="1727"/>
                    <a:pt x="7180" y="1751"/>
                    <a:pt x="7323" y="1822"/>
                  </a:cubicBezTo>
                  <a:cubicBezTo>
                    <a:pt x="7382" y="1870"/>
                    <a:pt x="7465" y="1906"/>
                    <a:pt x="7525" y="1989"/>
                  </a:cubicBezTo>
                  <a:cubicBezTo>
                    <a:pt x="7787" y="2287"/>
                    <a:pt x="7918" y="2715"/>
                    <a:pt x="7799" y="295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2936;p34">
              <a:extLst>
                <a:ext uri="{FF2B5EF4-FFF2-40B4-BE49-F238E27FC236}">
                  <a16:creationId xmlns:a16="http://schemas.microsoft.com/office/drawing/2014/main" id="{FA9EC66E-95EB-3FA0-1B91-9E621C83830B}"/>
                </a:ext>
              </a:extLst>
            </p:cNvPr>
            <p:cNvSpPr/>
            <p:nvPr/>
          </p:nvSpPr>
          <p:spPr>
            <a:xfrm>
              <a:off x="3486425" y="2297725"/>
              <a:ext cx="81900" cy="94100"/>
            </a:xfrm>
            <a:custGeom>
              <a:avLst/>
              <a:gdLst/>
              <a:ahLst/>
              <a:cxnLst/>
              <a:rect l="l" t="t" r="r" b="b"/>
              <a:pathLst>
                <a:path w="3276" h="3764" extrusionOk="0">
                  <a:moveTo>
                    <a:pt x="1608" y="1"/>
                  </a:moveTo>
                  <a:lnTo>
                    <a:pt x="1" y="930"/>
                  </a:lnTo>
                  <a:lnTo>
                    <a:pt x="1465" y="3406"/>
                  </a:lnTo>
                  <a:lnTo>
                    <a:pt x="1668" y="3763"/>
                  </a:lnTo>
                  <a:lnTo>
                    <a:pt x="2882" y="3049"/>
                  </a:lnTo>
                  <a:lnTo>
                    <a:pt x="3275" y="28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2937;p34">
              <a:extLst>
                <a:ext uri="{FF2B5EF4-FFF2-40B4-BE49-F238E27FC236}">
                  <a16:creationId xmlns:a16="http://schemas.microsoft.com/office/drawing/2014/main" id="{C4C35062-9EF9-0AE4-5F7C-49208A94A8AC}"/>
                </a:ext>
              </a:extLst>
            </p:cNvPr>
            <p:cNvSpPr/>
            <p:nvPr/>
          </p:nvSpPr>
          <p:spPr>
            <a:xfrm>
              <a:off x="3486425" y="2297725"/>
              <a:ext cx="81900" cy="94100"/>
            </a:xfrm>
            <a:custGeom>
              <a:avLst/>
              <a:gdLst/>
              <a:ahLst/>
              <a:cxnLst/>
              <a:rect l="l" t="t" r="r" b="b"/>
              <a:pathLst>
                <a:path w="3276" h="3764" fill="none" extrusionOk="0">
                  <a:moveTo>
                    <a:pt x="3275" y="2835"/>
                  </a:moveTo>
                  <a:lnTo>
                    <a:pt x="2882" y="3049"/>
                  </a:lnTo>
                  <a:lnTo>
                    <a:pt x="1668" y="3763"/>
                  </a:lnTo>
                  <a:lnTo>
                    <a:pt x="1465" y="3406"/>
                  </a:lnTo>
                  <a:lnTo>
                    <a:pt x="1" y="930"/>
                  </a:lnTo>
                  <a:lnTo>
                    <a:pt x="1608" y="1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2938;p34">
              <a:extLst>
                <a:ext uri="{FF2B5EF4-FFF2-40B4-BE49-F238E27FC236}">
                  <a16:creationId xmlns:a16="http://schemas.microsoft.com/office/drawing/2014/main" id="{229C3FDF-9F74-E60D-B015-BDF6303DF551}"/>
                </a:ext>
              </a:extLst>
            </p:cNvPr>
            <p:cNvSpPr/>
            <p:nvPr/>
          </p:nvSpPr>
          <p:spPr>
            <a:xfrm>
              <a:off x="3471250" y="2320950"/>
              <a:ext cx="200350" cy="182550"/>
            </a:xfrm>
            <a:custGeom>
              <a:avLst/>
              <a:gdLst/>
              <a:ahLst/>
              <a:cxnLst/>
              <a:rect l="l" t="t" r="r" b="b"/>
              <a:pathLst>
                <a:path w="8014" h="7302" extrusionOk="0">
                  <a:moveTo>
                    <a:pt x="608" y="1"/>
                  </a:moveTo>
                  <a:lnTo>
                    <a:pt x="1" y="2275"/>
                  </a:lnTo>
                  <a:lnTo>
                    <a:pt x="620" y="2417"/>
                  </a:lnTo>
                  <a:cubicBezTo>
                    <a:pt x="1346" y="4263"/>
                    <a:pt x="2668" y="5906"/>
                    <a:pt x="4108" y="6739"/>
                  </a:cubicBezTo>
                  <a:cubicBezTo>
                    <a:pt x="4757" y="7118"/>
                    <a:pt x="5381" y="7302"/>
                    <a:pt x="5938" y="7302"/>
                  </a:cubicBezTo>
                  <a:cubicBezTo>
                    <a:pt x="6801" y="7302"/>
                    <a:pt x="7504" y="6860"/>
                    <a:pt x="7895" y="6013"/>
                  </a:cubicBezTo>
                  <a:cubicBezTo>
                    <a:pt x="8014" y="5751"/>
                    <a:pt x="7883" y="5323"/>
                    <a:pt x="7609" y="5037"/>
                  </a:cubicBezTo>
                  <a:cubicBezTo>
                    <a:pt x="7549" y="4965"/>
                    <a:pt x="7478" y="4918"/>
                    <a:pt x="7418" y="4870"/>
                  </a:cubicBezTo>
                  <a:cubicBezTo>
                    <a:pt x="7336" y="4826"/>
                    <a:pt x="7253" y="4803"/>
                    <a:pt x="7178" y="4803"/>
                  </a:cubicBezTo>
                  <a:cubicBezTo>
                    <a:pt x="7070" y="4803"/>
                    <a:pt x="6979" y="4853"/>
                    <a:pt x="6930" y="4965"/>
                  </a:cubicBezTo>
                  <a:cubicBezTo>
                    <a:pt x="6642" y="5599"/>
                    <a:pt x="6133" y="5923"/>
                    <a:pt x="5501" y="5923"/>
                  </a:cubicBezTo>
                  <a:cubicBezTo>
                    <a:pt x="5088" y="5923"/>
                    <a:pt x="4622" y="5784"/>
                    <a:pt x="4132" y="5501"/>
                  </a:cubicBezTo>
                  <a:cubicBezTo>
                    <a:pt x="3168" y="4954"/>
                    <a:pt x="2275" y="3894"/>
                    <a:pt x="1703" y="2691"/>
                  </a:cubicBezTo>
                  <a:lnTo>
                    <a:pt x="1703" y="2691"/>
                  </a:lnTo>
                  <a:lnTo>
                    <a:pt x="2275" y="2822"/>
                  </a:lnTo>
                  <a:lnTo>
                    <a:pt x="2275" y="2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2939;p34">
              <a:extLst>
                <a:ext uri="{FF2B5EF4-FFF2-40B4-BE49-F238E27FC236}">
                  <a16:creationId xmlns:a16="http://schemas.microsoft.com/office/drawing/2014/main" id="{678B66CA-C38F-34F7-EC09-890CC8426348}"/>
                </a:ext>
              </a:extLst>
            </p:cNvPr>
            <p:cNvSpPr/>
            <p:nvPr/>
          </p:nvSpPr>
          <p:spPr>
            <a:xfrm>
              <a:off x="3471250" y="2320950"/>
              <a:ext cx="200350" cy="192600"/>
            </a:xfrm>
            <a:custGeom>
              <a:avLst/>
              <a:gdLst/>
              <a:ahLst/>
              <a:cxnLst/>
              <a:rect l="l" t="t" r="r" b="b"/>
              <a:pathLst>
                <a:path w="8014" h="7704" fill="none" extrusionOk="0">
                  <a:moveTo>
                    <a:pt x="608" y="1"/>
                  </a:moveTo>
                  <a:lnTo>
                    <a:pt x="2275" y="2822"/>
                  </a:lnTo>
                  <a:lnTo>
                    <a:pt x="1703" y="2691"/>
                  </a:lnTo>
                  <a:cubicBezTo>
                    <a:pt x="2275" y="3894"/>
                    <a:pt x="3168" y="4954"/>
                    <a:pt x="4132" y="5501"/>
                  </a:cubicBezTo>
                  <a:cubicBezTo>
                    <a:pt x="5370" y="6216"/>
                    <a:pt x="6454" y="6013"/>
                    <a:pt x="6930" y="4965"/>
                  </a:cubicBezTo>
                  <a:cubicBezTo>
                    <a:pt x="7013" y="4775"/>
                    <a:pt x="7216" y="4763"/>
                    <a:pt x="7418" y="4870"/>
                  </a:cubicBezTo>
                  <a:cubicBezTo>
                    <a:pt x="7478" y="4918"/>
                    <a:pt x="7549" y="4965"/>
                    <a:pt x="7609" y="5037"/>
                  </a:cubicBezTo>
                  <a:cubicBezTo>
                    <a:pt x="7883" y="5323"/>
                    <a:pt x="8014" y="5751"/>
                    <a:pt x="7895" y="6013"/>
                  </a:cubicBezTo>
                  <a:cubicBezTo>
                    <a:pt x="7252" y="7406"/>
                    <a:pt x="5763" y="7704"/>
                    <a:pt x="4108" y="6739"/>
                  </a:cubicBezTo>
                  <a:cubicBezTo>
                    <a:pt x="2668" y="5906"/>
                    <a:pt x="1346" y="4263"/>
                    <a:pt x="620" y="2417"/>
                  </a:cubicBezTo>
                  <a:lnTo>
                    <a:pt x="1" y="2275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2940;p34">
              <a:extLst>
                <a:ext uri="{FF2B5EF4-FFF2-40B4-BE49-F238E27FC236}">
                  <a16:creationId xmlns:a16="http://schemas.microsoft.com/office/drawing/2014/main" id="{BE1CA9D2-825C-5908-6725-49F010D7384B}"/>
                </a:ext>
              </a:extLst>
            </p:cNvPr>
            <p:cNvSpPr/>
            <p:nvPr/>
          </p:nvSpPr>
          <p:spPr>
            <a:xfrm>
              <a:off x="3502800" y="2217500"/>
              <a:ext cx="200050" cy="145150"/>
            </a:xfrm>
            <a:custGeom>
              <a:avLst/>
              <a:gdLst/>
              <a:ahLst/>
              <a:cxnLst/>
              <a:rect l="l" t="t" r="r" b="b"/>
              <a:pathLst>
                <a:path w="8002" h="5806" extrusionOk="0">
                  <a:moveTo>
                    <a:pt x="43" y="1197"/>
                  </a:moveTo>
                  <a:cubicBezTo>
                    <a:pt x="29" y="1205"/>
                    <a:pt x="15" y="1213"/>
                    <a:pt x="1" y="1222"/>
                  </a:cubicBezTo>
                  <a:lnTo>
                    <a:pt x="43" y="1197"/>
                  </a:lnTo>
                  <a:close/>
                  <a:moveTo>
                    <a:pt x="2672" y="1"/>
                  </a:moveTo>
                  <a:cubicBezTo>
                    <a:pt x="2279" y="1"/>
                    <a:pt x="1918" y="94"/>
                    <a:pt x="1608" y="281"/>
                  </a:cubicBezTo>
                  <a:lnTo>
                    <a:pt x="43" y="1197"/>
                  </a:lnTo>
                  <a:lnTo>
                    <a:pt x="43" y="1197"/>
                  </a:lnTo>
                  <a:cubicBezTo>
                    <a:pt x="345" y="1026"/>
                    <a:pt x="692" y="940"/>
                    <a:pt x="1070" y="940"/>
                  </a:cubicBezTo>
                  <a:cubicBezTo>
                    <a:pt x="1629" y="940"/>
                    <a:pt x="2253" y="1126"/>
                    <a:pt x="2894" y="1495"/>
                  </a:cubicBezTo>
                  <a:cubicBezTo>
                    <a:pt x="4061" y="2174"/>
                    <a:pt x="5132" y="3341"/>
                    <a:pt x="5894" y="4746"/>
                  </a:cubicBezTo>
                  <a:lnTo>
                    <a:pt x="4763" y="5401"/>
                  </a:lnTo>
                  <a:lnTo>
                    <a:pt x="5323" y="5532"/>
                  </a:lnTo>
                  <a:lnTo>
                    <a:pt x="6085" y="5091"/>
                  </a:lnTo>
                  <a:cubicBezTo>
                    <a:pt x="6204" y="5329"/>
                    <a:pt x="6311" y="5555"/>
                    <a:pt x="6394" y="5805"/>
                  </a:cubicBezTo>
                  <a:lnTo>
                    <a:pt x="8002" y="4877"/>
                  </a:lnTo>
                  <a:cubicBezTo>
                    <a:pt x="7275" y="3031"/>
                    <a:pt x="5954" y="1412"/>
                    <a:pt x="4501" y="567"/>
                  </a:cubicBezTo>
                  <a:cubicBezTo>
                    <a:pt x="3858" y="189"/>
                    <a:pt x="3232" y="1"/>
                    <a:pt x="2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2941;p34">
              <a:extLst>
                <a:ext uri="{FF2B5EF4-FFF2-40B4-BE49-F238E27FC236}">
                  <a16:creationId xmlns:a16="http://schemas.microsoft.com/office/drawing/2014/main" id="{40C2F1E2-F9F9-87B8-3C7B-B42D4419A640}"/>
                </a:ext>
              </a:extLst>
            </p:cNvPr>
            <p:cNvSpPr/>
            <p:nvPr/>
          </p:nvSpPr>
          <p:spPr>
            <a:xfrm>
              <a:off x="3502800" y="2213200"/>
              <a:ext cx="200050" cy="149450"/>
            </a:xfrm>
            <a:custGeom>
              <a:avLst/>
              <a:gdLst/>
              <a:ahLst/>
              <a:cxnLst/>
              <a:rect l="l" t="t" r="r" b="b"/>
              <a:pathLst>
                <a:path w="8002" h="5978" fill="none" extrusionOk="0">
                  <a:moveTo>
                    <a:pt x="8002" y="5049"/>
                  </a:moveTo>
                  <a:lnTo>
                    <a:pt x="6394" y="5977"/>
                  </a:lnTo>
                  <a:cubicBezTo>
                    <a:pt x="6311" y="5727"/>
                    <a:pt x="6204" y="5501"/>
                    <a:pt x="6085" y="5263"/>
                  </a:cubicBezTo>
                  <a:lnTo>
                    <a:pt x="5323" y="5704"/>
                  </a:lnTo>
                  <a:lnTo>
                    <a:pt x="4763" y="5573"/>
                  </a:lnTo>
                  <a:lnTo>
                    <a:pt x="5894" y="4918"/>
                  </a:lnTo>
                  <a:cubicBezTo>
                    <a:pt x="5132" y="3513"/>
                    <a:pt x="4061" y="2346"/>
                    <a:pt x="2894" y="1667"/>
                  </a:cubicBezTo>
                  <a:cubicBezTo>
                    <a:pt x="1799" y="1036"/>
                    <a:pt x="751" y="941"/>
                    <a:pt x="1" y="1394"/>
                  </a:cubicBezTo>
                  <a:lnTo>
                    <a:pt x="1608" y="453"/>
                  </a:lnTo>
                  <a:cubicBezTo>
                    <a:pt x="2358" y="0"/>
                    <a:pt x="3406" y="96"/>
                    <a:pt x="4501" y="739"/>
                  </a:cubicBezTo>
                  <a:cubicBezTo>
                    <a:pt x="5954" y="1584"/>
                    <a:pt x="7275" y="3203"/>
                    <a:pt x="8002" y="504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2942;p34">
              <a:extLst>
                <a:ext uri="{FF2B5EF4-FFF2-40B4-BE49-F238E27FC236}">
                  <a16:creationId xmlns:a16="http://schemas.microsoft.com/office/drawing/2014/main" id="{079D9F2C-2D87-D151-D30A-BC00C1110D74}"/>
                </a:ext>
              </a:extLst>
            </p:cNvPr>
            <p:cNvSpPr/>
            <p:nvPr/>
          </p:nvSpPr>
          <p:spPr>
            <a:xfrm>
              <a:off x="3503700" y="2257250"/>
              <a:ext cx="58075" cy="42900"/>
            </a:xfrm>
            <a:custGeom>
              <a:avLst/>
              <a:gdLst/>
              <a:ahLst/>
              <a:cxnLst/>
              <a:rect l="l" t="t" r="r" b="b"/>
              <a:pathLst>
                <a:path w="2323" h="1716" extrusionOk="0">
                  <a:moveTo>
                    <a:pt x="2322" y="1"/>
                  </a:moveTo>
                  <a:lnTo>
                    <a:pt x="715" y="917"/>
                  </a:lnTo>
                  <a:cubicBezTo>
                    <a:pt x="465" y="1072"/>
                    <a:pt x="262" y="1298"/>
                    <a:pt x="108" y="1596"/>
                  </a:cubicBezTo>
                  <a:cubicBezTo>
                    <a:pt x="84" y="1656"/>
                    <a:pt x="48" y="1679"/>
                    <a:pt x="0" y="1715"/>
                  </a:cubicBezTo>
                  <a:lnTo>
                    <a:pt x="1608" y="786"/>
                  </a:lnTo>
                  <a:cubicBezTo>
                    <a:pt x="1655" y="763"/>
                    <a:pt x="1679" y="727"/>
                    <a:pt x="1715" y="667"/>
                  </a:cubicBezTo>
                  <a:cubicBezTo>
                    <a:pt x="1870" y="370"/>
                    <a:pt x="2072" y="143"/>
                    <a:pt x="2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2943;p34">
              <a:extLst>
                <a:ext uri="{FF2B5EF4-FFF2-40B4-BE49-F238E27FC236}">
                  <a16:creationId xmlns:a16="http://schemas.microsoft.com/office/drawing/2014/main" id="{753DED34-C96B-0710-8F55-3267DFA392CF}"/>
                </a:ext>
              </a:extLst>
            </p:cNvPr>
            <p:cNvSpPr/>
            <p:nvPr/>
          </p:nvSpPr>
          <p:spPr>
            <a:xfrm>
              <a:off x="3503700" y="2257250"/>
              <a:ext cx="58075" cy="42900"/>
            </a:xfrm>
            <a:custGeom>
              <a:avLst/>
              <a:gdLst/>
              <a:ahLst/>
              <a:cxnLst/>
              <a:rect l="l" t="t" r="r" b="b"/>
              <a:pathLst>
                <a:path w="2323" h="1716" fill="none" extrusionOk="0">
                  <a:moveTo>
                    <a:pt x="715" y="917"/>
                  </a:moveTo>
                  <a:lnTo>
                    <a:pt x="2322" y="1"/>
                  </a:lnTo>
                  <a:cubicBezTo>
                    <a:pt x="2072" y="143"/>
                    <a:pt x="1870" y="370"/>
                    <a:pt x="1715" y="667"/>
                  </a:cubicBezTo>
                  <a:cubicBezTo>
                    <a:pt x="1679" y="727"/>
                    <a:pt x="1655" y="763"/>
                    <a:pt x="1608" y="786"/>
                  </a:cubicBezTo>
                  <a:lnTo>
                    <a:pt x="0" y="1715"/>
                  </a:lnTo>
                  <a:cubicBezTo>
                    <a:pt x="48" y="1679"/>
                    <a:pt x="84" y="1656"/>
                    <a:pt x="108" y="1596"/>
                  </a:cubicBezTo>
                  <a:cubicBezTo>
                    <a:pt x="262" y="1298"/>
                    <a:pt x="465" y="1072"/>
                    <a:pt x="715" y="91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2944;p34">
              <a:extLst>
                <a:ext uri="{FF2B5EF4-FFF2-40B4-BE49-F238E27FC236}">
                  <a16:creationId xmlns:a16="http://schemas.microsoft.com/office/drawing/2014/main" id="{CD449378-930D-8649-0217-5E6CD5AA7AEB}"/>
                </a:ext>
              </a:extLst>
            </p:cNvPr>
            <p:cNvSpPr/>
            <p:nvPr/>
          </p:nvSpPr>
          <p:spPr>
            <a:xfrm>
              <a:off x="3663850" y="2343275"/>
              <a:ext cx="54175" cy="80400"/>
            </a:xfrm>
            <a:custGeom>
              <a:avLst/>
              <a:gdLst/>
              <a:ahLst/>
              <a:cxnLst/>
              <a:rect l="l" t="t" r="r" b="b"/>
              <a:pathLst>
                <a:path w="2167" h="3216" extrusionOk="0">
                  <a:moveTo>
                    <a:pt x="2167" y="1"/>
                  </a:moveTo>
                  <a:lnTo>
                    <a:pt x="560" y="929"/>
                  </a:lnTo>
                  <a:lnTo>
                    <a:pt x="0" y="3215"/>
                  </a:lnTo>
                  <a:lnTo>
                    <a:pt x="0" y="3215"/>
                  </a:lnTo>
                  <a:lnTo>
                    <a:pt x="1595" y="2275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2945;p34">
              <a:extLst>
                <a:ext uri="{FF2B5EF4-FFF2-40B4-BE49-F238E27FC236}">
                  <a16:creationId xmlns:a16="http://schemas.microsoft.com/office/drawing/2014/main" id="{8F97E453-D7B2-6CD2-7417-4CC9BD044DB3}"/>
                </a:ext>
              </a:extLst>
            </p:cNvPr>
            <p:cNvSpPr/>
            <p:nvPr/>
          </p:nvSpPr>
          <p:spPr>
            <a:xfrm>
              <a:off x="3663850" y="2343275"/>
              <a:ext cx="54175" cy="80400"/>
            </a:xfrm>
            <a:custGeom>
              <a:avLst/>
              <a:gdLst/>
              <a:ahLst/>
              <a:cxnLst/>
              <a:rect l="l" t="t" r="r" b="b"/>
              <a:pathLst>
                <a:path w="2167" h="3216" fill="none" extrusionOk="0">
                  <a:moveTo>
                    <a:pt x="560" y="929"/>
                  </a:moveTo>
                  <a:lnTo>
                    <a:pt x="2167" y="1"/>
                  </a:lnTo>
                  <a:lnTo>
                    <a:pt x="1595" y="2275"/>
                  </a:lnTo>
                  <a:lnTo>
                    <a:pt x="0" y="3215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2946;p34">
              <a:extLst>
                <a:ext uri="{FF2B5EF4-FFF2-40B4-BE49-F238E27FC236}">
                  <a16:creationId xmlns:a16="http://schemas.microsoft.com/office/drawing/2014/main" id="{ADC1E5FF-4120-6B88-D640-B47BD509ED92}"/>
                </a:ext>
              </a:extLst>
            </p:cNvPr>
            <p:cNvSpPr/>
            <p:nvPr/>
          </p:nvSpPr>
          <p:spPr>
            <a:xfrm>
              <a:off x="3662650" y="2339400"/>
              <a:ext cx="55375" cy="27125"/>
            </a:xfrm>
            <a:custGeom>
              <a:avLst/>
              <a:gdLst/>
              <a:ahLst/>
              <a:cxnLst/>
              <a:rect l="l" t="t" r="r" b="b"/>
              <a:pathLst>
                <a:path w="2215" h="1085" extrusionOk="0">
                  <a:moveTo>
                    <a:pt x="1608" y="1"/>
                  </a:moveTo>
                  <a:lnTo>
                    <a:pt x="0" y="941"/>
                  </a:lnTo>
                  <a:lnTo>
                    <a:pt x="608" y="1084"/>
                  </a:lnTo>
                  <a:lnTo>
                    <a:pt x="2215" y="15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2947;p34">
              <a:extLst>
                <a:ext uri="{FF2B5EF4-FFF2-40B4-BE49-F238E27FC236}">
                  <a16:creationId xmlns:a16="http://schemas.microsoft.com/office/drawing/2014/main" id="{7B6A39DB-D6E9-0BA3-4AEB-CD1F6C6876D6}"/>
                </a:ext>
              </a:extLst>
            </p:cNvPr>
            <p:cNvSpPr/>
            <p:nvPr/>
          </p:nvSpPr>
          <p:spPr>
            <a:xfrm>
              <a:off x="3662650" y="2339400"/>
              <a:ext cx="55375" cy="27125"/>
            </a:xfrm>
            <a:custGeom>
              <a:avLst/>
              <a:gdLst/>
              <a:ahLst/>
              <a:cxnLst/>
              <a:rect l="l" t="t" r="r" b="b"/>
              <a:pathLst>
                <a:path w="2215" h="1085" fill="none" extrusionOk="0">
                  <a:moveTo>
                    <a:pt x="2215" y="156"/>
                  </a:moveTo>
                  <a:lnTo>
                    <a:pt x="608" y="1084"/>
                  </a:lnTo>
                  <a:lnTo>
                    <a:pt x="0" y="941"/>
                  </a:lnTo>
                  <a:lnTo>
                    <a:pt x="1608" y="1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2948;p34">
              <a:extLst>
                <a:ext uri="{FF2B5EF4-FFF2-40B4-BE49-F238E27FC236}">
                  <a16:creationId xmlns:a16="http://schemas.microsoft.com/office/drawing/2014/main" id="{734BB17B-7BD2-76B9-B196-2BF611140099}"/>
                </a:ext>
              </a:extLst>
            </p:cNvPr>
            <p:cNvSpPr/>
            <p:nvPr/>
          </p:nvSpPr>
          <p:spPr>
            <a:xfrm>
              <a:off x="3479000" y="2241100"/>
              <a:ext cx="198850" cy="182575"/>
            </a:xfrm>
            <a:custGeom>
              <a:avLst/>
              <a:gdLst/>
              <a:ahLst/>
              <a:cxnLst/>
              <a:rect l="l" t="t" r="r" b="b"/>
              <a:pathLst>
                <a:path w="7954" h="7303" extrusionOk="0">
                  <a:moveTo>
                    <a:pt x="2020" y="0"/>
                  </a:moveTo>
                  <a:cubicBezTo>
                    <a:pt x="1196" y="0"/>
                    <a:pt x="518" y="400"/>
                    <a:pt x="119" y="1182"/>
                  </a:cubicBezTo>
                  <a:cubicBezTo>
                    <a:pt x="0" y="1421"/>
                    <a:pt x="119" y="1849"/>
                    <a:pt x="381" y="2147"/>
                  </a:cubicBezTo>
                  <a:cubicBezTo>
                    <a:pt x="453" y="2218"/>
                    <a:pt x="536" y="2278"/>
                    <a:pt x="607" y="2325"/>
                  </a:cubicBezTo>
                  <a:cubicBezTo>
                    <a:pt x="692" y="2370"/>
                    <a:pt x="776" y="2394"/>
                    <a:pt x="851" y="2394"/>
                  </a:cubicBezTo>
                  <a:cubicBezTo>
                    <a:pt x="958" y="2394"/>
                    <a:pt x="1047" y="2346"/>
                    <a:pt x="1096" y="2242"/>
                  </a:cubicBezTo>
                  <a:cubicBezTo>
                    <a:pt x="1379" y="1660"/>
                    <a:pt x="1879" y="1362"/>
                    <a:pt x="2488" y="1362"/>
                  </a:cubicBezTo>
                  <a:cubicBezTo>
                    <a:pt x="2902" y="1362"/>
                    <a:pt x="3365" y="1499"/>
                    <a:pt x="3846" y="1778"/>
                  </a:cubicBezTo>
                  <a:cubicBezTo>
                    <a:pt x="4822" y="2337"/>
                    <a:pt x="5715" y="3397"/>
                    <a:pt x="6275" y="4599"/>
                  </a:cubicBezTo>
                  <a:lnTo>
                    <a:pt x="5715" y="4469"/>
                  </a:lnTo>
                  <a:lnTo>
                    <a:pt x="7382" y="7302"/>
                  </a:lnTo>
                  <a:lnTo>
                    <a:pt x="7954" y="5016"/>
                  </a:lnTo>
                  <a:lnTo>
                    <a:pt x="7346" y="4873"/>
                  </a:lnTo>
                  <a:cubicBezTo>
                    <a:pt x="6620" y="3028"/>
                    <a:pt x="5299" y="1385"/>
                    <a:pt x="3846" y="551"/>
                  </a:cubicBezTo>
                  <a:cubicBezTo>
                    <a:pt x="3199" y="182"/>
                    <a:pt x="2576" y="0"/>
                    <a:pt x="20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2949;p34">
              <a:extLst>
                <a:ext uri="{FF2B5EF4-FFF2-40B4-BE49-F238E27FC236}">
                  <a16:creationId xmlns:a16="http://schemas.microsoft.com/office/drawing/2014/main" id="{707F540A-112D-F3D5-CDD6-F83A6CBB3415}"/>
                </a:ext>
              </a:extLst>
            </p:cNvPr>
            <p:cNvSpPr/>
            <p:nvPr/>
          </p:nvSpPr>
          <p:spPr>
            <a:xfrm>
              <a:off x="3479000" y="2231950"/>
              <a:ext cx="198850" cy="191725"/>
            </a:xfrm>
            <a:custGeom>
              <a:avLst/>
              <a:gdLst/>
              <a:ahLst/>
              <a:cxnLst/>
              <a:rect l="l" t="t" r="r" b="b"/>
              <a:pathLst>
                <a:path w="7954" h="7669" fill="none" extrusionOk="0">
                  <a:moveTo>
                    <a:pt x="3846" y="917"/>
                  </a:moveTo>
                  <a:cubicBezTo>
                    <a:pt x="5299" y="1751"/>
                    <a:pt x="6620" y="3394"/>
                    <a:pt x="7346" y="5239"/>
                  </a:cubicBezTo>
                  <a:lnTo>
                    <a:pt x="7954" y="5382"/>
                  </a:lnTo>
                  <a:lnTo>
                    <a:pt x="7382" y="7668"/>
                  </a:lnTo>
                  <a:lnTo>
                    <a:pt x="5715" y="4835"/>
                  </a:lnTo>
                  <a:lnTo>
                    <a:pt x="6275" y="4965"/>
                  </a:lnTo>
                  <a:cubicBezTo>
                    <a:pt x="5715" y="3763"/>
                    <a:pt x="4822" y="2703"/>
                    <a:pt x="3846" y="2144"/>
                  </a:cubicBezTo>
                  <a:cubicBezTo>
                    <a:pt x="2655" y="1453"/>
                    <a:pt x="1572" y="1632"/>
                    <a:pt x="1096" y="2608"/>
                  </a:cubicBezTo>
                  <a:cubicBezTo>
                    <a:pt x="1012" y="2787"/>
                    <a:pt x="810" y="2799"/>
                    <a:pt x="607" y="2691"/>
                  </a:cubicBezTo>
                  <a:cubicBezTo>
                    <a:pt x="536" y="2644"/>
                    <a:pt x="453" y="2584"/>
                    <a:pt x="381" y="2513"/>
                  </a:cubicBezTo>
                  <a:cubicBezTo>
                    <a:pt x="119" y="2215"/>
                    <a:pt x="0" y="1787"/>
                    <a:pt x="119" y="1548"/>
                  </a:cubicBezTo>
                  <a:cubicBezTo>
                    <a:pt x="786" y="239"/>
                    <a:pt x="2239" y="1"/>
                    <a:pt x="3846" y="91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2950;p34">
              <a:extLst>
                <a:ext uri="{FF2B5EF4-FFF2-40B4-BE49-F238E27FC236}">
                  <a16:creationId xmlns:a16="http://schemas.microsoft.com/office/drawing/2014/main" id="{6CCB1BE1-490E-E7C8-7143-B337CD282AFA}"/>
                </a:ext>
              </a:extLst>
            </p:cNvPr>
            <p:cNvSpPr/>
            <p:nvPr/>
          </p:nvSpPr>
          <p:spPr>
            <a:xfrm>
              <a:off x="3485250" y="1912325"/>
              <a:ext cx="186350" cy="238825"/>
            </a:xfrm>
            <a:custGeom>
              <a:avLst/>
              <a:gdLst/>
              <a:ahLst/>
              <a:cxnLst/>
              <a:rect l="l" t="t" r="r" b="b"/>
              <a:pathLst>
                <a:path w="7454" h="9553" extrusionOk="0">
                  <a:moveTo>
                    <a:pt x="2076" y="0"/>
                  </a:moveTo>
                  <a:cubicBezTo>
                    <a:pt x="847" y="0"/>
                    <a:pt x="0" y="963"/>
                    <a:pt x="0" y="2630"/>
                  </a:cubicBezTo>
                  <a:cubicBezTo>
                    <a:pt x="0" y="4987"/>
                    <a:pt x="1655" y="7868"/>
                    <a:pt x="3703" y="9047"/>
                  </a:cubicBezTo>
                  <a:cubicBezTo>
                    <a:pt x="4302" y="9390"/>
                    <a:pt x="4869" y="9553"/>
                    <a:pt x="5370" y="9553"/>
                  </a:cubicBezTo>
                  <a:cubicBezTo>
                    <a:pt x="6593" y="9553"/>
                    <a:pt x="7433" y="8587"/>
                    <a:pt x="7442" y="6916"/>
                  </a:cubicBezTo>
                  <a:cubicBezTo>
                    <a:pt x="7454" y="4570"/>
                    <a:pt x="5787" y="1677"/>
                    <a:pt x="3739" y="498"/>
                  </a:cubicBezTo>
                  <a:cubicBezTo>
                    <a:pt x="3142" y="160"/>
                    <a:pt x="2578" y="0"/>
                    <a:pt x="2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2951;p34">
              <a:extLst>
                <a:ext uri="{FF2B5EF4-FFF2-40B4-BE49-F238E27FC236}">
                  <a16:creationId xmlns:a16="http://schemas.microsoft.com/office/drawing/2014/main" id="{BC5DE9C3-F12E-C3BA-B7FD-379F64FBB50B}"/>
                </a:ext>
              </a:extLst>
            </p:cNvPr>
            <p:cNvSpPr/>
            <p:nvPr/>
          </p:nvSpPr>
          <p:spPr>
            <a:xfrm>
              <a:off x="3498650" y="1867400"/>
              <a:ext cx="226225" cy="301775"/>
            </a:xfrm>
            <a:custGeom>
              <a:avLst/>
              <a:gdLst/>
              <a:ahLst/>
              <a:cxnLst/>
              <a:rect l="l" t="t" r="r" b="b"/>
              <a:pathLst>
                <a:path w="9049" h="12071" extrusionOk="0">
                  <a:moveTo>
                    <a:pt x="2516" y="0"/>
                  </a:moveTo>
                  <a:cubicBezTo>
                    <a:pt x="2071" y="0"/>
                    <a:pt x="1669" y="106"/>
                    <a:pt x="1322" y="307"/>
                  </a:cubicBezTo>
                  <a:lnTo>
                    <a:pt x="0" y="1081"/>
                  </a:lnTo>
                  <a:lnTo>
                    <a:pt x="6382" y="12070"/>
                  </a:lnTo>
                  <a:lnTo>
                    <a:pt x="7703" y="11296"/>
                  </a:lnTo>
                  <a:cubicBezTo>
                    <a:pt x="8525" y="10832"/>
                    <a:pt x="9037" y="9820"/>
                    <a:pt x="9037" y="8403"/>
                  </a:cubicBezTo>
                  <a:cubicBezTo>
                    <a:pt x="9049" y="5546"/>
                    <a:pt x="7025" y="2045"/>
                    <a:pt x="4536" y="617"/>
                  </a:cubicBezTo>
                  <a:cubicBezTo>
                    <a:pt x="3808" y="197"/>
                    <a:pt x="3123" y="0"/>
                    <a:pt x="2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2952;p34">
              <a:extLst>
                <a:ext uri="{FF2B5EF4-FFF2-40B4-BE49-F238E27FC236}">
                  <a16:creationId xmlns:a16="http://schemas.microsoft.com/office/drawing/2014/main" id="{153994C4-061E-535E-4160-B04D30A4892C}"/>
                </a:ext>
              </a:extLst>
            </p:cNvPr>
            <p:cNvSpPr/>
            <p:nvPr/>
          </p:nvSpPr>
          <p:spPr>
            <a:xfrm>
              <a:off x="3498650" y="1863150"/>
              <a:ext cx="226225" cy="306025"/>
            </a:xfrm>
            <a:custGeom>
              <a:avLst/>
              <a:gdLst/>
              <a:ahLst/>
              <a:cxnLst/>
              <a:rect l="l" t="t" r="r" b="b"/>
              <a:pathLst>
                <a:path w="9049" h="12241" fill="none" extrusionOk="0">
                  <a:moveTo>
                    <a:pt x="0" y="1251"/>
                  </a:moveTo>
                  <a:lnTo>
                    <a:pt x="1322" y="477"/>
                  </a:lnTo>
                  <a:cubicBezTo>
                    <a:pt x="2143" y="1"/>
                    <a:pt x="3274" y="60"/>
                    <a:pt x="4536" y="787"/>
                  </a:cubicBezTo>
                  <a:cubicBezTo>
                    <a:pt x="7025" y="2215"/>
                    <a:pt x="9049" y="5716"/>
                    <a:pt x="9037" y="8573"/>
                  </a:cubicBezTo>
                  <a:cubicBezTo>
                    <a:pt x="9037" y="9990"/>
                    <a:pt x="8525" y="11002"/>
                    <a:pt x="7703" y="11466"/>
                  </a:cubicBezTo>
                  <a:lnTo>
                    <a:pt x="6382" y="12240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2953;p34">
              <a:extLst>
                <a:ext uri="{FF2B5EF4-FFF2-40B4-BE49-F238E27FC236}">
                  <a16:creationId xmlns:a16="http://schemas.microsoft.com/office/drawing/2014/main" id="{C99DEDA4-F341-4ABA-22DD-79B3C10FB2C7}"/>
                </a:ext>
              </a:extLst>
            </p:cNvPr>
            <p:cNvSpPr/>
            <p:nvPr/>
          </p:nvSpPr>
          <p:spPr>
            <a:xfrm>
              <a:off x="3532275" y="1924650"/>
              <a:ext cx="94975" cy="112350"/>
            </a:xfrm>
            <a:custGeom>
              <a:avLst/>
              <a:gdLst/>
              <a:ahLst/>
              <a:cxnLst/>
              <a:rect l="l" t="t" r="r" b="b"/>
              <a:pathLst>
                <a:path w="3799" h="4494" extrusionOk="0">
                  <a:moveTo>
                    <a:pt x="829" y="1488"/>
                  </a:moveTo>
                  <a:cubicBezTo>
                    <a:pt x="843" y="1488"/>
                    <a:pt x="858" y="1494"/>
                    <a:pt x="870" y="1506"/>
                  </a:cubicBezTo>
                  <a:cubicBezTo>
                    <a:pt x="905" y="1517"/>
                    <a:pt x="917" y="1541"/>
                    <a:pt x="941" y="1577"/>
                  </a:cubicBezTo>
                  <a:lnTo>
                    <a:pt x="1155" y="1934"/>
                  </a:lnTo>
                  <a:lnTo>
                    <a:pt x="1358" y="1815"/>
                  </a:lnTo>
                  <a:cubicBezTo>
                    <a:pt x="1366" y="1807"/>
                    <a:pt x="1374" y="1805"/>
                    <a:pt x="1382" y="1805"/>
                  </a:cubicBezTo>
                  <a:cubicBezTo>
                    <a:pt x="1399" y="1805"/>
                    <a:pt x="1417" y="1815"/>
                    <a:pt x="1441" y="1815"/>
                  </a:cubicBezTo>
                  <a:cubicBezTo>
                    <a:pt x="1465" y="1827"/>
                    <a:pt x="1477" y="1863"/>
                    <a:pt x="1513" y="1887"/>
                  </a:cubicBezTo>
                  <a:cubicBezTo>
                    <a:pt x="1560" y="1946"/>
                    <a:pt x="1560" y="2018"/>
                    <a:pt x="1513" y="2053"/>
                  </a:cubicBezTo>
                  <a:lnTo>
                    <a:pt x="1298" y="2172"/>
                  </a:lnTo>
                  <a:lnTo>
                    <a:pt x="1513" y="2529"/>
                  </a:lnTo>
                  <a:cubicBezTo>
                    <a:pt x="1560" y="2601"/>
                    <a:pt x="1560" y="2660"/>
                    <a:pt x="1513" y="2696"/>
                  </a:cubicBezTo>
                  <a:cubicBezTo>
                    <a:pt x="1509" y="2700"/>
                    <a:pt x="1502" y="2701"/>
                    <a:pt x="1494" y="2701"/>
                  </a:cubicBezTo>
                  <a:cubicBezTo>
                    <a:pt x="1478" y="2701"/>
                    <a:pt x="1457" y="2696"/>
                    <a:pt x="1441" y="2696"/>
                  </a:cubicBezTo>
                  <a:cubicBezTo>
                    <a:pt x="1405" y="2672"/>
                    <a:pt x="1394" y="2649"/>
                    <a:pt x="1358" y="2613"/>
                  </a:cubicBezTo>
                  <a:lnTo>
                    <a:pt x="1155" y="2256"/>
                  </a:lnTo>
                  <a:lnTo>
                    <a:pt x="941" y="2375"/>
                  </a:lnTo>
                  <a:cubicBezTo>
                    <a:pt x="937" y="2383"/>
                    <a:pt x="932" y="2385"/>
                    <a:pt x="925" y="2385"/>
                  </a:cubicBezTo>
                  <a:cubicBezTo>
                    <a:pt x="912" y="2385"/>
                    <a:pt x="893" y="2375"/>
                    <a:pt x="870" y="2375"/>
                  </a:cubicBezTo>
                  <a:cubicBezTo>
                    <a:pt x="846" y="2363"/>
                    <a:pt x="810" y="2339"/>
                    <a:pt x="798" y="2303"/>
                  </a:cubicBezTo>
                  <a:cubicBezTo>
                    <a:pt x="751" y="2232"/>
                    <a:pt x="751" y="2172"/>
                    <a:pt x="798" y="2137"/>
                  </a:cubicBezTo>
                  <a:lnTo>
                    <a:pt x="1001" y="2018"/>
                  </a:lnTo>
                  <a:lnTo>
                    <a:pt x="798" y="1660"/>
                  </a:lnTo>
                  <a:cubicBezTo>
                    <a:pt x="751" y="1601"/>
                    <a:pt x="751" y="1529"/>
                    <a:pt x="798" y="1506"/>
                  </a:cubicBezTo>
                  <a:cubicBezTo>
                    <a:pt x="804" y="1494"/>
                    <a:pt x="816" y="1488"/>
                    <a:pt x="829" y="1488"/>
                  </a:cubicBezTo>
                  <a:close/>
                  <a:moveTo>
                    <a:pt x="2305" y="2340"/>
                  </a:moveTo>
                  <a:cubicBezTo>
                    <a:pt x="2321" y="2340"/>
                    <a:pt x="2342" y="2351"/>
                    <a:pt x="2358" y="2351"/>
                  </a:cubicBezTo>
                  <a:cubicBezTo>
                    <a:pt x="2394" y="2363"/>
                    <a:pt x="2406" y="2399"/>
                    <a:pt x="2429" y="2422"/>
                  </a:cubicBezTo>
                  <a:lnTo>
                    <a:pt x="2644" y="2779"/>
                  </a:lnTo>
                  <a:lnTo>
                    <a:pt x="2846" y="2660"/>
                  </a:lnTo>
                  <a:cubicBezTo>
                    <a:pt x="2854" y="2656"/>
                    <a:pt x="2862" y="2655"/>
                    <a:pt x="2870" y="2655"/>
                  </a:cubicBezTo>
                  <a:cubicBezTo>
                    <a:pt x="2887" y="2655"/>
                    <a:pt x="2906" y="2660"/>
                    <a:pt x="2929" y="2660"/>
                  </a:cubicBezTo>
                  <a:cubicBezTo>
                    <a:pt x="2953" y="2672"/>
                    <a:pt x="2965" y="2708"/>
                    <a:pt x="3001" y="2732"/>
                  </a:cubicBezTo>
                  <a:cubicBezTo>
                    <a:pt x="3048" y="2791"/>
                    <a:pt x="3048" y="2863"/>
                    <a:pt x="3001" y="2899"/>
                  </a:cubicBezTo>
                  <a:lnTo>
                    <a:pt x="2787" y="3018"/>
                  </a:lnTo>
                  <a:lnTo>
                    <a:pt x="3001" y="3375"/>
                  </a:lnTo>
                  <a:cubicBezTo>
                    <a:pt x="3048" y="3446"/>
                    <a:pt x="3048" y="3518"/>
                    <a:pt x="3001" y="3541"/>
                  </a:cubicBezTo>
                  <a:cubicBezTo>
                    <a:pt x="2997" y="3545"/>
                    <a:pt x="2990" y="3547"/>
                    <a:pt x="2982" y="3547"/>
                  </a:cubicBezTo>
                  <a:cubicBezTo>
                    <a:pt x="2966" y="3547"/>
                    <a:pt x="2945" y="3541"/>
                    <a:pt x="2929" y="3541"/>
                  </a:cubicBezTo>
                  <a:cubicBezTo>
                    <a:pt x="2894" y="3518"/>
                    <a:pt x="2882" y="3494"/>
                    <a:pt x="2846" y="3470"/>
                  </a:cubicBezTo>
                  <a:lnTo>
                    <a:pt x="2644" y="3113"/>
                  </a:lnTo>
                  <a:lnTo>
                    <a:pt x="2429" y="3232"/>
                  </a:lnTo>
                  <a:cubicBezTo>
                    <a:pt x="2425" y="3236"/>
                    <a:pt x="2420" y="3237"/>
                    <a:pt x="2413" y="3237"/>
                  </a:cubicBezTo>
                  <a:cubicBezTo>
                    <a:pt x="2400" y="3237"/>
                    <a:pt x="2382" y="3232"/>
                    <a:pt x="2358" y="3232"/>
                  </a:cubicBezTo>
                  <a:cubicBezTo>
                    <a:pt x="2334" y="3208"/>
                    <a:pt x="2310" y="3184"/>
                    <a:pt x="2286" y="3149"/>
                  </a:cubicBezTo>
                  <a:cubicBezTo>
                    <a:pt x="2239" y="3089"/>
                    <a:pt x="2239" y="3018"/>
                    <a:pt x="2286" y="2994"/>
                  </a:cubicBezTo>
                  <a:lnTo>
                    <a:pt x="2489" y="2875"/>
                  </a:lnTo>
                  <a:lnTo>
                    <a:pt x="2286" y="2518"/>
                  </a:lnTo>
                  <a:cubicBezTo>
                    <a:pt x="2239" y="2458"/>
                    <a:pt x="2239" y="2375"/>
                    <a:pt x="2286" y="2351"/>
                  </a:cubicBezTo>
                  <a:cubicBezTo>
                    <a:pt x="2290" y="2343"/>
                    <a:pt x="2297" y="2340"/>
                    <a:pt x="2305" y="2340"/>
                  </a:cubicBezTo>
                  <a:close/>
                  <a:moveTo>
                    <a:pt x="810" y="1"/>
                  </a:moveTo>
                  <a:cubicBezTo>
                    <a:pt x="805" y="1"/>
                    <a:pt x="801" y="2"/>
                    <a:pt x="798" y="5"/>
                  </a:cubicBezTo>
                  <a:cubicBezTo>
                    <a:pt x="739" y="29"/>
                    <a:pt x="715" y="113"/>
                    <a:pt x="762" y="208"/>
                  </a:cubicBezTo>
                  <a:cubicBezTo>
                    <a:pt x="858" y="458"/>
                    <a:pt x="941" y="708"/>
                    <a:pt x="1048" y="970"/>
                  </a:cubicBezTo>
                  <a:cubicBezTo>
                    <a:pt x="870" y="970"/>
                    <a:pt x="703" y="1005"/>
                    <a:pt x="572" y="1089"/>
                  </a:cubicBezTo>
                  <a:cubicBezTo>
                    <a:pt x="227" y="1279"/>
                    <a:pt x="0" y="1708"/>
                    <a:pt x="0" y="2303"/>
                  </a:cubicBezTo>
                  <a:lnTo>
                    <a:pt x="3799" y="4494"/>
                  </a:lnTo>
                  <a:cubicBezTo>
                    <a:pt x="3799" y="3613"/>
                    <a:pt x="3358" y="2589"/>
                    <a:pt x="2691" y="1863"/>
                  </a:cubicBezTo>
                  <a:lnTo>
                    <a:pt x="2953" y="1458"/>
                  </a:lnTo>
                  <a:cubicBezTo>
                    <a:pt x="2989" y="1398"/>
                    <a:pt x="2989" y="1327"/>
                    <a:pt x="2918" y="1232"/>
                  </a:cubicBezTo>
                  <a:cubicBezTo>
                    <a:pt x="2906" y="1208"/>
                    <a:pt x="2882" y="1172"/>
                    <a:pt x="2846" y="1160"/>
                  </a:cubicBezTo>
                  <a:cubicBezTo>
                    <a:pt x="2828" y="1142"/>
                    <a:pt x="2807" y="1133"/>
                    <a:pt x="2788" y="1133"/>
                  </a:cubicBezTo>
                  <a:cubicBezTo>
                    <a:pt x="2769" y="1133"/>
                    <a:pt x="2751" y="1142"/>
                    <a:pt x="2739" y="1160"/>
                  </a:cubicBezTo>
                  <a:cubicBezTo>
                    <a:pt x="2644" y="1303"/>
                    <a:pt x="2548" y="1458"/>
                    <a:pt x="2441" y="1601"/>
                  </a:cubicBezTo>
                  <a:cubicBezTo>
                    <a:pt x="2286" y="1458"/>
                    <a:pt x="2108" y="1327"/>
                    <a:pt x="1905" y="1208"/>
                  </a:cubicBezTo>
                  <a:cubicBezTo>
                    <a:pt x="1691" y="1089"/>
                    <a:pt x="1477" y="994"/>
                    <a:pt x="1286" y="970"/>
                  </a:cubicBezTo>
                  <a:cubicBezTo>
                    <a:pt x="1179" y="684"/>
                    <a:pt x="1072" y="410"/>
                    <a:pt x="977" y="148"/>
                  </a:cubicBezTo>
                  <a:cubicBezTo>
                    <a:pt x="953" y="89"/>
                    <a:pt x="917" y="41"/>
                    <a:pt x="870" y="29"/>
                  </a:cubicBezTo>
                  <a:cubicBezTo>
                    <a:pt x="843" y="12"/>
                    <a:pt x="824" y="1"/>
                    <a:pt x="8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2954;p34">
              <a:extLst>
                <a:ext uri="{FF2B5EF4-FFF2-40B4-BE49-F238E27FC236}">
                  <a16:creationId xmlns:a16="http://schemas.microsoft.com/office/drawing/2014/main" id="{5C487C26-5D0C-5492-0CD7-3C72EF05F4E6}"/>
                </a:ext>
              </a:extLst>
            </p:cNvPr>
            <p:cNvSpPr/>
            <p:nvPr/>
          </p:nvSpPr>
          <p:spPr>
            <a:xfrm>
              <a:off x="3580500" y="2018225"/>
              <a:ext cx="80375" cy="120500"/>
            </a:xfrm>
            <a:custGeom>
              <a:avLst/>
              <a:gdLst/>
              <a:ahLst/>
              <a:cxnLst/>
              <a:rect l="l" t="t" r="r" b="b"/>
              <a:pathLst>
                <a:path w="3215" h="4820" extrusionOk="0">
                  <a:moveTo>
                    <a:pt x="12" y="1"/>
                  </a:moveTo>
                  <a:lnTo>
                    <a:pt x="0" y="3251"/>
                  </a:lnTo>
                  <a:cubicBezTo>
                    <a:pt x="284" y="3401"/>
                    <a:pt x="552" y="3467"/>
                    <a:pt x="791" y="3467"/>
                  </a:cubicBezTo>
                  <a:cubicBezTo>
                    <a:pt x="913" y="3467"/>
                    <a:pt x="1027" y="3450"/>
                    <a:pt x="1131" y="3418"/>
                  </a:cubicBezTo>
                  <a:cubicBezTo>
                    <a:pt x="1679" y="3751"/>
                    <a:pt x="2036" y="4370"/>
                    <a:pt x="2155" y="4561"/>
                  </a:cubicBezTo>
                  <a:cubicBezTo>
                    <a:pt x="2215" y="4668"/>
                    <a:pt x="2286" y="4740"/>
                    <a:pt x="2370" y="4787"/>
                  </a:cubicBezTo>
                  <a:cubicBezTo>
                    <a:pt x="2393" y="4799"/>
                    <a:pt x="2405" y="4811"/>
                    <a:pt x="2441" y="4811"/>
                  </a:cubicBezTo>
                  <a:cubicBezTo>
                    <a:pt x="2462" y="4817"/>
                    <a:pt x="2482" y="4819"/>
                    <a:pt x="2501" y="4819"/>
                  </a:cubicBezTo>
                  <a:cubicBezTo>
                    <a:pt x="2681" y="4819"/>
                    <a:pt x="2735" y="4571"/>
                    <a:pt x="2584" y="4323"/>
                  </a:cubicBezTo>
                  <a:cubicBezTo>
                    <a:pt x="2429" y="4037"/>
                    <a:pt x="2048" y="3406"/>
                    <a:pt x="1608" y="3061"/>
                  </a:cubicBezTo>
                  <a:cubicBezTo>
                    <a:pt x="1655" y="2977"/>
                    <a:pt x="1691" y="2906"/>
                    <a:pt x="1727" y="2835"/>
                  </a:cubicBezTo>
                  <a:lnTo>
                    <a:pt x="2917" y="3513"/>
                  </a:lnTo>
                  <a:cubicBezTo>
                    <a:pt x="2970" y="3547"/>
                    <a:pt x="3019" y="3563"/>
                    <a:pt x="3062" y="3563"/>
                  </a:cubicBezTo>
                  <a:cubicBezTo>
                    <a:pt x="3154" y="3563"/>
                    <a:pt x="3215" y="3489"/>
                    <a:pt x="3215" y="3358"/>
                  </a:cubicBezTo>
                  <a:cubicBezTo>
                    <a:pt x="3215" y="3156"/>
                    <a:pt x="3096" y="2942"/>
                    <a:pt x="2882" y="2846"/>
                  </a:cubicBezTo>
                  <a:lnTo>
                    <a:pt x="1822" y="2239"/>
                  </a:lnTo>
                  <a:lnTo>
                    <a:pt x="1822" y="2120"/>
                  </a:lnTo>
                  <a:lnTo>
                    <a:pt x="1822" y="2001"/>
                  </a:lnTo>
                  <a:cubicBezTo>
                    <a:pt x="2093" y="2102"/>
                    <a:pt x="2305" y="2143"/>
                    <a:pt x="2470" y="2143"/>
                  </a:cubicBezTo>
                  <a:cubicBezTo>
                    <a:pt x="2616" y="2143"/>
                    <a:pt x="2726" y="2111"/>
                    <a:pt x="2810" y="2061"/>
                  </a:cubicBezTo>
                  <a:cubicBezTo>
                    <a:pt x="2977" y="1954"/>
                    <a:pt x="2905" y="1596"/>
                    <a:pt x="2679" y="1406"/>
                  </a:cubicBezTo>
                  <a:cubicBezTo>
                    <a:pt x="2667" y="1394"/>
                    <a:pt x="2632" y="1370"/>
                    <a:pt x="2620" y="1358"/>
                  </a:cubicBezTo>
                  <a:cubicBezTo>
                    <a:pt x="2581" y="1333"/>
                    <a:pt x="2540" y="1321"/>
                    <a:pt x="2500" y="1321"/>
                  </a:cubicBezTo>
                  <a:cubicBezTo>
                    <a:pt x="2466" y="1321"/>
                    <a:pt x="2433" y="1330"/>
                    <a:pt x="2405" y="1346"/>
                  </a:cubicBezTo>
                  <a:cubicBezTo>
                    <a:pt x="2367" y="1374"/>
                    <a:pt x="2310" y="1391"/>
                    <a:pt x="2230" y="1391"/>
                  </a:cubicBezTo>
                  <a:cubicBezTo>
                    <a:pt x="2137" y="1391"/>
                    <a:pt x="2012" y="1368"/>
                    <a:pt x="1846" y="1311"/>
                  </a:cubicBezTo>
                  <a:lnTo>
                    <a:pt x="1846" y="106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2955;p34">
              <a:extLst>
                <a:ext uri="{FF2B5EF4-FFF2-40B4-BE49-F238E27FC236}">
                  <a16:creationId xmlns:a16="http://schemas.microsoft.com/office/drawing/2014/main" id="{AE23B187-5B58-6528-646B-F116C01EFA3A}"/>
                </a:ext>
              </a:extLst>
            </p:cNvPr>
            <p:cNvSpPr/>
            <p:nvPr/>
          </p:nvSpPr>
          <p:spPr>
            <a:xfrm>
              <a:off x="3496850" y="1972250"/>
              <a:ext cx="79200" cy="123100"/>
            </a:xfrm>
            <a:custGeom>
              <a:avLst/>
              <a:gdLst/>
              <a:ahLst/>
              <a:cxnLst/>
              <a:rect l="l" t="t" r="r" b="b"/>
              <a:pathLst>
                <a:path w="3168" h="4924" extrusionOk="0">
                  <a:moveTo>
                    <a:pt x="464" y="1"/>
                  </a:moveTo>
                  <a:cubicBezTo>
                    <a:pt x="285" y="1"/>
                    <a:pt x="216" y="243"/>
                    <a:pt x="370" y="506"/>
                  </a:cubicBezTo>
                  <a:cubicBezTo>
                    <a:pt x="560" y="828"/>
                    <a:pt x="894" y="1245"/>
                    <a:pt x="1453" y="1649"/>
                  </a:cubicBezTo>
                  <a:lnTo>
                    <a:pt x="1453" y="1757"/>
                  </a:lnTo>
                  <a:lnTo>
                    <a:pt x="1453" y="1876"/>
                  </a:lnTo>
                  <a:lnTo>
                    <a:pt x="298" y="1197"/>
                  </a:lnTo>
                  <a:cubicBezTo>
                    <a:pt x="249" y="1169"/>
                    <a:pt x="202" y="1155"/>
                    <a:pt x="161" y="1155"/>
                  </a:cubicBezTo>
                  <a:cubicBezTo>
                    <a:pt x="65" y="1155"/>
                    <a:pt x="1" y="1230"/>
                    <a:pt x="1" y="1364"/>
                  </a:cubicBezTo>
                  <a:cubicBezTo>
                    <a:pt x="1" y="1542"/>
                    <a:pt x="132" y="1780"/>
                    <a:pt x="298" y="1876"/>
                  </a:cubicBezTo>
                  <a:lnTo>
                    <a:pt x="1572" y="2614"/>
                  </a:lnTo>
                  <a:cubicBezTo>
                    <a:pt x="1608" y="2721"/>
                    <a:pt x="1632" y="2840"/>
                    <a:pt x="1679" y="2947"/>
                  </a:cubicBezTo>
                  <a:cubicBezTo>
                    <a:pt x="1530" y="2885"/>
                    <a:pt x="1391" y="2861"/>
                    <a:pt x="1264" y="2861"/>
                  </a:cubicBezTo>
                  <a:cubicBezTo>
                    <a:pt x="956" y="2861"/>
                    <a:pt x="722" y="3002"/>
                    <a:pt x="596" y="3078"/>
                  </a:cubicBezTo>
                  <a:cubicBezTo>
                    <a:pt x="417" y="3185"/>
                    <a:pt x="501" y="3542"/>
                    <a:pt x="727" y="3733"/>
                  </a:cubicBezTo>
                  <a:cubicBezTo>
                    <a:pt x="751" y="3745"/>
                    <a:pt x="775" y="3757"/>
                    <a:pt x="798" y="3781"/>
                  </a:cubicBezTo>
                  <a:cubicBezTo>
                    <a:pt x="838" y="3800"/>
                    <a:pt x="881" y="3809"/>
                    <a:pt x="921" y="3809"/>
                  </a:cubicBezTo>
                  <a:cubicBezTo>
                    <a:pt x="954" y="3809"/>
                    <a:pt x="986" y="3803"/>
                    <a:pt x="1013" y="3793"/>
                  </a:cubicBezTo>
                  <a:cubicBezTo>
                    <a:pt x="1087" y="3756"/>
                    <a:pt x="1257" y="3654"/>
                    <a:pt x="1510" y="3654"/>
                  </a:cubicBezTo>
                  <a:cubicBezTo>
                    <a:pt x="1664" y="3654"/>
                    <a:pt x="1849" y="3692"/>
                    <a:pt x="2060" y="3804"/>
                  </a:cubicBezTo>
                  <a:cubicBezTo>
                    <a:pt x="2084" y="3816"/>
                    <a:pt x="2108" y="3840"/>
                    <a:pt x="2120" y="3840"/>
                  </a:cubicBezTo>
                  <a:cubicBezTo>
                    <a:pt x="2406" y="4281"/>
                    <a:pt x="2763" y="4650"/>
                    <a:pt x="3156" y="4924"/>
                  </a:cubicBezTo>
                  <a:lnTo>
                    <a:pt x="3168" y="1697"/>
                  </a:lnTo>
                  <a:lnTo>
                    <a:pt x="1429" y="697"/>
                  </a:lnTo>
                  <a:lnTo>
                    <a:pt x="1465" y="959"/>
                  </a:lnTo>
                  <a:cubicBezTo>
                    <a:pt x="1096" y="685"/>
                    <a:pt x="906" y="423"/>
                    <a:pt x="798" y="268"/>
                  </a:cubicBezTo>
                  <a:cubicBezTo>
                    <a:pt x="739" y="161"/>
                    <a:pt x="667" y="90"/>
                    <a:pt x="596" y="42"/>
                  </a:cubicBezTo>
                  <a:cubicBezTo>
                    <a:pt x="560" y="30"/>
                    <a:pt x="536" y="6"/>
                    <a:pt x="513" y="6"/>
                  </a:cubicBezTo>
                  <a:cubicBezTo>
                    <a:pt x="495" y="3"/>
                    <a:pt x="479" y="1"/>
                    <a:pt x="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2956;p34">
              <a:extLst>
                <a:ext uri="{FF2B5EF4-FFF2-40B4-BE49-F238E27FC236}">
                  <a16:creationId xmlns:a16="http://schemas.microsoft.com/office/drawing/2014/main" id="{B6536869-F2EA-A6D2-3B67-73129751F1F5}"/>
                </a:ext>
              </a:extLst>
            </p:cNvPr>
            <p:cNvSpPr/>
            <p:nvPr/>
          </p:nvSpPr>
          <p:spPr>
            <a:xfrm>
              <a:off x="3465000" y="1886700"/>
              <a:ext cx="226250" cy="290075"/>
            </a:xfrm>
            <a:custGeom>
              <a:avLst/>
              <a:gdLst/>
              <a:ahLst/>
              <a:cxnLst/>
              <a:rect l="l" t="t" r="r" b="b"/>
              <a:pathLst>
                <a:path w="9050" h="11603" extrusionOk="0">
                  <a:moveTo>
                    <a:pt x="2879" y="1022"/>
                  </a:moveTo>
                  <a:cubicBezTo>
                    <a:pt x="3382" y="1022"/>
                    <a:pt x="3950" y="1187"/>
                    <a:pt x="4549" y="1535"/>
                  </a:cubicBezTo>
                  <a:cubicBezTo>
                    <a:pt x="5418" y="2035"/>
                    <a:pt x="6240" y="2869"/>
                    <a:pt x="6871" y="3821"/>
                  </a:cubicBezTo>
                  <a:lnTo>
                    <a:pt x="1632" y="6810"/>
                  </a:lnTo>
                  <a:cubicBezTo>
                    <a:pt x="1120" y="5786"/>
                    <a:pt x="810" y="4667"/>
                    <a:pt x="810" y="3655"/>
                  </a:cubicBezTo>
                  <a:cubicBezTo>
                    <a:pt x="819" y="1987"/>
                    <a:pt x="1661" y="1022"/>
                    <a:pt x="2879" y="1022"/>
                  </a:cubicBezTo>
                  <a:close/>
                  <a:moveTo>
                    <a:pt x="7442" y="4786"/>
                  </a:moveTo>
                  <a:cubicBezTo>
                    <a:pt x="7966" y="5810"/>
                    <a:pt x="8264" y="6929"/>
                    <a:pt x="8264" y="7941"/>
                  </a:cubicBezTo>
                  <a:cubicBezTo>
                    <a:pt x="8255" y="9612"/>
                    <a:pt x="7409" y="10578"/>
                    <a:pt x="6187" y="10578"/>
                  </a:cubicBezTo>
                  <a:cubicBezTo>
                    <a:pt x="5685" y="10578"/>
                    <a:pt x="5121" y="10415"/>
                    <a:pt x="4525" y="10072"/>
                  </a:cubicBezTo>
                  <a:cubicBezTo>
                    <a:pt x="3656" y="9572"/>
                    <a:pt x="2834" y="8750"/>
                    <a:pt x="2203" y="7786"/>
                  </a:cubicBezTo>
                  <a:lnTo>
                    <a:pt x="7442" y="4786"/>
                  </a:lnTo>
                  <a:close/>
                  <a:moveTo>
                    <a:pt x="2529" y="1"/>
                  </a:moveTo>
                  <a:cubicBezTo>
                    <a:pt x="1047" y="1"/>
                    <a:pt x="24" y="1177"/>
                    <a:pt x="24" y="3202"/>
                  </a:cubicBezTo>
                  <a:cubicBezTo>
                    <a:pt x="1" y="6060"/>
                    <a:pt x="2025" y="9548"/>
                    <a:pt x="4513" y="10977"/>
                  </a:cubicBezTo>
                  <a:cubicBezTo>
                    <a:pt x="5241" y="11402"/>
                    <a:pt x="5930" y="11602"/>
                    <a:pt x="6541" y="11602"/>
                  </a:cubicBezTo>
                  <a:cubicBezTo>
                    <a:pt x="8018" y="11602"/>
                    <a:pt x="9038" y="10427"/>
                    <a:pt x="9038" y="8405"/>
                  </a:cubicBezTo>
                  <a:cubicBezTo>
                    <a:pt x="9049" y="5548"/>
                    <a:pt x="7049" y="2047"/>
                    <a:pt x="4549" y="618"/>
                  </a:cubicBezTo>
                  <a:cubicBezTo>
                    <a:pt x="3824" y="199"/>
                    <a:pt x="3138" y="1"/>
                    <a:pt x="2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2957;p34">
              <a:extLst>
                <a:ext uri="{FF2B5EF4-FFF2-40B4-BE49-F238E27FC236}">
                  <a16:creationId xmlns:a16="http://schemas.microsoft.com/office/drawing/2014/main" id="{D49FBF18-2122-824D-882F-AFF95DDAE2D6}"/>
                </a:ext>
              </a:extLst>
            </p:cNvPr>
            <p:cNvSpPr/>
            <p:nvPr/>
          </p:nvSpPr>
          <p:spPr>
            <a:xfrm>
              <a:off x="3465892" y="1866125"/>
              <a:ext cx="226250" cy="331325"/>
            </a:xfrm>
            <a:custGeom>
              <a:avLst/>
              <a:gdLst/>
              <a:ahLst/>
              <a:cxnLst/>
              <a:rect l="l" t="t" r="r" b="b"/>
              <a:pathLst>
                <a:path w="9050" h="13253" fill="none" extrusionOk="0">
                  <a:moveTo>
                    <a:pt x="4549" y="1441"/>
                  </a:moveTo>
                  <a:cubicBezTo>
                    <a:pt x="2060" y="1"/>
                    <a:pt x="24" y="1168"/>
                    <a:pt x="24" y="4025"/>
                  </a:cubicBezTo>
                  <a:cubicBezTo>
                    <a:pt x="1" y="6883"/>
                    <a:pt x="2025" y="10371"/>
                    <a:pt x="4513" y="11800"/>
                  </a:cubicBezTo>
                  <a:cubicBezTo>
                    <a:pt x="7002" y="13252"/>
                    <a:pt x="9038" y="12086"/>
                    <a:pt x="9038" y="9228"/>
                  </a:cubicBezTo>
                  <a:cubicBezTo>
                    <a:pt x="9049" y="6371"/>
                    <a:pt x="7049" y="2870"/>
                    <a:pt x="4549" y="1441"/>
                  </a:cubicBezTo>
                  <a:close/>
                  <a:moveTo>
                    <a:pt x="4549" y="2358"/>
                  </a:moveTo>
                  <a:cubicBezTo>
                    <a:pt x="5418" y="2858"/>
                    <a:pt x="6240" y="3692"/>
                    <a:pt x="6871" y="4644"/>
                  </a:cubicBezTo>
                  <a:lnTo>
                    <a:pt x="1632" y="7633"/>
                  </a:lnTo>
                  <a:cubicBezTo>
                    <a:pt x="1120" y="6609"/>
                    <a:pt x="810" y="5490"/>
                    <a:pt x="810" y="4478"/>
                  </a:cubicBezTo>
                  <a:cubicBezTo>
                    <a:pt x="822" y="2120"/>
                    <a:pt x="2501" y="1168"/>
                    <a:pt x="4549" y="2358"/>
                  </a:cubicBezTo>
                  <a:close/>
                  <a:moveTo>
                    <a:pt x="4525" y="10895"/>
                  </a:moveTo>
                  <a:cubicBezTo>
                    <a:pt x="3656" y="10395"/>
                    <a:pt x="2834" y="9573"/>
                    <a:pt x="2203" y="8609"/>
                  </a:cubicBezTo>
                  <a:lnTo>
                    <a:pt x="7442" y="5609"/>
                  </a:lnTo>
                  <a:cubicBezTo>
                    <a:pt x="7966" y="6633"/>
                    <a:pt x="8264" y="7752"/>
                    <a:pt x="8264" y="8764"/>
                  </a:cubicBezTo>
                  <a:cubicBezTo>
                    <a:pt x="8252" y="11121"/>
                    <a:pt x="6573" y="12074"/>
                    <a:pt x="4525" y="10895"/>
                  </a:cubicBezTo>
                  <a:close/>
                </a:path>
              </a:pathLst>
            </a:custGeom>
            <a:solidFill>
              <a:schemeClr val="dk2"/>
            </a:solidFill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2958;p34">
              <a:extLst>
                <a:ext uri="{FF2B5EF4-FFF2-40B4-BE49-F238E27FC236}">
                  <a16:creationId xmlns:a16="http://schemas.microsoft.com/office/drawing/2014/main" id="{E01A43EB-73B0-BBDE-058A-357CE3D4F651}"/>
                </a:ext>
              </a:extLst>
            </p:cNvPr>
            <p:cNvSpPr/>
            <p:nvPr/>
          </p:nvSpPr>
          <p:spPr>
            <a:xfrm>
              <a:off x="4516625" y="3155875"/>
              <a:ext cx="233975" cy="418800"/>
            </a:xfrm>
            <a:custGeom>
              <a:avLst/>
              <a:gdLst/>
              <a:ahLst/>
              <a:cxnLst/>
              <a:rect l="l" t="t" r="r" b="b"/>
              <a:pathLst>
                <a:path w="9359" h="16752" extrusionOk="0">
                  <a:moveTo>
                    <a:pt x="644" y="1"/>
                  </a:moveTo>
                  <a:cubicBezTo>
                    <a:pt x="292" y="1"/>
                    <a:pt x="48" y="287"/>
                    <a:pt x="48" y="774"/>
                  </a:cubicBezTo>
                  <a:lnTo>
                    <a:pt x="12" y="10609"/>
                  </a:lnTo>
                  <a:cubicBezTo>
                    <a:pt x="0" y="11288"/>
                    <a:pt x="489" y="12121"/>
                    <a:pt x="1084" y="12466"/>
                  </a:cubicBezTo>
                  <a:lnTo>
                    <a:pt x="8240" y="16610"/>
                  </a:lnTo>
                  <a:cubicBezTo>
                    <a:pt x="8411" y="16706"/>
                    <a:pt x="8573" y="16751"/>
                    <a:pt x="8717" y="16751"/>
                  </a:cubicBezTo>
                  <a:cubicBezTo>
                    <a:pt x="9075" y="16751"/>
                    <a:pt x="9323" y="16471"/>
                    <a:pt x="9323" y="15979"/>
                  </a:cubicBezTo>
                  <a:lnTo>
                    <a:pt x="9359" y="6144"/>
                  </a:lnTo>
                  <a:cubicBezTo>
                    <a:pt x="9359" y="5454"/>
                    <a:pt x="8871" y="4608"/>
                    <a:pt x="8287" y="4299"/>
                  </a:cubicBezTo>
                  <a:lnTo>
                    <a:pt x="1132" y="155"/>
                  </a:lnTo>
                  <a:cubicBezTo>
                    <a:pt x="957" y="50"/>
                    <a:pt x="791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2959;p34">
              <a:extLst>
                <a:ext uri="{FF2B5EF4-FFF2-40B4-BE49-F238E27FC236}">
                  <a16:creationId xmlns:a16="http://schemas.microsoft.com/office/drawing/2014/main" id="{68FB0A9F-792D-C1F3-F456-EE2B3290AD77}"/>
                </a:ext>
              </a:extLst>
            </p:cNvPr>
            <p:cNvSpPr/>
            <p:nvPr/>
          </p:nvSpPr>
          <p:spPr>
            <a:xfrm>
              <a:off x="4516625" y="3150825"/>
              <a:ext cx="233975" cy="428650"/>
            </a:xfrm>
            <a:custGeom>
              <a:avLst/>
              <a:gdLst/>
              <a:ahLst/>
              <a:cxnLst/>
              <a:rect l="l" t="t" r="r" b="b"/>
              <a:pathLst>
                <a:path w="9359" h="17146" fill="none" extrusionOk="0">
                  <a:moveTo>
                    <a:pt x="9359" y="6346"/>
                  </a:moveTo>
                  <a:lnTo>
                    <a:pt x="9323" y="16181"/>
                  </a:lnTo>
                  <a:cubicBezTo>
                    <a:pt x="9323" y="16871"/>
                    <a:pt x="8835" y="17145"/>
                    <a:pt x="8240" y="16812"/>
                  </a:cubicBezTo>
                  <a:lnTo>
                    <a:pt x="1084" y="12668"/>
                  </a:lnTo>
                  <a:cubicBezTo>
                    <a:pt x="489" y="12323"/>
                    <a:pt x="0" y="11490"/>
                    <a:pt x="12" y="10811"/>
                  </a:cubicBezTo>
                  <a:lnTo>
                    <a:pt x="48" y="976"/>
                  </a:lnTo>
                  <a:cubicBezTo>
                    <a:pt x="48" y="286"/>
                    <a:pt x="536" y="0"/>
                    <a:pt x="1132" y="357"/>
                  </a:cubicBezTo>
                  <a:lnTo>
                    <a:pt x="8287" y="4501"/>
                  </a:lnTo>
                  <a:cubicBezTo>
                    <a:pt x="8871" y="4810"/>
                    <a:pt x="9359" y="5656"/>
                    <a:pt x="9359" y="634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2960;p34">
              <a:extLst>
                <a:ext uri="{FF2B5EF4-FFF2-40B4-BE49-F238E27FC236}">
                  <a16:creationId xmlns:a16="http://schemas.microsoft.com/office/drawing/2014/main" id="{F7A822C6-FF2D-2A20-FEEA-C032DE1EB8CA}"/>
                </a:ext>
              </a:extLst>
            </p:cNvPr>
            <p:cNvSpPr/>
            <p:nvPr/>
          </p:nvSpPr>
          <p:spPr>
            <a:xfrm>
              <a:off x="4563050" y="3206525"/>
              <a:ext cx="146175" cy="337825"/>
            </a:xfrm>
            <a:custGeom>
              <a:avLst/>
              <a:gdLst/>
              <a:ahLst/>
              <a:cxnLst/>
              <a:rect l="l" t="t" r="r" b="b"/>
              <a:pathLst>
                <a:path w="5847" h="13513" extrusionOk="0">
                  <a:moveTo>
                    <a:pt x="1765" y="2962"/>
                  </a:moveTo>
                  <a:cubicBezTo>
                    <a:pt x="1812" y="2962"/>
                    <a:pt x="1864" y="2977"/>
                    <a:pt x="1918" y="3011"/>
                  </a:cubicBezTo>
                  <a:cubicBezTo>
                    <a:pt x="2025" y="3070"/>
                    <a:pt x="2108" y="3178"/>
                    <a:pt x="2180" y="3285"/>
                  </a:cubicBezTo>
                  <a:cubicBezTo>
                    <a:pt x="2239" y="3392"/>
                    <a:pt x="2275" y="3523"/>
                    <a:pt x="2275" y="3630"/>
                  </a:cubicBezTo>
                  <a:lnTo>
                    <a:pt x="2275" y="3940"/>
                  </a:lnTo>
                  <a:cubicBezTo>
                    <a:pt x="2275" y="4100"/>
                    <a:pt x="2191" y="4188"/>
                    <a:pt x="2075" y="4188"/>
                  </a:cubicBezTo>
                  <a:cubicBezTo>
                    <a:pt x="2027" y="4188"/>
                    <a:pt x="1973" y="4173"/>
                    <a:pt x="1918" y="4142"/>
                  </a:cubicBezTo>
                  <a:cubicBezTo>
                    <a:pt x="1727" y="4023"/>
                    <a:pt x="1561" y="3761"/>
                    <a:pt x="1561" y="3535"/>
                  </a:cubicBezTo>
                  <a:lnTo>
                    <a:pt x="1561" y="3225"/>
                  </a:lnTo>
                  <a:cubicBezTo>
                    <a:pt x="1561" y="3063"/>
                    <a:pt x="1646" y="2962"/>
                    <a:pt x="1765" y="2962"/>
                  </a:cubicBezTo>
                  <a:close/>
                  <a:moveTo>
                    <a:pt x="3519" y="3967"/>
                  </a:moveTo>
                  <a:cubicBezTo>
                    <a:pt x="3566" y="3967"/>
                    <a:pt x="3620" y="3981"/>
                    <a:pt x="3680" y="4011"/>
                  </a:cubicBezTo>
                  <a:cubicBezTo>
                    <a:pt x="3787" y="4070"/>
                    <a:pt x="3870" y="4178"/>
                    <a:pt x="3930" y="4285"/>
                  </a:cubicBezTo>
                  <a:cubicBezTo>
                    <a:pt x="3989" y="4380"/>
                    <a:pt x="4037" y="4523"/>
                    <a:pt x="4037" y="4618"/>
                  </a:cubicBezTo>
                  <a:lnTo>
                    <a:pt x="4037" y="4940"/>
                  </a:lnTo>
                  <a:cubicBezTo>
                    <a:pt x="4037" y="5093"/>
                    <a:pt x="3952" y="5191"/>
                    <a:pt x="3833" y="5191"/>
                  </a:cubicBezTo>
                  <a:cubicBezTo>
                    <a:pt x="3786" y="5191"/>
                    <a:pt x="3734" y="5176"/>
                    <a:pt x="3680" y="5142"/>
                  </a:cubicBezTo>
                  <a:cubicBezTo>
                    <a:pt x="3489" y="5023"/>
                    <a:pt x="3323" y="4761"/>
                    <a:pt x="3323" y="4535"/>
                  </a:cubicBezTo>
                  <a:lnTo>
                    <a:pt x="3323" y="4225"/>
                  </a:lnTo>
                  <a:cubicBezTo>
                    <a:pt x="3323" y="4062"/>
                    <a:pt x="3397" y="3967"/>
                    <a:pt x="3519" y="3967"/>
                  </a:cubicBezTo>
                  <a:close/>
                  <a:moveTo>
                    <a:pt x="1303" y="0"/>
                  </a:moveTo>
                  <a:cubicBezTo>
                    <a:pt x="859" y="0"/>
                    <a:pt x="787" y="542"/>
                    <a:pt x="787" y="570"/>
                  </a:cubicBezTo>
                  <a:cubicBezTo>
                    <a:pt x="724" y="544"/>
                    <a:pt x="669" y="532"/>
                    <a:pt x="622" y="532"/>
                  </a:cubicBezTo>
                  <a:cubicBezTo>
                    <a:pt x="127" y="532"/>
                    <a:pt x="399" y="1829"/>
                    <a:pt x="453" y="2046"/>
                  </a:cubicBezTo>
                  <a:cubicBezTo>
                    <a:pt x="401" y="2020"/>
                    <a:pt x="352" y="2008"/>
                    <a:pt x="307" y="2008"/>
                  </a:cubicBezTo>
                  <a:cubicBezTo>
                    <a:pt x="123" y="2008"/>
                    <a:pt x="1" y="2210"/>
                    <a:pt x="1" y="2535"/>
                  </a:cubicBezTo>
                  <a:cubicBezTo>
                    <a:pt x="1" y="2951"/>
                    <a:pt x="191" y="3404"/>
                    <a:pt x="453" y="3547"/>
                  </a:cubicBezTo>
                  <a:cubicBezTo>
                    <a:pt x="477" y="3570"/>
                    <a:pt x="513" y="3570"/>
                    <a:pt x="537" y="3582"/>
                  </a:cubicBezTo>
                  <a:cubicBezTo>
                    <a:pt x="763" y="4618"/>
                    <a:pt x="1406" y="5702"/>
                    <a:pt x="2203" y="6392"/>
                  </a:cubicBezTo>
                  <a:cubicBezTo>
                    <a:pt x="1979" y="6319"/>
                    <a:pt x="1765" y="6283"/>
                    <a:pt x="1565" y="6283"/>
                  </a:cubicBezTo>
                  <a:cubicBezTo>
                    <a:pt x="659" y="6283"/>
                    <a:pt x="37" y="7009"/>
                    <a:pt x="37" y="8238"/>
                  </a:cubicBezTo>
                  <a:lnTo>
                    <a:pt x="37" y="10274"/>
                  </a:lnTo>
                  <a:lnTo>
                    <a:pt x="5609" y="13512"/>
                  </a:lnTo>
                  <a:lnTo>
                    <a:pt x="5609" y="11464"/>
                  </a:lnTo>
                  <a:cubicBezTo>
                    <a:pt x="5609" y="9916"/>
                    <a:pt x="4644" y="8047"/>
                    <a:pt x="3346" y="7035"/>
                  </a:cubicBezTo>
                  <a:lnTo>
                    <a:pt x="3346" y="7035"/>
                  </a:lnTo>
                  <a:cubicBezTo>
                    <a:pt x="3485" y="7070"/>
                    <a:pt x="3618" y="7087"/>
                    <a:pt x="3745" y="7087"/>
                  </a:cubicBezTo>
                  <a:cubicBezTo>
                    <a:pt x="4317" y="7087"/>
                    <a:pt x="4757" y="6744"/>
                    <a:pt x="4942" y="6130"/>
                  </a:cubicBezTo>
                  <a:cubicBezTo>
                    <a:pt x="4978" y="6142"/>
                    <a:pt x="5001" y="6166"/>
                    <a:pt x="5037" y="6190"/>
                  </a:cubicBezTo>
                  <a:cubicBezTo>
                    <a:pt x="5084" y="6216"/>
                    <a:pt x="5130" y="6228"/>
                    <a:pt x="5173" y="6228"/>
                  </a:cubicBezTo>
                  <a:cubicBezTo>
                    <a:pt x="5347" y="6228"/>
                    <a:pt x="5478" y="6024"/>
                    <a:pt x="5478" y="5690"/>
                  </a:cubicBezTo>
                  <a:cubicBezTo>
                    <a:pt x="5478" y="5273"/>
                    <a:pt x="5287" y="4832"/>
                    <a:pt x="5037" y="4678"/>
                  </a:cubicBezTo>
                  <a:cubicBezTo>
                    <a:pt x="5001" y="4666"/>
                    <a:pt x="4954" y="4654"/>
                    <a:pt x="4930" y="4618"/>
                  </a:cubicBezTo>
                  <a:cubicBezTo>
                    <a:pt x="5716" y="4416"/>
                    <a:pt x="5847" y="2832"/>
                    <a:pt x="5537" y="2654"/>
                  </a:cubicBezTo>
                  <a:cubicBezTo>
                    <a:pt x="5525" y="2642"/>
                    <a:pt x="5502" y="2642"/>
                    <a:pt x="5490" y="2642"/>
                  </a:cubicBezTo>
                  <a:cubicBezTo>
                    <a:pt x="5311" y="2630"/>
                    <a:pt x="4930" y="2475"/>
                    <a:pt x="4418" y="2177"/>
                  </a:cubicBezTo>
                  <a:cubicBezTo>
                    <a:pt x="3858" y="1856"/>
                    <a:pt x="3120" y="1332"/>
                    <a:pt x="2370" y="618"/>
                  </a:cubicBezTo>
                  <a:cubicBezTo>
                    <a:pt x="2132" y="415"/>
                    <a:pt x="1930" y="249"/>
                    <a:pt x="1775" y="153"/>
                  </a:cubicBezTo>
                  <a:cubicBezTo>
                    <a:pt x="1584" y="43"/>
                    <a:pt x="1429" y="0"/>
                    <a:pt x="1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2961;p34">
              <a:extLst>
                <a:ext uri="{FF2B5EF4-FFF2-40B4-BE49-F238E27FC236}">
                  <a16:creationId xmlns:a16="http://schemas.microsoft.com/office/drawing/2014/main" id="{E208428F-EA0C-046E-3CEB-5833E5741E89}"/>
                </a:ext>
              </a:extLst>
            </p:cNvPr>
            <p:cNvSpPr/>
            <p:nvPr/>
          </p:nvSpPr>
          <p:spPr>
            <a:xfrm>
              <a:off x="4602050" y="3280675"/>
              <a:ext cx="17875" cy="30575"/>
            </a:xfrm>
            <a:custGeom>
              <a:avLst/>
              <a:gdLst/>
              <a:ahLst/>
              <a:cxnLst/>
              <a:rect l="l" t="t" r="r" b="b"/>
              <a:pathLst>
                <a:path w="715" h="1223" extrusionOk="0">
                  <a:moveTo>
                    <a:pt x="211" y="1"/>
                  </a:moveTo>
                  <a:cubicBezTo>
                    <a:pt x="97" y="1"/>
                    <a:pt x="18" y="96"/>
                    <a:pt x="1" y="259"/>
                  </a:cubicBezTo>
                  <a:lnTo>
                    <a:pt x="1" y="569"/>
                  </a:lnTo>
                  <a:cubicBezTo>
                    <a:pt x="1" y="795"/>
                    <a:pt x="167" y="1057"/>
                    <a:pt x="358" y="1176"/>
                  </a:cubicBezTo>
                  <a:cubicBezTo>
                    <a:pt x="417" y="1207"/>
                    <a:pt x="472" y="1222"/>
                    <a:pt x="520" y="1222"/>
                  </a:cubicBezTo>
                  <a:cubicBezTo>
                    <a:pt x="637" y="1222"/>
                    <a:pt x="715" y="1134"/>
                    <a:pt x="715" y="974"/>
                  </a:cubicBezTo>
                  <a:lnTo>
                    <a:pt x="715" y="652"/>
                  </a:lnTo>
                  <a:cubicBezTo>
                    <a:pt x="715" y="557"/>
                    <a:pt x="679" y="426"/>
                    <a:pt x="620" y="319"/>
                  </a:cubicBezTo>
                  <a:cubicBezTo>
                    <a:pt x="536" y="200"/>
                    <a:pt x="465" y="104"/>
                    <a:pt x="358" y="45"/>
                  </a:cubicBezTo>
                  <a:cubicBezTo>
                    <a:pt x="305" y="15"/>
                    <a:pt x="255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2962;p34">
              <a:extLst>
                <a:ext uri="{FF2B5EF4-FFF2-40B4-BE49-F238E27FC236}">
                  <a16:creationId xmlns:a16="http://schemas.microsoft.com/office/drawing/2014/main" id="{3764F9D9-55EC-B2A2-5915-8C96663628B1}"/>
                </a:ext>
              </a:extLst>
            </p:cNvPr>
            <p:cNvSpPr/>
            <p:nvPr/>
          </p:nvSpPr>
          <p:spPr>
            <a:xfrm>
              <a:off x="4646100" y="3305800"/>
              <a:ext cx="17900" cy="30700"/>
            </a:xfrm>
            <a:custGeom>
              <a:avLst/>
              <a:gdLst/>
              <a:ahLst/>
              <a:cxnLst/>
              <a:rect l="l" t="t" r="r" b="b"/>
              <a:pathLst>
                <a:path w="716" h="1228" extrusionOk="0">
                  <a:moveTo>
                    <a:pt x="190" y="1"/>
                  </a:moveTo>
                  <a:cubicBezTo>
                    <a:pt x="72" y="1"/>
                    <a:pt x="1" y="98"/>
                    <a:pt x="1" y="266"/>
                  </a:cubicBezTo>
                  <a:lnTo>
                    <a:pt x="1" y="576"/>
                  </a:lnTo>
                  <a:cubicBezTo>
                    <a:pt x="1" y="802"/>
                    <a:pt x="155" y="1076"/>
                    <a:pt x="358" y="1183"/>
                  </a:cubicBezTo>
                  <a:cubicBezTo>
                    <a:pt x="411" y="1213"/>
                    <a:pt x="463" y="1227"/>
                    <a:pt x="510" y="1227"/>
                  </a:cubicBezTo>
                  <a:cubicBezTo>
                    <a:pt x="629" y="1227"/>
                    <a:pt x="715" y="1135"/>
                    <a:pt x="715" y="981"/>
                  </a:cubicBezTo>
                  <a:lnTo>
                    <a:pt x="715" y="659"/>
                  </a:lnTo>
                  <a:cubicBezTo>
                    <a:pt x="715" y="564"/>
                    <a:pt x="667" y="433"/>
                    <a:pt x="608" y="326"/>
                  </a:cubicBezTo>
                  <a:cubicBezTo>
                    <a:pt x="536" y="207"/>
                    <a:pt x="465" y="111"/>
                    <a:pt x="358" y="52"/>
                  </a:cubicBezTo>
                  <a:cubicBezTo>
                    <a:pt x="295" y="17"/>
                    <a:pt x="239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2963;p34">
              <a:extLst>
                <a:ext uri="{FF2B5EF4-FFF2-40B4-BE49-F238E27FC236}">
                  <a16:creationId xmlns:a16="http://schemas.microsoft.com/office/drawing/2014/main" id="{1F546681-5AF8-80BC-EA63-64924C82296D}"/>
                </a:ext>
              </a:extLst>
            </p:cNvPr>
            <p:cNvSpPr/>
            <p:nvPr/>
          </p:nvSpPr>
          <p:spPr>
            <a:xfrm>
              <a:off x="3508175" y="2588975"/>
              <a:ext cx="146750" cy="220525"/>
            </a:xfrm>
            <a:custGeom>
              <a:avLst/>
              <a:gdLst/>
              <a:ahLst/>
              <a:cxnLst/>
              <a:rect l="l" t="t" r="r" b="b"/>
              <a:pathLst>
                <a:path w="5870" h="8821" extrusionOk="0">
                  <a:moveTo>
                    <a:pt x="1585" y="0"/>
                  </a:moveTo>
                  <a:cubicBezTo>
                    <a:pt x="1514" y="0"/>
                    <a:pt x="1449" y="17"/>
                    <a:pt x="1393" y="55"/>
                  </a:cubicBezTo>
                  <a:lnTo>
                    <a:pt x="0" y="852"/>
                  </a:lnTo>
                  <a:cubicBezTo>
                    <a:pt x="66" y="819"/>
                    <a:pt x="136" y="803"/>
                    <a:pt x="210" y="803"/>
                  </a:cubicBezTo>
                  <a:cubicBezTo>
                    <a:pt x="322" y="803"/>
                    <a:pt x="442" y="840"/>
                    <a:pt x="572" y="912"/>
                  </a:cubicBezTo>
                  <a:cubicBezTo>
                    <a:pt x="762" y="1031"/>
                    <a:pt x="976" y="1221"/>
                    <a:pt x="1119" y="1495"/>
                  </a:cubicBezTo>
                  <a:cubicBezTo>
                    <a:pt x="1417" y="2019"/>
                    <a:pt x="1429" y="2591"/>
                    <a:pt x="1119" y="2769"/>
                  </a:cubicBezTo>
                  <a:cubicBezTo>
                    <a:pt x="441" y="3174"/>
                    <a:pt x="214" y="4293"/>
                    <a:pt x="572" y="5484"/>
                  </a:cubicBezTo>
                  <a:cubicBezTo>
                    <a:pt x="822" y="6329"/>
                    <a:pt x="1357" y="7198"/>
                    <a:pt x="2036" y="7853"/>
                  </a:cubicBezTo>
                  <a:cubicBezTo>
                    <a:pt x="2322" y="8115"/>
                    <a:pt x="2608" y="8341"/>
                    <a:pt x="2893" y="8508"/>
                  </a:cubicBezTo>
                  <a:cubicBezTo>
                    <a:pt x="3264" y="8704"/>
                    <a:pt x="3615" y="8821"/>
                    <a:pt x="3936" y="8821"/>
                  </a:cubicBezTo>
                  <a:cubicBezTo>
                    <a:pt x="3966" y="8821"/>
                    <a:pt x="3995" y="8820"/>
                    <a:pt x="4024" y="8818"/>
                  </a:cubicBezTo>
                  <a:cubicBezTo>
                    <a:pt x="4203" y="8806"/>
                    <a:pt x="4346" y="8758"/>
                    <a:pt x="4489" y="8687"/>
                  </a:cubicBezTo>
                  <a:lnTo>
                    <a:pt x="5870" y="7877"/>
                  </a:lnTo>
                  <a:lnTo>
                    <a:pt x="5870" y="7877"/>
                  </a:lnTo>
                  <a:cubicBezTo>
                    <a:pt x="5739" y="7948"/>
                    <a:pt x="5584" y="7996"/>
                    <a:pt x="5406" y="8008"/>
                  </a:cubicBezTo>
                  <a:cubicBezTo>
                    <a:pt x="5364" y="8013"/>
                    <a:pt x="5321" y="8015"/>
                    <a:pt x="5277" y="8015"/>
                  </a:cubicBezTo>
                  <a:cubicBezTo>
                    <a:pt x="4973" y="8015"/>
                    <a:pt x="4628" y="7907"/>
                    <a:pt x="4274" y="7698"/>
                  </a:cubicBezTo>
                  <a:cubicBezTo>
                    <a:pt x="3989" y="7532"/>
                    <a:pt x="3703" y="7317"/>
                    <a:pt x="3429" y="7044"/>
                  </a:cubicBezTo>
                  <a:cubicBezTo>
                    <a:pt x="2739" y="6377"/>
                    <a:pt x="2203" y="5532"/>
                    <a:pt x="1953" y="4674"/>
                  </a:cubicBezTo>
                  <a:cubicBezTo>
                    <a:pt x="1596" y="3472"/>
                    <a:pt x="1822" y="2376"/>
                    <a:pt x="2500" y="1972"/>
                  </a:cubicBezTo>
                  <a:cubicBezTo>
                    <a:pt x="2822" y="1793"/>
                    <a:pt x="2798" y="1221"/>
                    <a:pt x="2500" y="686"/>
                  </a:cubicBezTo>
                  <a:cubicBezTo>
                    <a:pt x="2358" y="424"/>
                    <a:pt x="2143" y="233"/>
                    <a:pt x="1953" y="114"/>
                  </a:cubicBezTo>
                  <a:cubicBezTo>
                    <a:pt x="1822" y="42"/>
                    <a:pt x="1696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2964;p34">
              <a:extLst>
                <a:ext uri="{FF2B5EF4-FFF2-40B4-BE49-F238E27FC236}">
                  <a16:creationId xmlns:a16="http://schemas.microsoft.com/office/drawing/2014/main" id="{579D1EB6-4797-150B-1B6A-BF27193925E0}"/>
                </a:ext>
              </a:extLst>
            </p:cNvPr>
            <p:cNvSpPr/>
            <p:nvPr/>
          </p:nvSpPr>
          <p:spPr>
            <a:xfrm>
              <a:off x="3508175" y="2587950"/>
              <a:ext cx="146750" cy="222075"/>
            </a:xfrm>
            <a:custGeom>
              <a:avLst/>
              <a:gdLst/>
              <a:ahLst/>
              <a:cxnLst/>
              <a:rect l="l" t="t" r="r" b="b"/>
              <a:pathLst>
                <a:path w="5870" h="8883" fill="none" extrusionOk="0">
                  <a:moveTo>
                    <a:pt x="5870" y="7918"/>
                  </a:moveTo>
                  <a:lnTo>
                    <a:pt x="4489" y="8728"/>
                  </a:lnTo>
                  <a:cubicBezTo>
                    <a:pt x="4346" y="8799"/>
                    <a:pt x="4203" y="8847"/>
                    <a:pt x="4024" y="8859"/>
                  </a:cubicBezTo>
                  <a:cubicBezTo>
                    <a:pt x="3679" y="8882"/>
                    <a:pt x="3298" y="8763"/>
                    <a:pt x="2893" y="8549"/>
                  </a:cubicBezTo>
                  <a:cubicBezTo>
                    <a:pt x="2608" y="8382"/>
                    <a:pt x="2322" y="8156"/>
                    <a:pt x="2036" y="7894"/>
                  </a:cubicBezTo>
                  <a:cubicBezTo>
                    <a:pt x="1357" y="7239"/>
                    <a:pt x="822" y="6370"/>
                    <a:pt x="572" y="5525"/>
                  </a:cubicBezTo>
                  <a:cubicBezTo>
                    <a:pt x="214" y="4334"/>
                    <a:pt x="441" y="3215"/>
                    <a:pt x="1119" y="2810"/>
                  </a:cubicBezTo>
                  <a:cubicBezTo>
                    <a:pt x="1429" y="2632"/>
                    <a:pt x="1417" y="2060"/>
                    <a:pt x="1119" y="1536"/>
                  </a:cubicBezTo>
                  <a:cubicBezTo>
                    <a:pt x="976" y="1262"/>
                    <a:pt x="762" y="1072"/>
                    <a:pt x="572" y="953"/>
                  </a:cubicBezTo>
                  <a:cubicBezTo>
                    <a:pt x="357" y="834"/>
                    <a:pt x="167" y="810"/>
                    <a:pt x="0" y="893"/>
                  </a:cubicBezTo>
                  <a:lnTo>
                    <a:pt x="1393" y="96"/>
                  </a:lnTo>
                  <a:cubicBezTo>
                    <a:pt x="1536" y="0"/>
                    <a:pt x="1738" y="36"/>
                    <a:pt x="1953" y="155"/>
                  </a:cubicBezTo>
                  <a:cubicBezTo>
                    <a:pt x="2143" y="274"/>
                    <a:pt x="2358" y="465"/>
                    <a:pt x="2500" y="727"/>
                  </a:cubicBezTo>
                  <a:cubicBezTo>
                    <a:pt x="2798" y="1262"/>
                    <a:pt x="2822" y="1834"/>
                    <a:pt x="2500" y="2013"/>
                  </a:cubicBezTo>
                  <a:cubicBezTo>
                    <a:pt x="1822" y="2417"/>
                    <a:pt x="1596" y="3513"/>
                    <a:pt x="1953" y="4715"/>
                  </a:cubicBezTo>
                  <a:cubicBezTo>
                    <a:pt x="2203" y="5573"/>
                    <a:pt x="2739" y="6418"/>
                    <a:pt x="3429" y="7085"/>
                  </a:cubicBezTo>
                  <a:cubicBezTo>
                    <a:pt x="3703" y="7358"/>
                    <a:pt x="3989" y="7573"/>
                    <a:pt x="4274" y="7739"/>
                  </a:cubicBezTo>
                  <a:cubicBezTo>
                    <a:pt x="4679" y="7978"/>
                    <a:pt x="5072" y="8085"/>
                    <a:pt x="5406" y="8049"/>
                  </a:cubicBezTo>
                  <a:cubicBezTo>
                    <a:pt x="5584" y="8037"/>
                    <a:pt x="5739" y="7989"/>
                    <a:pt x="5870" y="791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2965;p34">
              <a:extLst>
                <a:ext uri="{FF2B5EF4-FFF2-40B4-BE49-F238E27FC236}">
                  <a16:creationId xmlns:a16="http://schemas.microsoft.com/office/drawing/2014/main" id="{1E7EFC1E-A5DE-07A4-715E-57EEB02CB8BF}"/>
                </a:ext>
              </a:extLst>
            </p:cNvPr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extrusionOk="0">
                  <a:moveTo>
                    <a:pt x="215" y="1"/>
                  </a:moveTo>
                  <a:lnTo>
                    <a:pt x="14" y="124"/>
                  </a:lnTo>
                  <a:lnTo>
                    <a:pt x="14" y="124"/>
                  </a:lnTo>
                  <a:cubicBezTo>
                    <a:pt x="43" y="108"/>
                    <a:pt x="65" y="107"/>
                    <a:pt x="96" y="96"/>
                  </a:cubicBezTo>
                  <a:cubicBezTo>
                    <a:pt x="120" y="72"/>
                    <a:pt x="167" y="72"/>
                    <a:pt x="215" y="72"/>
                  </a:cubicBezTo>
                  <a:lnTo>
                    <a:pt x="215" y="1"/>
                  </a:lnTo>
                  <a:close/>
                  <a:moveTo>
                    <a:pt x="14" y="124"/>
                  </a:moveTo>
                  <a:cubicBezTo>
                    <a:pt x="9" y="126"/>
                    <a:pt x="5" y="129"/>
                    <a:pt x="1" y="132"/>
                  </a:cubicBezTo>
                  <a:lnTo>
                    <a:pt x="14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2966;p34">
              <a:extLst>
                <a:ext uri="{FF2B5EF4-FFF2-40B4-BE49-F238E27FC236}">
                  <a16:creationId xmlns:a16="http://schemas.microsoft.com/office/drawing/2014/main" id="{FE4A8C7E-A0A1-1AFF-95B4-BAB1685F1D64}"/>
                </a:ext>
              </a:extLst>
            </p:cNvPr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fill="none" extrusionOk="0">
                  <a:moveTo>
                    <a:pt x="215" y="1"/>
                  </a:moveTo>
                  <a:lnTo>
                    <a:pt x="215" y="72"/>
                  </a:lnTo>
                  <a:cubicBezTo>
                    <a:pt x="167" y="72"/>
                    <a:pt x="120" y="72"/>
                    <a:pt x="96" y="96"/>
                  </a:cubicBezTo>
                  <a:cubicBezTo>
                    <a:pt x="60" y="108"/>
                    <a:pt x="36" y="108"/>
                    <a:pt x="1" y="13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2967;p34">
              <a:extLst>
                <a:ext uri="{FF2B5EF4-FFF2-40B4-BE49-F238E27FC236}">
                  <a16:creationId xmlns:a16="http://schemas.microsoft.com/office/drawing/2014/main" id="{50AE8D07-B759-3E0E-4111-AA6CDE00919E}"/>
                </a:ext>
              </a:extLst>
            </p:cNvPr>
            <p:cNvSpPr/>
            <p:nvPr/>
          </p:nvSpPr>
          <p:spPr>
            <a:xfrm>
              <a:off x="3565600" y="2576950"/>
              <a:ext cx="67000" cy="169675"/>
            </a:xfrm>
            <a:custGeom>
              <a:avLst/>
              <a:gdLst/>
              <a:ahLst/>
              <a:cxnLst/>
              <a:rect l="l" t="t" r="r" b="b"/>
              <a:pathLst>
                <a:path w="2680" h="6787" extrusionOk="0">
                  <a:moveTo>
                    <a:pt x="25" y="843"/>
                  </a:moveTo>
                  <a:cubicBezTo>
                    <a:pt x="17" y="848"/>
                    <a:pt x="9" y="852"/>
                    <a:pt x="1" y="857"/>
                  </a:cubicBezTo>
                  <a:lnTo>
                    <a:pt x="25" y="843"/>
                  </a:lnTo>
                  <a:close/>
                  <a:moveTo>
                    <a:pt x="1599" y="1"/>
                  </a:moveTo>
                  <a:cubicBezTo>
                    <a:pt x="1516" y="1"/>
                    <a:pt x="1442" y="21"/>
                    <a:pt x="1382" y="59"/>
                  </a:cubicBezTo>
                  <a:lnTo>
                    <a:pt x="25" y="843"/>
                  </a:lnTo>
                  <a:lnTo>
                    <a:pt x="25" y="843"/>
                  </a:lnTo>
                  <a:cubicBezTo>
                    <a:pt x="76" y="817"/>
                    <a:pt x="134" y="803"/>
                    <a:pt x="198" y="803"/>
                  </a:cubicBezTo>
                  <a:cubicBezTo>
                    <a:pt x="299" y="803"/>
                    <a:pt x="414" y="836"/>
                    <a:pt x="537" y="905"/>
                  </a:cubicBezTo>
                  <a:cubicBezTo>
                    <a:pt x="953" y="1143"/>
                    <a:pt x="1299" y="1738"/>
                    <a:pt x="1299" y="2214"/>
                  </a:cubicBezTo>
                  <a:lnTo>
                    <a:pt x="1275" y="6286"/>
                  </a:lnTo>
                  <a:cubicBezTo>
                    <a:pt x="1275" y="6524"/>
                    <a:pt x="1192" y="6703"/>
                    <a:pt x="1061" y="6786"/>
                  </a:cubicBezTo>
                  <a:lnTo>
                    <a:pt x="2442" y="5977"/>
                  </a:lnTo>
                  <a:cubicBezTo>
                    <a:pt x="2573" y="5893"/>
                    <a:pt x="2668" y="5727"/>
                    <a:pt x="2668" y="5489"/>
                  </a:cubicBezTo>
                  <a:lnTo>
                    <a:pt x="2668" y="4369"/>
                  </a:lnTo>
                  <a:cubicBezTo>
                    <a:pt x="2632" y="4369"/>
                    <a:pt x="2585" y="4369"/>
                    <a:pt x="2549" y="4381"/>
                  </a:cubicBezTo>
                  <a:lnTo>
                    <a:pt x="2454" y="4429"/>
                  </a:lnTo>
                  <a:lnTo>
                    <a:pt x="2454" y="4429"/>
                  </a:lnTo>
                  <a:lnTo>
                    <a:pt x="2680" y="4310"/>
                  </a:lnTo>
                  <a:lnTo>
                    <a:pt x="2680" y="1405"/>
                  </a:lnTo>
                  <a:cubicBezTo>
                    <a:pt x="2680" y="929"/>
                    <a:pt x="2335" y="333"/>
                    <a:pt x="1918" y="95"/>
                  </a:cubicBezTo>
                  <a:cubicBezTo>
                    <a:pt x="1808" y="30"/>
                    <a:pt x="1697" y="1"/>
                    <a:pt x="1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2968;p34">
              <a:extLst>
                <a:ext uri="{FF2B5EF4-FFF2-40B4-BE49-F238E27FC236}">
                  <a16:creationId xmlns:a16="http://schemas.microsoft.com/office/drawing/2014/main" id="{72776FCA-70BD-161B-E9CF-EF90938F081B}"/>
                </a:ext>
              </a:extLst>
            </p:cNvPr>
            <p:cNvSpPr/>
            <p:nvPr/>
          </p:nvSpPr>
          <p:spPr>
            <a:xfrm>
              <a:off x="3565600" y="2576350"/>
              <a:ext cx="67000" cy="170275"/>
            </a:xfrm>
            <a:custGeom>
              <a:avLst/>
              <a:gdLst/>
              <a:ahLst/>
              <a:cxnLst/>
              <a:rect l="l" t="t" r="r" b="b"/>
              <a:pathLst>
                <a:path w="2680" h="6811" fill="none" extrusionOk="0">
                  <a:moveTo>
                    <a:pt x="2680" y="4334"/>
                  </a:moveTo>
                  <a:lnTo>
                    <a:pt x="2454" y="4453"/>
                  </a:lnTo>
                  <a:lnTo>
                    <a:pt x="2549" y="4405"/>
                  </a:lnTo>
                  <a:cubicBezTo>
                    <a:pt x="2585" y="4393"/>
                    <a:pt x="2632" y="4393"/>
                    <a:pt x="2668" y="4393"/>
                  </a:cubicBezTo>
                  <a:lnTo>
                    <a:pt x="2668" y="5513"/>
                  </a:lnTo>
                  <a:cubicBezTo>
                    <a:pt x="2668" y="5751"/>
                    <a:pt x="2573" y="5917"/>
                    <a:pt x="2442" y="6001"/>
                  </a:cubicBezTo>
                  <a:lnTo>
                    <a:pt x="1061" y="6810"/>
                  </a:lnTo>
                  <a:cubicBezTo>
                    <a:pt x="1192" y="6727"/>
                    <a:pt x="1275" y="6548"/>
                    <a:pt x="1275" y="6310"/>
                  </a:cubicBezTo>
                  <a:lnTo>
                    <a:pt x="1299" y="2238"/>
                  </a:lnTo>
                  <a:cubicBezTo>
                    <a:pt x="1299" y="1762"/>
                    <a:pt x="953" y="1167"/>
                    <a:pt x="537" y="929"/>
                  </a:cubicBezTo>
                  <a:cubicBezTo>
                    <a:pt x="322" y="810"/>
                    <a:pt x="132" y="798"/>
                    <a:pt x="1" y="881"/>
                  </a:cubicBezTo>
                  <a:lnTo>
                    <a:pt x="1382" y="83"/>
                  </a:lnTo>
                  <a:cubicBezTo>
                    <a:pt x="1513" y="0"/>
                    <a:pt x="1715" y="0"/>
                    <a:pt x="1918" y="119"/>
                  </a:cubicBezTo>
                  <a:cubicBezTo>
                    <a:pt x="2335" y="357"/>
                    <a:pt x="2680" y="953"/>
                    <a:pt x="2680" y="142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2969;p34">
              <a:extLst>
                <a:ext uri="{FF2B5EF4-FFF2-40B4-BE49-F238E27FC236}">
                  <a16:creationId xmlns:a16="http://schemas.microsoft.com/office/drawing/2014/main" id="{0ADFC212-D24D-024A-C406-D00475A0B8BF}"/>
                </a:ext>
              </a:extLst>
            </p:cNvPr>
            <p:cNvSpPr/>
            <p:nvPr/>
          </p:nvSpPr>
          <p:spPr>
            <a:xfrm>
              <a:off x="3559950" y="2596875"/>
              <a:ext cx="38425" cy="150775"/>
            </a:xfrm>
            <a:custGeom>
              <a:avLst/>
              <a:gdLst/>
              <a:ahLst/>
              <a:cxnLst/>
              <a:rect l="l" t="t" r="r" b="b"/>
              <a:pathLst>
                <a:path w="1537" h="6031" extrusionOk="0">
                  <a:moveTo>
                    <a:pt x="433" y="0"/>
                  </a:moveTo>
                  <a:cubicBezTo>
                    <a:pt x="185" y="0"/>
                    <a:pt x="13" y="200"/>
                    <a:pt x="13" y="536"/>
                  </a:cubicBezTo>
                  <a:lnTo>
                    <a:pt x="1" y="4620"/>
                  </a:lnTo>
                  <a:cubicBezTo>
                    <a:pt x="1" y="5096"/>
                    <a:pt x="346" y="5692"/>
                    <a:pt x="763" y="5930"/>
                  </a:cubicBezTo>
                  <a:cubicBezTo>
                    <a:pt x="882" y="5998"/>
                    <a:pt x="995" y="6030"/>
                    <a:pt x="1096" y="6030"/>
                  </a:cubicBezTo>
                  <a:cubicBezTo>
                    <a:pt x="1349" y="6030"/>
                    <a:pt x="1525" y="5830"/>
                    <a:pt x="1525" y="5489"/>
                  </a:cubicBezTo>
                  <a:lnTo>
                    <a:pt x="1537" y="1417"/>
                  </a:lnTo>
                  <a:cubicBezTo>
                    <a:pt x="1537" y="941"/>
                    <a:pt x="1191" y="346"/>
                    <a:pt x="775" y="108"/>
                  </a:cubicBezTo>
                  <a:cubicBezTo>
                    <a:pt x="652" y="34"/>
                    <a:pt x="536" y="0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2970;p34">
              <a:extLst>
                <a:ext uri="{FF2B5EF4-FFF2-40B4-BE49-F238E27FC236}">
                  <a16:creationId xmlns:a16="http://schemas.microsoft.com/office/drawing/2014/main" id="{B0AC2392-B407-4CAB-C797-65482F5C521D}"/>
                </a:ext>
              </a:extLst>
            </p:cNvPr>
            <p:cNvSpPr/>
            <p:nvPr/>
          </p:nvSpPr>
          <p:spPr>
            <a:xfrm>
              <a:off x="3559950" y="2593300"/>
              <a:ext cx="38425" cy="157800"/>
            </a:xfrm>
            <a:custGeom>
              <a:avLst/>
              <a:gdLst/>
              <a:ahLst/>
              <a:cxnLst/>
              <a:rect l="l" t="t" r="r" b="b"/>
              <a:pathLst>
                <a:path w="1537" h="6312" fill="none" extrusionOk="0">
                  <a:moveTo>
                    <a:pt x="775" y="251"/>
                  </a:moveTo>
                  <a:cubicBezTo>
                    <a:pt x="1191" y="489"/>
                    <a:pt x="1537" y="1084"/>
                    <a:pt x="1537" y="1560"/>
                  </a:cubicBezTo>
                  <a:lnTo>
                    <a:pt x="1525" y="5632"/>
                  </a:lnTo>
                  <a:cubicBezTo>
                    <a:pt x="1525" y="6109"/>
                    <a:pt x="1179" y="6311"/>
                    <a:pt x="763" y="6073"/>
                  </a:cubicBezTo>
                  <a:cubicBezTo>
                    <a:pt x="346" y="5835"/>
                    <a:pt x="1" y="5239"/>
                    <a:pt x="1" y="4763"/>
                  </a:cubicBezTo>
                  <a:lnTo>
                    <a:pt x="13" y="679"/>
                  </a:lnTo>
                  <a:cubicBezTo>
                    <a:pt x="13" y="203"/>
                    <a:pt x="358" y="1"/>
                    <a:pt x="775" y="25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2971;p34">
              <a:extLst>
                <a:ext uri="{FF2B5EF4-FFF2-40B4-BE49-F238E27FC236}">
                  <a16:creationId xmlns:a16="http://schemas.microsoft.com/office/drawing/2014/main" id="{2E47123C-2FFA-34E3-EE61-D6B95A7F1192}"/>
                </a:ext>
              </a:extLst>
            </p:cNvPr>
            <p:cNvSpPr/>
            <p:nvPr/>
          </p:nvSpPr>
          <p:spPr>
            <a:xfrm>
              <a:off x="3470950" y="2609175"/>
              <a:ext cx="209575" cy="250675"/>
            </a:xfrm>
            <a:custGeom>
              <a:avLst/>
              <a:gdLst/>
              <a:ahLst/>
              <a:cxnLst/>
              <a:rect l="l" t="t" r="r" b="b"/>
              <a:pathLst>
                <a:path w="8383" h="10027" extrusionOk="0">
                  <a:moveTo>
                    <a:pt x="1696" y="0"/>
                  </a:moveTo>
                  <a:cubicBezTo>
                    <a:pt x="1618" y="0"/>
                    <a:pt x="1545" y="15"/>
                    <a:pt x="1477" y="44"/>
                  </a:cubicBezTo>
                  <a:cubicBezTo>
                    <a:pt x="346" y="699"/>
                    <a:pt x="1" y="2497"/>
                    <a:pt x="596" y="4521"/>
                  </a:cubicBezTo>
                  <a:cubicBezTo>
                    <a:pt x="1037" y="5938"/>
                    <a:pt x="1906" y="7367"/>
                    <a:pt x="3013" y="8438"/>
                  </a:cubicBezTo>
                  <a:cubicBezTo>
                    <a:pt x="3454" y="8867"/>
                    <a:pt x="3918" y="9212"/>
                    <a:pt x="4370" y="9486"/>
                  </a:cubicBezTo>
                  <a:cubicBezTo>
                    <a:pt x="4995" y="9837"/>
                    <a:pt x="5600" y="10026"/>
                    <a:pt x="6147" y="10026"/>
                  </a:cubicBezTo>
                  <a:cubicBezTo>
                    <a:pt x="6194" y="10026"/>
                    <a:pt x="6241" y="10025"/>
                    <a:pt x="6287" y="10022"/>
                  </a:cubicBezTo>
                  <a:cubicBezTo>
                    <a:pt x="7228" y="9938"/>
                    <a:pt x="7895" y="9248"/>
                    <a:pt x="8133" y="8117"/>
                  </a:cubicBezTo>
                  <a:cubicBezTo>
                    <a:pt x="8383" y="6902"/>
                    <a:pt x="8133" y="5378"/>
                    <a:pt x="7442" y="3914"/>
                  </a:cubicBezTo>
                  <a:cubicBezTo>
                    <a:pt x="7299" y="3592"/>
                    <a:pt x="7061" y="3319"/>
                    <a:pt x="6823" y="3188"/>
                  </a:cubicBezTo>
                  <a:cubicBezTo>
                    <a:pt x="6699" y="3117"/>
                    <a:pt x="6575" y="3079"/>
                    <a:pt x="6465" y="3079"/>
                  </a:cubicBezTo>
                  <a:cubicBezTo>
                    <a:pt x="6428" y="3079"/>
                    <a:pt x="6392" y="3083"/>
                    <a:pt x="6359" y="3092"/>
                  </a:cubicBezTo>
                  <a:cubicBezTo>
                    <a:pt x="6013" y="3200"/>
                    <a:pt x="5942" y="3723"/>
                    <a:pt x="6192" y="4271"/>
                  </a:cubicBezTo>
                  <a:cubicBezTo>
                    <a:pt x="6609" y="5152"/>
                    <a:pt x="6764" y="6117"/>
                    <a:pt x="6609" y="6855"/>
                  </a:cubicBezTo>
                  <a:cubicBezTo>
                    <a:pt x="6466" y="7557"/>
                    <a:pt x="6073" y="7962"/>
                    <a:pt x="5525" y="8010"/>
                  </a:cubicBezTo>
                  <a:cubicBezTo>
                    <a:pt x="5491" y="8012"/>
                    <a:pt x="5456" y="8013"/>
                    <a:pt x="5421" y="8013"/>
                  </a:cubicBezTo>
                  <a:cubicBezTo>
                    <a:pt x="5102" y="8013"/>
                    <a:pt x="4747" y="7915"/>
                    <a:pt x="4382" y="7700"/>
                  </a:cubicBezTo>
                  <a:cubicBezTo>
                    <a:pt x="4097" y="7533"/>
                    <a:pt x="3811" y="7307"/>
                    <a:pt x="3537" y="7045"/>
                  </a:cubicBezTo>
                  <a:cubicBezTo>
                    <a:pt x="2846" y="6367"/>
                    <a:pt x="2311" y="5521"/>
                    <a:pt x="2061" y="4676"/>
                  </a:cubicBezTo>
                  <a:cubicBezTo>
                    <a:pt x="1703" y="3473"/>
                    <a:pt x="1930" y="2366"/>
                    <a:pt x="2608" y="1961"/>
                  </a:cubicBezTo>
                  <a:cubicBezTo>
                    <a:pt x="2918" y="1783"/>
                    <a:pt x="2918" y="1199"/>
                    <a:pt x="2608" y="687"/>
                  </a:cubicBezTo>
                  <a:cubicBezTo>
                    <a:pt x="2465" y="413"/>
                    <a:pt x="2251" y="223"/>
                    <a:pt x="2061" y="104"/>
                  </a:cubicBezTo>
                  <a:cubicBezTo>
                    <a:pt x="1933" y="33"/>
                    <a:pt x="1810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2972;p34">
              <a:extLst>
                <a:ext uri="{FF2B5EF4-FFF2-40B4-BE49-F238E27FC236}">
                  <a16:creationId xmlns:a16="http://schemas.microsoft.com/office/drawing/2014/main" id="{CBAEA3DB-11C4-FEBD-67C9-B968101C4D6C}"/>
                </a:ext>
              </a:extLst>
            </p:cNvPr>
            <p:cNvSpPr/>
            <p:nvPr/>
          </p:nvSpPr>
          <p:spPr>
            <a:xfrm>
              <a:off x="3470950" y="2608475"/>
              <a:ext cx="209575" cy="252150"/>
            </a:xfrm>
            <a:custGeom>
              <a:avLst/>
              <a:gdLst/>
              <a:ahLst/>
              <a:cxnLst/>
              <a:rect l="l" t="t" r="r" b="b"/>
              <a:pathLst>
                <a:path w="8383" h="10086" fill="none" extrusionOk="0">
                  <a:moveTo>
                    <a:pt x="2061" y="132"/>
                  </a:moveTo>
                  <a:cubicBezTo>
                    <a:pt x="2251" y="251"/>
                    <a:pt x="2465" y="441"/>
                    <a:pt x="2608" y="715"/>
                  </a:cubicBezTo>
                  <a:cubicBezTo>
                    <a:pt x="2918" y="1227"/>
                    <a:pt x="2918" y="1811"/>
                    <a:pt x="2608" y="1989"/>
                  </a:cubicBezTo>
                  <a:cubicBezTo>
                    <a:pt x="1930" y="2394"/>
                    <a:pt x="1703" y="3501"/>
                    <a:pt x="2061" y="4704"/>
                  </a:cubicBezTo>
                  <a:cubicBezTo>
                    <a:pt x="2311" y="5549"/>
                    <a:pt x="2846" y="6395"/>
                    <a:pt x="3537" y="7073"/>
                  </a:cubicBezTo>
                  <a:cubicBezTo>
                    <a:pt x="3811" y="7335"/>
                    <a:pt x="4097" y="7561"/>
                    <a:pt x="4382" y="7728"/>
                  </a:cubicBezTo>
                  <a:cubicBezTo>
                    <a:pt x="4787" y="7966"/>
                    <a:pt x="5180" y="8061"/>
                    <a:pt x="5525" y="8038"/>
                  </a:cubicBezTo>
                  <a:cubicBezTo>
                    <a:pt x="6073" y="7990"/>
                    <a:pt x="6466" y="7585"/>
                    <a:pt x="6609" y="6883"/>
                  </a:cubicBezTo>
                  <a:cubicBezTo>
                    <a:pt x="6764" y="6145"/>
                    <a:pt x="6609" y="5180"/>
                    <a:pt x="6192" y="4299"/>
                  </a:cubicBezTo>
                  <a:cubicBezTo>
                    <a:pt x="5942" y="3751"/>
                    <a:pt x="6013" y="3228"/>
                    <a:pt x="6359" y="3120"/>
                  </a:cubicBezTo>
                  <a:cubicBezTo>
                    <a:pt x="6490" y="3085"/>
                    <a:pt x="6656" y="3120"/>
                    <a:pt x="6823" y="3216"/>
                  </a:cubicBezTo>
                  <a:cubicBezTo>
                    <a:pt x="7061" y="3347"/>
                    <a:pt x="7299" y="3620"/>
                    <a:pt x="7442" y="3942"/>
                  </a:cubicBezTo>
                  <a:cubicBezTo>
                    <a:pt x="8133" y="5406"/>
                    <a:pt x="8383" y="6930"/>
                    <a:pt x="8133" y="8145"/>
                  </a:cubicBezTo>
                  <a:cubicBezTo>
                    <a:pt x="7895" y="9276"/>
                    <a:pt x="7228" y="9966"/>
                    <a:pt x="6287" y="10050"/>
                  </a:cubicBezTo>
                  <a:cubicBezTo>
                    <a:pt x="5704" y="10086"/>
                    <a:pt x="5049" y="9895"/>
                    <a:pt x="4370" y="9514"/>
                  </a:cubicBezTo>
                  <a:cubicBezTo>
                    <a:pt x="3918" y="9240"/>
                    <a:pt x="3454" y="8895"/>
                    <a:pt x="3013" y="8466"/>
                  </a:cubicBezTo>
                  <a:cubicBezTo>
                    <a:pt x="1906" y="7395"/>
                    <a:pt x="1037" y="5966"/>
                    <a:pt x="596" y="4549"/>
                  </a:cubicBezTo>
                  <a:cubicBezTo>
                    <a:pt x="1" y="2525"/>
                    <a:pt x="346" y="727"/>
                    <a:pt x="1477" y="72"/>
                  </a:cubicBezTo>
                  <a:cubicBezTo>
                    <a:pt x="1644" y="1"/>
                    <a:pt x="1846" y="13"/>
                    <a:pt x="2061" y="13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2973;p34">
              <a:extLst>
                <a:ext uri="{FF2B5EF4-FFF2-40B4-BE49-F238E27FC236}">
                  <a16:creationId xmlns:a16="http://schemas.microsoft.com/office/drawing/2014/main" id="{612D1266-C98E-B295-80C2-FCCB464A745B}"/>
                </a:ext>
              </a:extLst>
            </p:cNvPr>
            <p:cNvSpPr/>
            <p:nvPr/>
          </p:nvSpPr>
          <p:spPr>
            <a:xfrm>
              <a:off x="3632875" y="2666350"/>
              <a:ext cx="82175" cy="187425"/>
            </a:xfrm>
            <a:custGeom>
              <a:avLst/>
              <a:gdLst/>
              <a:ahLst/>
              <a:cxnLst/>
              <a:rect l="l" t="t" r="r" b="b"/>
              <a:pathLst>
                <a:path w="3287" h="7497" extrusionOk="0">
                  <a:moveTo>
                    <a:pt x="1389" y="1"/>
                  </a:moveTo>
                  <a:cubicBezTo>
                    <a:pt x="1347" y="1"/>
                    <a:pt x="1304" y="7"/>
                    <a:pt x="1263" y="20"/>
                  </a:cubicBezTo>
                  <a:cubicBezTo>
                    <a:pt x="1239" y="20"/>
                    <a:pt x="1203" y="31"/>
                    <a:pt x="1180" y="55"/>
                  </a:cubicBezTo>
                  <a:lnTo>
                    <a:pt x="1" y="734"/>
                  </a:lnTo>
                  <a:lnTo>
                    <a:pt x="1" y="793"/>
                  </a:lnTo>
                  <a:cubicBezTo>
                    <a:pt x="108" y="793"/>
                    <a:pt x="227" y="829"/>
                    <a:pt x="346" y="901"/>
                  </a:cubicBezTo>
                  <a:cubicBezTo>
                    <a:pt x="584" y="1044"/>
                    <a:pt x="822" y="1294"/>
                    <a:pt x="965" y="1627"/>
                  </a:cubicBezTo>
                  <a:cubicBezTo>
                    <a:pt x="1656" y="3079"/>
                    <a:pt x="1906" y="4615"/>
                    <a:pt x="1656" y="5818"/>
                  </a:cubicBezTo>
                  <a:cubicBezTo>
                    <a:pt x="1493" y="6596"/>
                    <a:pt x="1138" y="7170"/>
                    <a:pt x="635" y="7474"/>
                  </a:cubicBezTo>
                  <a:lnTo>
                    <a:pt x="635" y="7474"/>
                  </a:lnTo>
                  <a:lnTo>
                    <a:pt x="1977" y="6687"/>
                  </a:lnTo>
                  <a:cubicBezTo>
                    <a:pt x="2501" y="6377"/>
                    <a:pt x="2870" y="5806"/>
                    <a:pt x="3037" y="5020"/>
                  </a:cubicBezTo>
                  <a:cubicBezTo>
                    <a:pt x="3287" y="3818"/>
                    <a:pt x="3037" y="2294"/>
                    <a:pt x="2370" y="841"/>
                  </a:cubicBezTo>
                  <a:cubicBezTo>
                    <a:pt x="2215" y="508"/>
                    <a:pt x="1977" y="246"/>
                    <a:pt x="1739" y="115"/>
                  </a:cubicBezTo>
                  <a:cubicBezTo>
                    <a:pt x="1626" y="45"/>
                    <a:pt x="1506" y="1"/>
                    <a:pt x="1389" y="1"/>
                  </a:cubicBezTo>
                  <a:close/>
                  <a:moveTo>
                    <a:pt x="635" y="7474"/>
                  </a:moveTo>
                  <a:lnTo>
                    <a:pt x="596" y="7497"/>
                  </a:lnTo>
                  <a:cubicBezTo>
                    <a:pt x="609" y="7489"/>
                    <a:pt x="622" y="7482"/>
                    <a:pt x="635" y="74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2974;p34">
              <a:extLst>
                <a:ext uri="{FF2B5EF4-FFF2-40B4-BE49-F238E27FC236}">
                  <a16:creationId xmlns:a16="http://schemas.microsoft.com/office/drawing/2014/main" id="{75E7001C-8289-D0A4-1766-FAFA9813F8AD}"/>
                </a:ext>
              </a:extLst>
            </p:cNvPr>
            <p:cNvSpPr/>
            <p:nvPr/>
          </p:nvSpPr>
          <p:spPr>
            <a:xfrm>
              <a:off x="3632875" y="2665625"/>
              <a:ext cx="82175" cy="188150"/>
            </a:xfrm>
            <a:custGeom>
              <a:avLst/>
              <a:gdLst/>
              <a:ahLst/>
              <a:cxnLst/>
              <a:rect l="l" t="t" r="r" b="b"/>
              <a:pathLst>
                <a:path w="3287" h="7526" fill="none" extrusionOk="0">
                  <a:moveTo>
                    <a:pt x="3037" y="5049"/>
                  </a:moveTo>
                  <a:cubicBezTo>
                    <a:pt x="2870" y="5835"/>
                    <a:pt x="2501" y="6406"/>
                    <a:pt x="1977" y="6716"/>
                  </a:cubicBezTo>
                  <a:lnTo>
                    <a:pt x="596" y="7526"/>
                  </a:lnTo>
                  <a:cubicBezTo>
                    <a:pt x="1120" y="7228"/>
                    <a:pt x="1489" y="6645"/>
                    <a:pt x="1656" y="5847"/>
                  </a:cubicBezTo>
                  <a:cubicBezTo>
                    <a:pt x="1906" y="4644"/>
                    <a:pt x="1656" y="3108"/>
                    <a:pt x="965" y="1656"/>
                  </a:cubicBezTo>
                  <a:cubicBezTo>
                    <a:pt x="822" y="1323"/>
                    <a:pt x="584" y="1073"/>
                    <a:pt x="346" y="930"/>
                  </a:cubicBezTo>
                  <a:cubicBezTo>
                    <a:pt x="227" y="858"/>
                    <a:pt x="108" y="822"/>
                    <a:pt x="1" y="822"/>
                  </a:cubicBezTo>
                  <a:lnTo>
                    <a:pt x="1" y="763"/>
                  </a:lnTo>
                  <a:lnTo>
                    <a:pt x="1180" y="84"/>
                  </a:lnTo>
                  <a:cubicBezTo>
                    <a:pt x="1203" y="60"/>
                    <a:pt x="1239" y="49"/>
                    <a:pt x="1263" y="49"/>
                  </a:cubicBezTo>
                  <a:cubicBezTo>
                    <a:pt x="1418" y="1"/>
                    <a:pt x="1584" y="49"/>
                    <a:pt x="1739" y="144"/>
                  </a:cubicBezTo>
                  <a:cubicBezTo>
                    <a:pt x="1977" y="275"/>
                    <a:pt x="2215" y="537"/>
                    <a:pt x="2370" y="870"/>
                  </a:cubicBezTo>
                  <a:cubicBezTo>
                    <a:pt x="3037" y="2323"/>
                    <a:pt x="3287" y="3847"/>
                    <a:pt x="3037" y="504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2975;p34">
              <a:extLst>
                <a:ext uri="{FF2B5EF4-FFF2-40B4-BE49-F238E27FC236}">
                  <a16:creationId xmlns:a16="http://schemas.microsoft.com/office/drawing/2014/main" id="{FC6E70E3-A4EA-D5F5-F31A-31F03AE872F1}"/>
                </a:ext>
              </a:extLst>
            </p:cNvPr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extrusionOk="0">
                  <a:moveTo>
                    <a:pt x="215" y="1"/>
                  </a:moveTo>
                  <a:lnTo>
                    <a:pt x="14" y="124"/>
                  </a:lnTo>
                  <a:lnTo>
                    <a:pt x="14" y="124"/>
                  </a:lnTo>
                  <a:cubicBezTo>
                    <a:pt x="43" y="108"/>
                    <a:pt x="65" y="107"/>
                    <a:pt x="96" y="96"/>
                  </a:cubicBezTo>
                  <a:cubicBezTo>
                    <a:pt x="120" y="72"/>
                    <a:pt x="167" y="72"/>
                    <a:pt x="215" y="72"/>
                  </a:cubicBezTo>
                  <a:lnTo>
                    <a:pt x="215" y="1"/>
                  </a:lnTo>
                  <a:close/>
                  <a:moveTo>
                    <a:pt x="14" y="124"/>
                  </a:moveTo>
                  <a:cubicBezTo>
                    <a:pt x="9" y="126"/>
                    <a:pt x="5" y="129"/>
                    <a:pt x="1" y="132"/>
                  </a:cubicBezTo>
                  <a:lnTo>
                    <a:pt x="14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2976;p34">
              <a:extLst>
                <a:ext uri="{FF2B5EF4-FFF2-40B4-BE49-F238E27FC236}">
                  <a16:creationId xmlns:a16="http://schemas.microsoft.com/office/drawing/2014/main" id="{A8948C90-515A-AFF6-3FEF-D6A0537ED95B}"/>
                </a:ext>
              </a:extLst>
            </p:cNvPr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fill="none" extrusionOk="0">
                  <a:moveTo>
                    <a:pt x="215" y="1"/>
                  </a:moveTo>
                  <a:lnTo>
                    <a:pt x="215" y="72"/>
                  </a:lnTo>
                  <a:cubicBezTo>
                    <a:pt x="167" y="72"/>
                    <a:pt x="120" y="72"/>
                    <a:pt x="96" y="96"/>
                  </a:cubicBezTo>
                  <a:cubicBezTo>
                    <a:pt x="60" y="108"/>
                    <a:pt x="36" y="108"/>
                    <a:pt x="1" y="13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0"/>
      <p:bldP spid="661" grpId="0"/>
      <p:bldP spid="6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Google Shape;446;p20"/>
          <p:cNvGraphicFramePr/>
          <p:nvPr>
            <p:extLst>
              <p:ext uri="{D42A27DB-BD31-4B8C-83A1-F6EECF244321}">
                <p14:modId xmlns:p14="http://schemas.microsoft.com/office/powerpoint/2010/main" val="4214702212"/>
              </p:ext>
            </p:extLst>
          </p:nvPr>
        </p:nvGraphicFramePr>
        <p:xfrm>
          <a:off x="4618978" y="994929"/>
          <a:ext cx="3957875" cy="3980820"/>
        </p:xfrm>
        <a:graphic>
          <a:graphicData uri="http://schemas.openxmlformats.org/drawingml/2006/table">
            <a:tbl>
              <a:tblPr>
                <a:noFill/>
                <a:tableStyleId>{980D7E77-90CE-416C-98A4-7703ADBA1492}</a:tableStyleId>
              </a:tblPr>
              <a:tblGrid>
                <a:gridCol w="2037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login</a:t>
                      </a: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You login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with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your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prefered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 social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meda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account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 </a:t>
                      </a:r>
                      <a:endParaRPr dirty="0"/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</a:t>
                      </a:r>
                      <a:r>
                        <a:rPr lang="en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utomatic research</a:t>
                      </a: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Our server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automatically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 starts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searching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 for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negative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comments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 and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bad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language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latin typeface="Fira Sans"/>
                          <a:sym typeface="Fira Sans"/>
                        </a:rPr>
                        <a:t> </a:t>
                      </a:r>
                      <a:endParaRPr dirty="0"/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Blocking people</a:t>
                      </a: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Our platform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now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blocks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bullies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and restores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your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emotinal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stability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endParaRPr sz="1200" dirty="0">
                        <a:solidFill>
                          <a:srgbClr val="000000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Manual customisation</a:t>
                      </a: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W</a:t>
                      </a:r>
                      <a:r>
                        <a:rPr lang="en" sz="1200" dirty="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 give you freedom to add whatever language bothers you and the rest is on us </a:t>
                      </a:r>
                      <a:endParaRPr sz="12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H</a:t>
            </a:r>
            <a:r>
              <a:rPr lang="en" sz="2400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ow to use “protect your peace”</a:t>
            </a:r>
            <a:endParaRPr sz="2400" dirty="0">
              <a:solidFill>
                <a:schemeClr val="accent2">
                  <a:lumMod val="75000"/>
                </a:schemeClr>
              </a:solidFill>
              <a:latin typeface="Engravers MT" panose="02090707080505020304" pitchFamily="18" charset="0"/>
            </a:endParaRPr>
          </a:p>
        </p:txBody>
      </p:sp>
      <p:grpSp>
        <p:nvGrpSpPr>
          <p:cNvPr id="448" name="Google Shape;448;p20"/>
          <p:cNvGrpSpPr/>
          <p:nvPr/>
        </p:nvGrpSpPr>
        <p:grpSpPr>
          <a:xfrm>
            <a:off x="733900" y="1708125"/>
            <a:ext cx="3561605" cy="3020624"/>
            <a:chOff x="733900" y="1708125"/>
            <a:chExt cx="3561605" cy="3020624"/>
          </a:xfrm>
        </p:grpSpPr>
        <p:sp>
          <p:nvSpPr>
            <p:cNvPr id="449" name="Google Shape;449;p20"/>
            <p:cNvSpPr/>
            <p:nvPr/>
          </p:nvSpPr>
          <p:spPr>
            <a:xfrm>
              <a:off x="733900" y="4490375"/>
              <a:ext cx="3561605" cy="238374"/>
            </a:xfrm>
            <a:custGeom>
              <a:avLst/>
              <a:gdLst/>
              <a:ahLst/>
              <a:cxnLst/>
              <a:rect l="l" t="t" r="r" b="b"/>
              <a:pathLst>
                <a:path w="81618" h="4728" extrusionOk="0">
                  <a:moveTo>
                    <a:pt x="40803" y="0"/>
                  </a:moveTo>
                  <a:cubicBezTo>
                    <a:pt x="18265" y="0"/>
                    <a:pt x="1" y="1060"/>
                    <a:pt x="1" y="2370"/>
                  </a:cubicBezTo>
                  <a:cubicBezTo>
                    <a:pt x="1" y="3679"/>
                    <a:pt x="18265" y="4727"/>
                    <a:pt x="40803" y="4727"/>
                  </a:cubicBezTo>
                  <a:cubicBezTo>
                    <a:pt x="63342" y="4727"/>
                    <a:pt x="81618" y="3679"/>
                    <a:pt x="81618" y="2370"/>
                  </a:cubicBezTo>
                  <a:cubicBezTo>
                    <a:pt x="81618" y="1060"/>
                    <a:pt x="63342" y="0"/>
                    <a:pt x="40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733939" y="1708125"/>
              <a:ext cx="3561543" cy="2379555"/>
            </a:xfrm>
            <a:custGeom>
              <a:avLst/>
              <a:gdLst/>
              <a:ahLst/>
              <a:cxnLst/>
              <a:rect l="l" t="t" r="r" b="b"/>
              <a:pathLst>
                <a:path w="70641" h="47197" extrusionOk="0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514364" y="1708125"/>
              <a:ext cx="1781099" cy="2379555"/>
            </a:xfrm>
            <a:custGeom>
              <a:avLst/>
              <a:gdLst/>
              <a:ahLst/>
              <a:cxnLst/>
              <a:rect l="l" t="t" r="r" b="b"/>
              <a:pathLst>
                <a:path w="35327" h="47197" extrusionOk="0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14354" y="1787935"/>
              <a:ext cx="3401265" cy="1904773"/>
            </a:xfrm>
            <a:custGeom>
              <a:avLst/>
              <a:gdLst/>
              <a:ahLst/>
              <a:cxnLst/>
              <a:rect l="l" t="t" r="r" b="b"/>
              <a:pathLst>
                <a:path w="67462" h="37780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514364" y="1787935"/>
              <a:ext cx="1701238" cy="1904773"/>
            </a:xfrm>
            <a:custGeom>
              <a:avLst/>
              <a:gdLst/>
              <a:ahLst/>
              <a:cxnLst/>
              <a:rect l="l" t="t" r="r" b="b"/>
              <a:pathLst>
                <a:path w="33743" h="37780" extrusionOk="0">
                  <a:moveTo>
                    <a:pt x="0" y="1"/>
                  </a:moveTo>
                  <a:lnTo>
                    <a:pt x="0" y="37779"/>
                  </a:lnTo>
                  <a:lnTo>
                    <a:pt x="33040" y="37779"/>
                  </a:lnTo>
                  <a:cubicBezTo>
                    <a:pt x="33433" y="37779"/>
                    <a:pt x="33731" y="37470"/>
                    <a:pt x="33731" y="37100"/>
                  </a:cubicBezTo>
                  <a:lnTo>
                    <a:pt x="33731" y="691"/>
                  </a:lnTo>
                  <a:cubicBezTo>
                    <a:pt x="33743" y="310"/>
                    <a:pt x="33433" y="1"/>
                    <a:pt x="3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1883446" y="4518012"/>
              <a:ext cx="1263664" cy="91861"/>
            </a:xfrm>
            <a:custGeom>
              <a:avLst/>
              <a:gdLst/>
              <a:ahLst/>
              <a:cxnLst/>
              <a:rect l="l" t="t" r="r" b="b"/>
              <a:pathLst>
                <a:path w="25064" h="1822" extrusionOk="0">
                  <a:moveTo>
                    <a:pt x="906" y="0"/>
                  </a:moveTo>
                  <a:cubicBezTo>
                    <a:pt x="406" y="0"/>
                    <a:pt x="1" y="417"/>
                    <a:pt x="1" y="917"/>
                  </a:cubicBezTo>
                  <a:cubicBezTo>
                    <a:pt x="1" y="1417"/>
                    <a:pt x="418" y="1822"/>
                    <a:pt x="906" y="1822"/>
                  </a:cubicBezTo>
                  <a:lnTo>
                    <a:pt x="24147" y="1822"/>
                  </a:lnTo>
                  <a:cubicBezTo>
                    <a:pt x="24647" y="1822"/>
                    <a:pt x="25052" y="1417"/>
                    <a:pt x="25063" y="917"/>
                  </a:cubicBezTo>
                  <a:cubicBezTo>
                    <a:pt x="25063" y="405"/>
                    <a:pt x="24647" y="0"/>
                    <a:pt x="24159" y="0"/>
                  </a:cubicBezTo>
                  <a:close/>
                </a:path>
              </a:pathLst>
            </a:custGeom>
            <a:solidFill>
              <a:srgbClr val="2D5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989120" y="4087602"/>
              <a:ext cx="1052314" cy="430465"/>
            </a:xfrm>
            <a:custGeom>
              <a:avLst/>
              <a:gdLst/>
              <a:ahLst/>
              <a:cxnLst/>
              <a:rect l="l" t="t" r="r" b="b"/>
              <a:pathLst>
                <a:path w="20872" h="8538" extrusionOk="0">
                  <a:moveTo>
                    <a:pt x="4608" y="0"/>
                  </a:moveTo>
                  <a:cubicBezTo>
                    <a:pt x="4608" y="2763"/>
                    <a:pt x="4608" y="8537"/>
                    <a:pt x="0" y="8537"/>
                  </a:cubicBezTo>
                  <a:lnTo>
                    <a:pt x="20815" y="8537"/>
                  </a:lnTo>
                  <a:cubicBezTo>
                    <a:pt x="16240" y="8513"/>
                    <a:pt x="16240" y="2751"/>
                    <a:pt x="16240" y="0"/>
                  </a:cubicBezTo>
                  <a:close/>
                  <a:moveTo>
                    <a:pt x="20815" y="8537"/>
                  </a:moveTo>
                  <a:lnTo>
                    <a:pt x="20815" y="8537"/>
                  </a:lnTo>
                  <a:cubicBezTo>
                    <a:pt x="20825" y="8537"/>
                    <a:pt x="20834" y="8537"/>
                    <a:pt x="20844" y="8537"/>
                  </a:cubicBezTo>
                  <a:cubicBezTo>
                    <a:pt x="20853" y="8537"/>
                    <a:pt x="20862" y="8537"/>
                    <a:pt x="20872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423109" y="3798865"/>
              <a:ext cx="183116" cy="183116"/>
            </a:xfrm>
            <a:custGeom>
              <a:avLst/>
              <a:gdLst/>
              <a:ahLst/>
              <a:cxnLst/>
              <a:rect l="l" t="t" r="r" b="b"/>
              <a:pathLst>
                <a:path w="3632" h="3632" extrusionOk="0">
                  <a:moveTo>
                    <a:pt x="1810" y="0"/>
                  </a:moveTo>
                  <a:cubicBezTo>
                    <a:pt x="810" y="0"/>
                    <a:pt x="1" y="810"/>
                    <a:pt x="1" y="1810"/>
                  </a:cubicBezTo>
                  <a:cubicBezTo>
                    <a:pt x="1" y="2810"/>
                    <a:pt x="810" y="3632"/>
                    <a:pt x="1810" y="3632"/>
                  </a:cubicBezTo>
                  <a:cubicBezTo>
                    <a:pt x="2810" y="3632"/>
                    <a:pt x="3632" y="2810"/>
                    <a:pt x="3632" y="1810"/>
                  </a:cubicBezTo>
                  <a:cubicBezTo>
                    <a:pt x="3632" y="810"/>
                    <a:pt x="2810" y="0"/>
                    <a:pt x="1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514364" y="3798865"/>
              <a:ext cx="91861" cy="183116"/>
            </a:xfrm>
            <a:custGeom>
              <a:avLst/>
              <a:gdLst/>
              <a:ahLst/>
              <a:cxnLst/>
              <a:rect l="l" t="t" r="r" b="b"/>
              <a:pathLst>
                <a:path w="1822" h="3632" extrusionOk="0">
                  <a:moveTo>
                    <a:pt x="0" y="0"/>
                  </a:moveTo>
                  <a:lnTo>
                    <a:pt x="0" y="3632"/>
                  </a:lnTo>
                  <a:cubicBezTo>
                    <a:pt x="1000" y="3632"/>
                    <a:pt x="1822" y="2810"/>
                    <a:pt x="1822" y="1810"/>
                  </a:cubicBezTo>
                  <a:cubicBezTo>
                    <a:pt x="1822" y="810"/>
                    <a:pt x="10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2514364" y="4087602"/>
              <a:ext cx="526510" cy="430465"/>
            </a:xfrm>
            <a:custGeom>
              <a:avLst/>
              <a:gdLst/>
              <a:ahLst/>
              <a:cxnLst/>
              <a:rect l="l" t="t" r="r" b="b"/>
              <a:pathLst>
                <a:path w="10443" h="8538" extrusionOk="0">
                  <a:moveTo>
                    <a:pt x="0" y="0"/>
                  </a:moveTo>
                  <a:lnTo>
                    <a:pt x="0" y="8537"/>
                  </a:lnTo>
                  <a:lnTo>
                    <a:pt x="10386" y="8537"/>
                  </a:lnTo>
                  <a:cubicBezTo>
                    <a:pt x="5822" y="8513"/>
                    <a:pt x="5822" y="2751"/>
                    <a:pt x="5822" y="0"/>
                  </a:cubicBezTo>
                  <a:close/>
                  <a:moveTo>
                    <a:pt x="10386" y="8537"/>
                  </a:moveTo>
                  <a:cubicBezTo>
                    <a:pt x="10395" y="8537"/>
                    <a:pt x="10404" y="8537"/>
                    <a:pt x="10414" y="8537"/>
                  </a:cubicBezTo>
                  <a:cubicBezTo>
                    <a:pt x="10423" y="8537"/>
                    <a:pt x="10433" y="8537"/>
                    <a:pt x="10442" y="8537"/>
                  </a:cubicBezTo>
                  <a:close/>
                </a:path>
              </a:pathLst>
            </a:custGeom>
            <a:solidFill>
              <a:srgbClr val="1C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2514364" y="4519171"/>
              <a:ext cx="632135" cy="90701"/>
            </a:xfrm>
            <a:custGeom>
              <a:avLst/>
              <a:gdLst/>
              <a:ahLst/>
              <a:cxnLst/>
              <a:rect l="l" t="t" r="r" b="b"/>
              <a:pathLst>
                <a:path w="12538" h="1799" extrusionOk="0">
                  <a:moveTo>
                    <a:pt x="0" y="1"/>
                  </a:moveTo>
                  <a:lnTo>
                    <a:pt x="0" y="1799"/>
                  </a:lnTo>
                  <a:lnTo>
                    <a:pt x="11633" y="1799"/>
                  </a:lnTo>
                  <a:cubicBezTo>
                    <a:pt x="12121" y="1799"/>
                    <a:pt x="12538" y="1394"/>
                    <a:pt x="12538" y="894"/>
                  </a:cubicBezTo>
                  <a:cubicBezTo>
                    <a:pt x="12538" y="394"/>
                    <a:pt x="12133" y="1"/>
                    <a:pt x="11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100138" y="2137324"/>
              <a:ext cx="829670" cy="1228221"/>
            </a:xfrm>
            <a:custGeom>
              <a:avLst/>
              <a:gdLst/>
              <a:ahLst/>
              <a:cxnLst/>
              <a:rect l="l" t="t" r="r" b="b"/>
              <a:pathLst>
                <a:path w="16456" h="24361" extrusionOk="0">
                  <a:moveTo>
                    <a:pt x="8240" y="869"/>
                  </a:moveTo>
                  <a:cubicBezTo>
                    <a:pt x="10157" y="869"/>
                    <a:pt x="11729" y="2429"/>
                    <a:pt x="11729" y="4358"/>
                  </a:cubicBezTo>
                  <a:lnTo>
                    <a:pt x="11729" y="9299"/>
                  </a:lnTo>
                  <a:lnTo>
                    <a:pt x="4740" y="9299"/>
                  </a:lnTo>
                  <a:lnTo>
                    <a:pt x="4740" y="4358"/>
                  </a:lnTo>
                  <a:cubicBezTo>
                    <a:pt x="4740" y="2441"/>
                    <a:pt x="6299" y="869"/>
                    <a:pt x="8240" y="869"/>
                  </a:cubicBezTo>
                  <a:close/>
                  <a:moveTo>
                    <a:pt x="8216" y="0"/>
                  </a:moveTo>
                  <a:cubicBezTo>
                    <a:pt x="5811" y="0"/>
                    <a:pt x="3859" y="1965"/>
                    <a:pt x="3859" y="4358"/>
                  </a:cubicBezTo>
                  <a:lnTo>
                    <a:pt x="3859" y="9299"/>
                  </a:lnTo>
                  <a:lnTo>
                    <a:pt x="1168" y="9299"/>
                  </a:lnTo>
                  <a:cubicBezTo>
                    <a:pt x="525" y="9299"/>
                    <a:pt x="1" y="9823"/>
                    <a:pt x="1" y="10466"/>
                  </a:cubicBezTo>
                  <a:lnTo>
                    <a:pt x="1" y="23205"/>
                  </a:lnTo>
                  <a:cubicBezTo>
                    <a:pt x="1" y="23836"/>
                    <a:pt x="525" y="24360"/>
                    <a:pt x="1168" y="24360"/>
                  </a:cubicBezTo>
                  <a:lnTo>
                    <a:pt x="15277" y="24360"/>
                  </a:lnTo>
                  <a:cubicBezTo>
                    <a:pt x="15920" y="24360"/>
                    <a:pt x="16432" y="23836"/>
                    <a:pt x="16432" y="23205"/>
                  </a:cubicBezTo>
                  <a:lnTo>
                    <a:pt x="16432" y="10466"/>
                  </a:lnTo>
                  <a:cubicBezTo>
                    <a:pt x="16455" y="9823"/>
                    <a:pt x="15932" y="9299"/>
                    <a:pt x="15277" y="9299"/>
                  </a:cubicBezTo>
                  <a:lnTo>
                    <a:pt x="12586" y="9299"/>
                  </a:lnTo>
                  <a:lnTo>
                    <a:pt x="12586" y="4358"/>
                  </a:lnTo>
                  <a:cubicBezTo>
                    <a:pt x="12586" y="1953"/>
                    <a:pt x="10609" y="0"/>
                    <a:pt x="8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2514364" y="2137324"/>
              <a:ext cx="415440" cy="1228826"/>
            </a:xfrm>
            <a:custGeom>
              <a:avLst/>
              <a:gdLst/>
              <a:ahLst/>
              <a:cxnLst/>
              <a:rect l="l" t="t" r="r" b="b"/>
              <a:pathLst>
                <a:path w="8240" h="24373" extrusionOk="0">
                  <a:moveTo>
                    <a:pt x="0" y="0"/>
                  </a:moveTo>
                  <a:lnTo>
                    <a:pt x="0" y="881"/>
                  </a:lnTo>
                  <a:cubicBezTo>
                    <a:pt x="1929" y="881"/>
                    <a:pt x="3501" y="2441"/>
                    <a:pt x="3501" y="4370"/>
                  </a:cubicBezTo>
                  <a:lnTo>
                    <a:pt x="3501" y="9311"/>
                  </a:lnTo>
                  <a:lnTo>
                    <a:pt x="0" y="9311"/>
                  </a:lnTo>
                  <a:lnTo>
                    <a:pt x="0" y="24372"/>
                  </a:lnTo>
                  <a:lnTo>
                    <a:pt x="7061" y="24372"/>
                  </a:lnTo>
                  <a:cubicBezTo>
                    <a:pt x="7704" y="24372"/>
                    <a:pt x="8216" y="23860"/>
                    <a:pt x="8216" y="23217"/>
                  </a:cubicBezTo>
                  <a:lnTo>
                    <a:pt x="8216" y="10478"/>
                  </a:lnTo>
                  <a:cubicBezTo>
                    <a:pt x="8239" y="9823"/>
                    <a:pt x="7716" y="9299"/>
                    <a:pt x="7061" y="9299"/>
                  </a:cubicBezTo>
                  <a:lnTo>
                    <a:pt x="4370" y="9299"/>
                  </a:lnTo>
                  <a:lnTo>
                    <a:pt x="4370" y="4358"/>
                  </a:lnTo>
                  <a:cubicBezTo>
                    <a:pt x="4370" y="1953"/>
                    <a:pt x="2393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2399111" y="2764813"/>
              <a:ext cx="225165" cy="441052"/>
            </a:xfrm>
            <a:custGeom>
              <a:avLst/>
              <a:gdLst/>
              <a:ahLst/>
              <a:cxnLst/>
              <a:rect l="l" t="t" r="r" b="b"/>
              <a:pathLst>
                <a:path w="4466" h="8748" extrusionOk="0">
                  <a:moveTo>
                    <a:pt x="2295" y="0"/>
                  </a:moveTo>
                  <a:cubicBezTo>
                    <a:pt x="2152" y="0"/>
                    <a:pt x="2006" y="14"/>
                    <a:pt x="1858" y="44"/>
                  </a:cubicBezTo>
                  <a:cubicBezTo>
                    <a:pt x="1000" y="210"/>
                    <a:pt x="310" y="925"/>
                    <a:pt x="167" y="1782"/>
                  </a:cubicBezTo>
                  <a:cubicBezTo>
                    <a:pt x="0" y="2711"/>
                    <a:pt x="429" y="3556"/>
                    <a:pt x="1143" y="3997"/>
                  </a:cubicBezTo>
                  <a:lnTo>
                    <a:pt x="286" y="8045"/>
                  </a:lnTo>
                  <a:cubicBezTo>
                    <a:pt x="203" y="8402"/>
                    <a:pt x="477" y="8747"/>
                    <a:pt x="846" y="8747"/>
                  </a:cubicBezTo>
                  <a:lnTo>
                    <a:pt x="3739" y="8747"/>
                  </a:lnTo>
                  <a:cubicBezTo>
                    <a:pt x="4108" y="8747"/>
                    <a:pt x="4370" y="8402"/>
                    <a:pt x="4298" y="8045"/>
                  </a:cubicBezTo>
                  <a:lnTo>
                    <a:pt x="3441" y="3997"/>
                  </a:lnTo>
                  <a:cubicBezTo>
                    <a:pt x="4060" y="3627"/>
                    <a:pt x="4465" y="2949"/>
                    <a:pt x="4465" y="2175"/>
                  </a:cubicBezTo>
                  <a:cubicBezTo>
                    <a:pt x="4465" y="974"/>
                    <a:pt x="3488" y="0"/>
                    <a:pt x="2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2514364" y="2765771"/>
              <a:ext cx="109305" cy="440699"/>
            </a:xfrm>
            <a:custGeom>
              <a:avLst/>
              <a:gdLst/>
              <a:ahLst/>
              <a:cxnLst/>
              <a:rect l="l" t="t" r="r" b="b"/>
              <a:pathLst>
                <a:path w="2168" h="8741" extrusionOk="0">
                  <a:moveTo>
                    <a:pt x="0" y="1"/>
                  </a:moveTo>
                  <a:lnTo>
                    <a:pt x="0" y="8740"/>
                  </a:lnTo>
                  <a:lnTo>
                    <a:pt x="1453" y="8740"/>
                  </a:lnTo>
                  <a:cubicBezTo>
                    <a:pt x="1822" y="8740"/>
                    <a:pt x="2084" y="8407"/>
                    <a:pt x="2012" y="8038"/>
                  </a:cubicBezTo>
                  <a:lnTo>
                    <a:pt x="1155" y="3989"/>
                  </a:lnTo>
                  <a:cubicBezTo>
                    <a:pt x="1762" y="3608"/>
                    <a:pt x="2167" y="2942"/>
                    <a:pt x="2167" y="2168"/>
                  </a:cubicBezTo>
                  <a:cubicBezTo>
                    <a:pt x="2167" y="977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20"/>
          <p:cNvGrpSpPr/>
          <p:nvPr/>
        </p:nvGrpSpPr>
        <p:grpSpPr>
          <a:xfrm>
            <a:off x="4872560" y="4222200"/>
            <a:ext cx="335187" cy="354348"/>
            <a:chOff x="2792731" y="1613553"/>
            <a:chExt cx="335187" cy="354348"/>
          </a:xfrm>
        </p:grpSpPr>
        <p:sp>
          <p:nvSpPr>
            <p:cNvPr id="465" name="Google Shape;465;p20"/>
            <p:cNvSpPr/>
            <p:nvPr/>
          </p:nvSpPr>
          <p:spPr>
            <a:xfrm>
              <a:off x="2792731" y="1613553"/>
              <a:ext cx="334793" cy="354348"/>
            </a:xfrm>
            <a:custGeom>
              <a:avLst/>
              <a:gdLst/>
              <a:ahLst/>
              <a:cxnLst/>
              <a:rect l="l" t="t" r="r" b="b"/>
              <a:pathLst>
                <a:path w="10204" h="10800" extrusionOk="0">
                  <a:moveTo>
                    <a:pt x="5096" y="0"/>
                  </a:moveTo>
                  <a:lnTo>
                    <a:pt x="631" y="1810"/>
                  </a:lnTo>
                  <a:cubicBezTo>
                    <a:pt x="631" y="1810"/>
                    <a:pt x="0" y="9061"/>
                    <a:pt x="5096" y="10799"/>
                  </a:cubicBezTo>
                  <a:cubicBezTo>
                    <a:pt x="10204" y="9061"/>
                    <a:pt x="9561" y="1810"/>
                    <a:pt x="9561" y="1810"/>
                  </a:cubicBezTo>
                  <a:lnTo>
                    <a:pt x="5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2960685" y="1613553"/>
              <a:ext cx="167233" cy="353954"/>
            </a:xfrm>
            <a:custGeom>
              <a:avLst/>
              <a:gdLst/>
              <a:ahLst/>
              <a:cxnLst/>
              <a:rect l="l" t="t" r="r" b="b"/>
              <a:pathLst>
                <a:path w="5097" h="10788" extrusionOk="0">
                  <a:moveTo>
                    <a:pt x="1" y="0"/>
                  </a:moveTo>
                  <a:lnTo>
                    <a:pt x="1" y="10787"/>
                  </a:lnTo>
                  <a:cubicBezTo>
                    <a:pt x="5097" y="9061"/>
                    <a:pt x="4466" y="1798"/>
                    <a:pt x="4466" y="179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2830232" y="1632878"/>
              <a:ext cx="260577" cy="315468"/>
            </a:xfrm>
            <a:custGeom>
              <a:avLst/>
              <a:gdLst/>
              <a:ahLst/>
              <a:cxnLst/>
              <a:rect l="l" t="t" r="r" b="b"/>
              <a:pathLst>
                <a:path w="7942" h="9615" extrusionOk="0">
                  <a:moveTo>
                    <a:pt x="3977" y="161"/>
                  </a:moveTo>
                  <a:lnTo>
                    <a:pt x="7751" y="1697"/>
                  </a:lnTo>
                  <a:cubicBezTo>
                    <a:pt x="7787" y="3233"/>
                    <a:pt x="7573" y="8043"/>
                    <a:pt x="3977" y="9448"/>
                  </a:cubicBezTo>
                  <a:cubicBezTo>
                    <a:pt x="357" y="8043"/>
                    <a:pt x="155" y="3233"/>
                    <a:pt x="191" y="1697"/>
                  </a:cubicBezTo>
                  <a:lnTo>
                    <a:pt x="3977" y="161"/>
                  </a:lnTo>
                  <a:close/>
                  <a:moveTo>
                    <a:pt x="3971" y="1"/>
                  </a:moveTo>
                  <a:cubicBezTo>
                    <a:pt x="3959" y="1"/>
                    <a:pt x="3947" y="6"/>
                    <a:pt x="3941" y="18"/>
                  </a:cubicBezTo>
                  <a:lnTo>
                    <a:pt x="84" y="1578"/>
                  </a:lnTo>
                  <a:cubicBezTo>
                    <a:pt x="60" y="1590"/>
                    <a:pt x="48" y="1626"/>
                    <a:pt x="48" y="1650"/>
                  </a:cubicBezTo>
                  <a:cubicBezTo>
                    <a:pt x="0" y="3162"/>
                    <a:pt x="179" y="8162"/>
                    <a:pt x="3941" y="9615"/>
                  </a:cubicBezTo>
                  <a:lnTo>
                    <a:pt x="4001" y="9615"/>
                  </a:lnTo>
                  <a:cubicBezTo>
                    <a:pt x="7763" y="8162"/>
                    <a:pt x="7942" y="3162"/>
                    <a:pt x="7906" y="1650"/>
                  </a:cubicBezTo>
                  <a:cubicBezTo>
                    <a:pt x="7906" y="1626"/>
                    <a:pt x="7882" y="1590"/>
                    <a:pt x="7858" y="1578"/>
                  </a:cubicBezTo>
                  <a:lnTo>
                    <a:pt x="4001" y="18"/>
                  </a:lnTo>
                  <a:cubicBezTo>
                    <a:pt x="3995" y="6"/>
                    <a:pt x="3983" y="1"/>
                    <a:pt x="39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960324" y="1633468"/>
              <a:ext cx="130092" cy="315271"/>
            </a:xfrm>
            <a:custGeom>
              <a:avLst/>
              <a:gdLst/>
              <a:ahLst/>
              <a:cxnLst/>
              <a:rect l="l" t="t" r="r" b="b"/>
              <a:pathLst>
                <a:path w="3965" h="9609" extrusionOk="0">
                  <a:moveTo>
                    <a:pt x="0" y="0"/>
                  </a:moveTo>
                  <a:lnTo>
                    <a:pt x="0" y="167"/>
                  </a:lnTo>
                  <a:lnTo>
                    <a:pt x="3786" y="1691"/>
                  </a:lnTo>
                  <a:cubicBezTo>
                    <a:pt x="3822" y="3227"/>
                    <a:pt x="3620" y="8037"/>
                    <a:pt x="0" y="9454"/>
                  </a:cubicBezTo>
                  <a:lnTo>
                    <a:pt x="0" y="9609"/>
                  </a:lnTo>
                  <a:lnTo>
                    <a:pt x="36" y="9609"/>
                  </a:lnTo>
                  <a:cubicBezTo>
                    <a:pt x="3798" y="8144"/>
                    <a:pt x="3965" y="3144"/>
                    <a:pt x="3929" y="1632"/>
                  </a:cubicBezTo>
                  <a:cubicBezTo>
                    <a:pt x="3929" y="1608"/>
                    <a:pt x="3917" y="1572"/>
                    <a:pt x="3893" y="156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2885320" y="1727830"/>
              <a:ext cx="156668" cy="97479"/>
            </a:xfrm>
            <a:custGeom>
              <a:avLst/>
              <a:gdLst/>
              <a:ahLst/>
              <a:cxnLst/>
              <a:rect l="l" t="t" r="r" b="b"/>
              <a:pathLst>
                <a:path w="4775" h="2971" extrusionOk="0">
                  <a:moveTo>
                    <a:pt x="4488" y="1"/>
                  </a:moveTo>
                  <a:cubicBezTo>
                    <a:pt x="4417" y="1"/>
                    <a:pt x="4345" y="31"/>
                    <a:pt x="4286" y="89"/>
                  </a:cubicBezTo>
                  <a:lnTo>
                    <a:pt x="2155" y="2375"/>
                  </a:lnTo>
                  <a:lnTo>
                    <a:pt x="453" y="1196"/>
                  </a:lnTo>
                  <a:cubicBezTo>
                    <a:pt x="400" y="1163"/>
                    <a:pt x="346" y="1147"/>
                    <a:pt x="294" y="1147"/>
                  </a:cubicBezTo>
                  <a:cubicBezTo>
                    <a:pt x="215" y="1147"/>
                    <a:pt x="141" y="1184"/>
                    <a:pt x="83" y="1256"/>
                  </a:cubicBezTo>
                  <a:cubicBezTo>
                    <a:pt x="0" y="1375"/>
                    <a:pt x="36" y="1542"/>
                    <a:pt x="155" y="1613"/>
                  </a:cubicBezTo>
                  <a:lnTo>
                    <a:pt x="2036" y="2923"/>
                  </a:lnTo>
                  <a:cubicBezTo>
                    <a:pt x="2084" y="2958"/>
                    <a:pt x="2143" y="2970"/>
                    <a:pt x="2191" y="2970"/>
                  </a:cubicBezTo>
                  <a:cubicBezTo>
                    <a:pt x="2262" y="2970"/>
                    <a:pt x="2334" y="2947"/>
                    <a:pt x="2381" y="2899"/>
                  </a:cubicBezTo>
                  <a:lnTo>
                    <a:pt x="4667" y="446"/>
                  </a:lnTo>
                  <a:cubicBezTo>
                    <a:pt x="4774" y="339"/>
                    <a:pt x="4763" y="172"/>
                    <a:pt x="4655" y="65"/>
                  </a:cubicBezTo>
                  <a:cubicBezTo>
                    <a:pt x="4607" y="22"/>
                    <a:pt x="4548" y="1"/>
                    <a:pt x="4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2960685" y="1727239"/>
              <a:ext cx="82091" cy="97282"/>
            </a:xfrm>
            <a:custGeom>
              <a:avLst/>
              <a:gdLst/>
              <a:ahLst/>
              <a:cxnLst/>
              <a:rect l="l" t="t" r="r" b="b"/>
              <a:pathLst>
                <a:path w="2502" h="2965" extrusionOk="0">
                  <a:moveTo>
                    <a:pt x="2210" y="1"/>
                  </a:moveTo>
                  <a:cubicBezTo>
                    <a:pt x="2135" y="1"/>
                    <a:pt x="2059" y="31"/>
                    <a:pt x="2001" y="83"/>
                  </a:cubicBezTo>
                  <a:lnTo>
                    <a:pt x="13" y="2250"/>
                  </a:lnTo>
                  <a:lnTo>
                    <a:pt x="13" y="2955"/>
                  </a:lnTo>
                  <a:lnTo>
                    <a:pt x="13" y="2955"/>
                  </a:lnTo>
                  <a:cubicBezTo>
                    <a:pt x="38" y="2937"/>
                    <a:pt x="76" y="2925"/>
                    <a:pt x="96" y="2905"/>
                  </a:cubicBezTo>
                  <a:lnTo>
                    <a:pt x="2394" y="440"/>
                  </a:lnTo>
                  <a:cubicBezTo>
                    <a:pt x="2501" y="345"/>
                    <a:pt x="2477" y="178"/>
                    <a:pt x="2382" y="71"/>
                  </a:cubicBezTo>
                  <a:cubicBezTo>
                    <a:pt x="2333" y="22"/>
                    <a:pt x="2272" y="1"/>
                    <a:pt x="2210" y="1"/>
                  </a:cubicBezTo>
                  <a:close/>
                  <a:moveTo>
                    <a:pt x="13" y="2955"/>
                  </a:moveTo>
                  <a:cubicBezTo>
                    <a:pt x="8" y="2958"/>
                    <a:pt x="4" y="2961"/>
                    <a:pt x="1" y="2965"/>
                  </a:cubicBezTo>
                  <a:lnTo>
                    <a:pt x="13" y="2965"/>
                  </a:lnTo>
                  <a:lnTo>
                    <a:pt x="13" y="29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20"/>
          <p:cNvGrpSpPr/>
          <p:nvPr/>
        </p:nvGrpSpPr>
        <p:grpSpPr>
          <a:xfrm>
            <a:off x="4840505" y="2307936"/>
            <a:ext cx="329740" cy="257854"/>
            <a:chOff x="1631716" y="1217044"/>
            <a:chExt cx="329740" cy="257854"/>
          </a:xfrm>
        </p:grpSpPr>
        <p:sp>
          <p:nvSpPr>
            <p:cNvPr id="472" name="Google Shape;472;p20"/>
            <p:cNvSpPr/>
            <p:nvPr/>
          </p:nvSpPr>
          <p:spPr>
            <a:xfrm>
              <a:off x="1754392" y="1390084"/>
              <a:ext cx="84026" cy="84026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6" y="632"/>
                  </a:moveTo>
                  <a:cubicBezTo>
                    <a:pt x="1644" y="632"/>
                    <a:pt x="1941" y="929"/>
                    <a:pt x="1953" y="1299"/>
                  </a:cubicBezTo>
                  <a:cubicBezTo>
                    <a:pt x="1953" y="1668"/>
                    <a:pt x="1655" y="1965"/>
                    <a:pt x="1286" y="1965"/>
                  </a:cubicBezTo>
                  <a:cubicBezTo>
                    <a:pt x="905" y="1965"/>
                    <a:pt x="608" y="1668"/>
                    <a:pt x="608" y="1299"/>
                  </a:cubicBezTo>
                  <a:cubicBezTo>
                    <a:pt x="608" y="929"/>
                    <a:pt x="905" y="632"/>
                    <a:pt x="1286" y="632"/>
                  </a:cubicBezTo>
                  <a:close/>
                  <a:moveTo>
                    <a:pt x="1286" y="1"/>
                  </a:moveTo>
                  <a:cubicBezTo>
                    <a:pt x="584" y="1"/>
                    <a:pt x="0" y="584"/>
                    <a:pt x="0" y="1287"/>
                  </a:cubicBezTo>
                  <a:cubicBezTo>
                    <a:pt x="0" y="1989"/>
                    <a:pt x="584" y="2561"/>
                    <a:pt x="1286" y="2561"/>
                  </a:cubicBezTo>
                  <a:cubicBezTo>
                    <a:pt x="1977" y="2561"/>
                    <a:pt x="2560" y="2001"/>
                    <a:pt x="2560" y="1287"/>
                  </a:cubicBezTo>
                  <a:cubicBezTo>
                    <a:pt x="2560" y="584"/>
                    <a:pt x="1977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1718465" y="1333060"/>
              <a:ext cx="155880" cy="49707"/>
            </a:xfrm>
            <a:custGeom>
              <a:avLst/>
              <a:gdLst/>
              <a:ahLst/>
              <a:cxnLst/>
              <a:rect l="l" t="t" r="r" b="b"/>
              <a:pathLst>
                <a:path w="4751" h="1515" extrusionOk="0">
                  <a:moveTo>
                    <a:pt x="2369" y="0"/>
                  </a:moveTo>
                  <a:cubicBezTo>
                    <a:pt x="1500" y="0"/>
                    <a:pt x="679" y="358"/>
                    <a:pt x="95" y="1013"/>
                  </a:cubicBezTo>
                  <a:cubicBezTo>
                    <a:pt x="0" y="1132"/>
                    <a:pt x="12" y="1322"/>
                    <a:pt x="131" y="1441"/>
                  </a:cubicBezTo>
                  <a:cubicBezTo>
                    <a:pt x="186" y="1490"/>
                    <a:pt x="256" y="1515"/>
                    <a:pt x="327" y="1515"/>
                  </a:cubicBezTo>
                  <a:cubicBezTo>
                    <a:pt x="410" y="1515"/>
                    <a:pt x="495" y="1482"/>
                    <a:pt x="560" y="1417"/>
                  </a:cubicBezTo>
                  <a:cubicBezTo>
                    <a:pt x="1024" y="893"/>
                    <a:pt x="1679" y="596"/>
                    <a:pt x="2381" y="596"/>
                  </a:cubicBezTo>
                  <a:cubicBezTo>
                    <a:pt x="3012" y="596"/>
                    <a:pt x="3632" y="846"/>
                    <a:pt x="4084" y="1310"/>
                  </a:cubicBezTo>
                  <a:cubicBezTo>
                    <a:pt x="4132" y="1346"/>
                    <a:pt x="4167" y="1382"/>
                    <a:pt x="4191" y="1417"/>
                  </a:cubicBezTo>
                  <a:cubicBezTo>
                    <a:pt x="4251" y="1489"/>
                    <a:pt x="4322" y="1513"/>
                    <a:pt x="4417" y="1513"/>
                  </a:cubicBezTo>
                  <a:cubicBezTo>
                    <a:pt x="4489" y="1513"/>
                    <a:pt x="4560" y="1489"/>
                    <a:pt x="4608" y="1453"/>
                  </a:cubicBezTo>
                  <a:cubicBezTo>
                    <a:pt x="4739" y="1346"/>
                    <a:pt x="4751" y="1143"/>
                    <a:pt x="4632" y="1024"/>
                  </a:cubicBezTo>
                  <a:cubicBezTo>
                    <a:pt x="4608" y="989"/>
                    <a:pt x="4560" y="941"/>
                    <a:pt x="4513" y="893"/>
                  </a:cubicBezTo>
                  <a:cubicBezTo>
                    <a:pt x="3953" y="310"/>
                    <a:pt x="3191" y="0"/>
                    <a:pt x="2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1674697" y="1274855"/>
              <a:ext cx="243024" cy="69754"/>
            </a:xfrm>
            <a:custGeom>
              <a:avLst/>
              <a:gdLst/>
              <a:ahLst/>
              <a:cxnLst/>
              <a:rect l="l" t="t" r="r" b="b"/>
              <a:pathLst>
                <a:path w="7407" h="2126" extrusionOk="0">
                  <a:moveTo>
                    <a:pt x="3692" y="0"/>
                  </a:moveTo>
                  <a:cubicBezTo>
                    <a:pt x="2322" y="0"/>
                    <a:pt x="1013" y="584"/>
                    <a:pt x="108" y="1608"/>
                  </a:cubicBezTo>
                  <a:cubicBezTo>
                    <a:pt x="1" y="1727"/>
                    <a:pt x="24" y="1929"/>
                    <a:pt x="143" y="2048"/>
                  </a:cubicBezTo>
                  <a:cubicBezTo>
                    <a:pt x="203" y="2084"/>
                    <a:pt x="274" y="2120"/>
                    <a:pt x="346" y="2120"/>
                  </a:cubicBezTo>
                  <a:cubicBezTo>
                    <a:pt x="441" y="2120"/>
                    <a:pt x="513" y="2084"/>
                    <a:pt x="572" y="2013"/>
                  </a:cubicBezTo>
                  <a:cubicBezTo>
                    <a:pt x="1358" y="1120"/>
                    <a:pt x="2501" y="620"/>
                    <a:pt x="3692" y="620"/>
                  </a:cubicBezTo>
                  <a:cubicBezTo>
                    <a:pt x="4882" y="620"/>
                    <a:pt x="6037" y="1120"/>
                    <a:pt x="6823" y="2013"/>
                  </a:cubicBezTo>
                  <a:cubicBezTo>
                    <a:pt x="6889" y="2086"/>
                    <a:pt x="6978" y="2126"/>
                    <a:pt x="7065" y="2126"/>
                  </a:cubicBezTo>
                  <a:cubicBezTo>
                    <a:pt x="7133" y="2126"/>
                    <a:pt x="7199" y="2101"/>
                    <a:pt x="7252" y="2048"/>
                  </a:cubicBezTo>
                  <a:cubicBezTo>
                    <a:pt x="7382" y="1929"/>
                    <a:pt x="7406" y="1727"/>
                    <a:pt x="7287" y="1608"/>
                  </a:cubicBezTo>
                  <a:cubicBezTo>
                    <a:pt x="6370" y="584"/>
                    <a:pt x="5061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1631716" y="1217437"/>
              <a:ext cx="329740" cy="88751"/>
            </a:xfrm>
            <a:custGeom>
              <a:avLst/>
              <a:gdLst/>
              <a:ahLst/>
              <a:cxnLst/>
              <a:rect l="l" t="t" r="r" b="b"/>
              <a:pathLst>
                <a:path w="10050" h="2705" extrusionOk="0">
                  <a:moveTo>
                    <a:pt x="5025" y="0"/>
                  </a:moveTo>
                  <a:cubicBezTo>
                    <a:pt x="3144" y="0"/>
                    <a:pt x="1358" y="798"/>
                    <a:pt x="108" y="2203"/>
                  </a:cubicBezTo>
                  <a:cubicBezTo>
                    <a:pt x="1" y="2322"/>
                    <a:pt x="25" y="2512"/>
                    <a:pt x="144" y="2632"/>
                  </a:cubicBezTo>
                  <a:cubicBezTo>
                    <a:pt x="199" y="2681"/>
                    <a:pt x="269" y="2705"/>
                    <a:pt x="340" y="2705"/>
                  </a:cubicBezTo>
                  <a:cubicBezTo>
                    <a:pt x="423" y="2705"/>
                    <a:pt x="508" y="2672"/>
                    <a:pt x="572" y="2608"/>
                  </a:cubicBezTo>
                  <a:cubicBezTo>
                    <a:pt x="1704" y="1334"/>
                    <a:pt x="3323" y="607"/>
                    <a:pt x="5025" y="607"/>
                  </a:cubicBezTo>
                  <a:cubicBezTo>
                    <a:pt x="6716" y="607"/>
                    <a:pt x="8335" y="1334"/>
                    <a:pt x="9466" y="2608"/>
                  </a:cubicBezTo>
                  <a:cubicBezTo>
                    <a:pt x="9526" y="2679"/>
                    <a:pt x="9609" y="2703"/>
                    <a:pt x="9693" y="2703"/>
                  </a:cubicBezTo>
                  <a:cubicBezTo>
                    <a:pt x="9764" y="2703"/>
                    <a:pt x="9847" y="2679"/>
                    <a:pt x="9907" y="2632"/>
                  </a:cubicBezTo>
                  <a:cubicBezTo>
                    <a:pt x="10038" y="2512"/>
                    <a:pt x="10050" y="2322"/>
                    <a:pt x="9931" y="2203"/>
                  </a:cubicBezTo>
                  <a:cubicBezTo>
                    <a:pt x="8681" y="798"/>
                    <a:pt x="6895" y="0"/>
                    <a:pt x="5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1796586" y="1217044"/>
              <a:ext cx="164477" cy="88718"/>
            </a:xfrm>
            <a:custGeom>
              <a:avLst/>
              <a:gdLst/>
              <a:ahLst/>
              <a:cxnLst/>
              <a:rect l="l" t="t" r="r" b="b"/>
              <a:pathLst>
                <a:path w="5013" h="2704" extrusionOk="0">
                  <a:moveTo>
                    <a:pt x="0" y="0"/>
                  </a:moveTo>
                  <a:lnTo>
                    <a:pt x="0" y="608"/>
                  </a:lnTo>
                  <a:cubicBezTo>
                    <a:pt x="1691" y="608"/>
                    <a:pt x="3310" y="1334"/>
                    <a:pt x="4441" y="2596"/>
                  </a:cubicBezTo>
                  <a:cubicBezTo>
                    <a:pt x="4501" y="2667"/>
                    <a:pt x="4596" y="2703"/>
                    <a:pt x="4668" y="2703"/>
                  </a:cubicBezTo>
                  <a:cubicBezTo>
                    <a:pt x="4739" y="2703"/>
                    <a:pt x="4822" y="2667"/>
                    <a:pt x="4870" y="2632"/>
                  </a:cubicBezTo>
                  <a:cubicBezTo>
                    <a:pt x="4989" y="2513"/>
                    <a:pt x="5013" y="2310"/>
                    <a:pt x="4906" y="2191"/>
                  </a:cubicBezTo>
                  <a:cubicBezTo>
                    <a:pt x="3656" y="798"/>
                    <a:pt x="1858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1796586" y="1274855"/>
              <a:ext cx="120741" cy="69295"/>
            </a:xfrm>
            <a:custGeom>
              <a:avLst/>
              <a:gdLst/>
              <a:ahLst/>
              <a:cxnLst/>
              <a:rect l="l" t="t" r="r" b="b"/>
              <a:pathLst>
                <a:path w="3680" h="2112" extrusionOk="0">
                  <a:moveTo>
                    <a:pt x="0" y="0"/>
                  </a:moveTo>
                  <a:lnTo>
                    <a:pt x="0" y="620"/>
                  </a:lnTo>
                  <a:cubicBezTo>
                    <a:pt x="1191" y="620"/>
                    <a:pt x="2334" y="1120"/>
                    <a:pt x="3120" y="2013"/>
                  </a:cubicBezTo>
                  <a:cubicBezTo>
                    <a:pt x="3186" y="2079"/>
                    <a:pt x="3274" y="2112"/>
                    <a:pt x="3360" y="2112"/>
                  </a:cubicBezTo>
                  <a:cubicBezTo>
                    <a:pt x="3428" y="2112"/>
                    <a:pt x="3495" y="2091"/>
                    <a:pt x="3548" y="2048"/>
                  </a:cubicBezTo>
                  <a:cubicBezTo>
                    <a:pt x="3667" y="1929"/>
                    <a:pt x="3679" y="1727"/>
                    <a:pt x="3584" y="1608"/>
                  </a:cubicBezTo>
                  <a:cubicBezTo>
                    <a:pt x="2679" y="584"/>
                    <a:pt x="137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1796586" y="1332666"/>
              <a:ext cx="78153" cy="50429"/>
            </a:xfrm>
            <a:custGeom>
              <a:avLst/>
              <a:gdLst/>
              <a:ahLst/>
              <a:cxnLst/>
              <a:rect l="l" t="t" r="r" b="b"/>
              <a:pathLst>
                <a:path w="2382" h="1537" extrusionOk="0">
                  <a:moveTo>
                    <a:pt x="0" y="1"/>
                  </a:moveTo>
                  <a:lnTo>
                    <a:pt x="0" y="608"/>
                  </a:lnTo>
                  <a:cubicBezTo>
                    <a:pt x="655" y="608"/>
                    <a:pt x="1262" y="858"/>
                    <a:pt x="1703" y="1322"/>
                  </a:cubicBezTo>
                  <a:cubicBezTo>
                    <a:pt x="1739" y="1358"/>
                    <a:pt x="1762" y="1394"/>
                    <a:pt x="1810" y="1429"/>
                  </a:cubicBezTo>
                  <a:cubicBezTo>
                    <a:pt x="1870" y="1501"/>
                    <a:pt x="1965" y="1536"/>
                    <a:pt x="2036" y="1536"/>
                  </a:cubicBezTo>
                  <a:cubicBezTo>
                    <a:pt x="2108" y="1536"/>
                    <a:pt x="2179" y="1501"/>
                    <a:pt x="2239" y="1453"/>
                  </a:cubicBezTo>
                  <a:cubicBezTo>
                    <a:pt x="2358" y="1334"/>
                    <a:pt x="2382" y="1144"/>
                    <a:pt x="2274" y="1025"/>
                  </a:cubicBezTo>
                  <a:lnTo>
                    <a:pt x="2143" y="894"/>
                  </a:lnTo>
                  <a:cubicBezTo>
                    <a:pt x="1560" y="310"/>
                    <a:pt x="798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1796586" y="1390871"/>
              <a:ext cx="41833" cy="84026"/>
            </a:xfrm>
            <a:custGeom>
              <a:avLst/>
              <a:gdLst/>
              <a:ahLst/>
              <a:cxnLst/>
              <a:rect l="l" t="t" r="r" b="b"/>
              <a:pathLst>
                <a:path w="1275" h="2561" extrusionOk="0">
                  <a:moveTo>
                    <a:pt x="0" y="1"/>
                  </a:moveTo>
                  <a:lnTo>
                    <a:pt x="0" y="608"/>
                  </a:lnTo>
                  <a:cubicBezTo>
                    <a:pt x="369" y="608"/>
                    <a:pt x="667" y="905"/>
                    <a:pt x="667" y="1275"/>
                  </a:cubicBezTo>
                  <a:cubicBezTo>
                    <a:pt x="667" y="1644"/>
                    <a:pt x="369" y="1941"/>
                    <a:pt x="0" y="1941"/>
                  </a:cubicBezTo>
                  <a:lnTo>
                    <a:pt x="0" y="2560"/>
                  </a:lnTo>
                  <a:cubicBezTo>
                    <a:pt x="691" y="2560"/>
                    <a:pt x="1274" y="1977"/>
                    <a:pt x="1274" y="1275"/>
                  </a:cubicBezTo>
                  <a:cubicBezTo>
                    <a:pt x="1274" y="560"/>
                    <a:pt x="69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20"/>
          <p:cNvGrpSpPr/>
          <p:nvPr/>
        </p:nvGrpSpPr>
        <p:grpSpPr>
          <a:xfrm>
            <a:off x="4810975" y="3287513"/>
            <a:ext cx="365700" cy="336696"/>
            <a:chOff x="723863" y="1904249"/>
            <a:chExt cx="365700" cy="336696"/>
          </a:xfrm>
        </p:grpSpPr>
        <p:sp>
          <p:nvSpPr>
            <p:cNvPr id="481" name="Google Shape;481;p20"/>
            <p:cNvSpPr/>
            <p:nvPr/>
          </p:nvSpPr>
          <p:spPr>
            <a:xfrm>
              <a:off x="723863" y="1904249"/>
              <a:ext cx="365700" cy="336696"/>
            </a:xfrm>
            <a:custGeom>
              <a:avLst/>
              <a:gdLst/>
              <a:ahLst/>
              <a:cxnLst/>
              <a:rect l="l" t="t" r="r" b="b"/>
              <a:pathLst>
                <a:path w="11146" h="10262" extrusionOk="0">
                  <a:moveTo>
                    <a:pt x="4335" y="689"/>
                  </a:moveTo>
                  <a:lnTo>
                    <a:pt x="4335" y="689"/>
                  </a:lnTo>
                  <a:cubicBezTo>
                    <a:pt x="4061" y="963"/>
                    <a:pt x="3787" y="1320"/>
                    <a:pt x="3573" y="1713"/>
                  </a:cubicBezTo>
                  <a:cubicBezTo>
                    <a:pt x="3358" y="1630"/>
                    <a:pt x="3144" y="1534"/>
                    <a:pt x="2977" y="1439"/>
                  </a:cubicBezTo>
                  <a:cubicBezTo>
                    <a:pt x="3168" y="1284"/>
                    <a:pt x="3370" y="1141"/>
                    <a:pt x="3596" y="1022"/>
                  </a:cubicBezTo>
                  <a:cubicBezTo>
                    <a:pt x="3835" y="879"/>
                    <a:pt x="4085" y="784"/>
                    <a:pt x="4335" y="689"/>
                  </a:cubicBezTo>
                  <a:close/>
                  <a:moveTo>
                    <a:pt x="7311" y="689"/>
                  </a:moveTo>
                  <a:lnTo>
                    <a:pt x="7311" y="689"/>
                  </a:lnTo>
                  <a:cubicBezTo>
                    <a:pt x="7823" y="856"/>
                    <a:pt x="8276" y="1106"/>
                    <a:pt x="8716" y="1439"/>
                  </a:cubicBezTo>
                  <a:cubicBezTo>
                    <a:pt x="8538" y="1534"/>
                    <a:pt x="8323" y="1641"/>
                    <a:pt x="8085" y="1737"/>
                  </a:cubicBezTo>
                  <a:cubicBezTo>
                    <a:pt x="7871" y="1320"/>
                    <a:pt x="7609" y="963"/>
                    <a:pt x="7311" y="689"/>
                  </a:cubicBezTo>
                  <a:close/>
                  <a:moveTo>
                    <a:pt x="5621" y="487"/>
                  </a:moveTo>
                  <a:lnTo>
                    <a:pt x="5621" y="2070"/>
                  </a:lnTo>
                  <a:cubicBezTo>
                    <a:pt x="5037" y="2058"/>
                    <a:pt x="4466" y="1987"/>
                    <a:pt x="3977" y="1856"/>
                  </a:cubicBezTo>
                  <a:cubicBezTo>
                    <a:pt x="4394" y="1082"/>
                    <a:pt x="4978" y="582"/>
                    <a:pt x="5621" y="487"/>
                  </a:cubicBezTo>
                  <a:close/>
                  <a:moveTo>
                    <a:pt x="6049" y="487"/>
                  </a:moveTo>
                  <a:cubicBezTo>
                    <a:pt x="6692" y="570"/>
                    <a:pt x="7252" y="1082"/>
                    <a:pt x="7680" y="1856"/>
                  </a:cubicBezTo>
                  <a:cubicBezTo>
                    <a:pt x="7192" y="1987"/>
                    <a:pt x="6633" y="2058"/>
                    <a:pt x="6049" y="2070"/>
                  </a:cubicBezTo>
                  <a:lnTo>
                    <a:pt x="6049" y="487"/>
                  </a:lnTo>
                  <a:close/>
                  <a:moveTo>
                    <a:pt x="7883" y="2237"/>
                  </a:moveTo>
                  <a:cubicBezTo>
                    <a:pt x="8204" y="2987"/>
                    <a:pt x="8419" y="3904"/>
                    <a:pt x="8442" y="4916"/>
                  </a:cubicBezTo>
                  <a:lnTo>
                    <a:pt x="6049" y="4916"/>
                  </a:lnTo>
                  <a:lnTo>
                    <a:pt x="6049" y="2511"/>
                  </a:lnTo>
                  <a:cubicBezTo>
                    <a:pt x="6704" y="2487"/>
                    <a:pt x="7347" y="2403"/>
                    <a:pt x="7883" y="2237"/>
                  </a:cubicBezTo>
                  <a:close/>
                  <a:moveTo>
                    <a:pt x="9061" y="1701"/>
                  </a:moveTo>
                  <a:cubicBezTo>
                    <a:pt x="9395" y="2046"/>
                    <a:pt x="9716" y="2427"/>
                    <a:pt x="9954" y="2868"/>
                  </a:cubicBezTo>
                  <a:cubicBezTo>
                    <a:pt x="10312" y="3499"/>
                    <a:pt x="10490" y="4201"/>
                    <a:pt x="10514" y="4916"/>
                  </a:cubicBezTo>
                  <a:lnTo>
                    <a:pt x="8871" y="4916"/>
                  </a:lnTo>
                  <a:cubicBezTo>
                    <a:pt x="8847" y="3856"/>
                    <a:pt x="8633" y="2892"/>
                    <a:pt x="8276" y="2106"/>
                  </a:cubicBezTo>
                  <a:cubicBezTo>
                    <a:pt x="8573" y="1987"/>
                    <a:pt x="8835" y="1868"/>
                    <a:pt x="9061" y="1701"/>
                  </a:cubicBezTo>
                  <a:close/>
                  <a:moveTo>
                    <a:pt x="2620" y="1737"/>
                  </a:moveTo>
                  <a:cubicBezTo>
                    <a:pt x="2834" y="1880"/>
                    <a:pt x="3085" y="1999"/>
                    <a:pt x="3370" y="2118"/>
                  </a:cubicBezTo>
                  <a:cubicBezTo>
                    <a:pt x="3013" y="2904"/>
                    <a:pt x="2811" y="3892"/>
                    <a:pt x="2775" y="4928"/>
                  </a:cubicBezTo>
                  <a:lnTo>
                    <a:pt x="1168" y="4928"/>
                  </a:lnTo>
                  <a:cubicBezTo>
                    <a:pt x="1227" y="3725"/>
                    <a:pt x="1727" y="2582"/>
                    <a:pt x="2620" y="1737"/>
                  </a:cubicBezTo>
                  <a:close/>
                  <a:moveTo>
                    <a:pt x="3787" y="2249"/>
                  </a:moveTo>
                  <a:cubicBezTo>
                    <a:pt x="4323" y="2403"/>
                    <a:pt x="4954" y="2487"/>
                    <a:pt x="5621" y="2511"/>
                  </a:cubicBezTo>
                  <a:lnTo>
                    <a:pt x="5621" y="4928"/>
                  </a:lnTo>
                  <a:lnTo>
                    <a:pt x="3215" y="4928"/>
                  </a:lnTo>
                  <a:cubicBezTo>
                    <a:pt x="3251" y="3916"/>
                    <a:pt x="3466" y="2999"/>
                    <a:pt x="3787" y="2249"/>
                  </a:cubicBezTo>
                  <a:close/>
                  <a:moveTo>
                    <a:pt x="8442" y="5368"/>
                  </a:moveTo>
                  <a:cubicBezTo>
                    <a:pt x="8419" y="6380"/>
                    <a:pt x="8204" y="7297"/>
                    <a:pt x="7883" y="8047"/>
                  </a:cubicBezTo>
                  <a:cubicBezTo>
                    <a:pt x="7347" y="7892"/>
                    <a:pt x="6704" y="7809"/>
                    <a:pt x="6049" y="7785"/>
                  </a:cubicBezTo>
                  <a:lnTo>
                    <a:pt x="6049" y="5368"/>
                  </a:lnTo>
                  <a:close/>
                  <a:moveTo>
                    <a:pt x="5621" y="5380"/>
                  </a:moveTo>
                  <a:lnTo>
                    <a:pt x="5621" y="7785"/>
                  </a:lnTo>
                  <a:cubicBezTo>
                    <a:pt x="4954" y="7809"/>
                    <a:pt x="4323" y="7892"/>
                    <a:pt x="3787" y="8059"/>
                  </a:cubicBezTo>
                  <a:cubicBezTo>
                    <a:pt x="3466" y="7309"/>
                    <a:pt x="3251" y="6392"/>
                    <a:pt x="3227" y="5380"/>
                  </a:cubicBezTo>
                  <a:close/>
                  <a:moveTo>
                    <a:pt x="2775" y="5368"/>
                  </a:moveTo>
                  <a:cubicBezTo>
                    <a:pt x="2811" y="6416"/>
                    <a:pt x="3013" y="7392"/>
                    <a:pt x="3370" y="8178"/>
                  </a:cubicBezTo>
                  <a:cubicBezTo>
                    <a:pt x="3108" y="8273"/>
                    <a:pt x="2846" y="8404"/>
                    <a:pt x="2656" y="8535"/>
                  </a:cubicBezTo>
                  <a:cubicBezTo>
                    <a:pt x="2299" y="8202"/>
                    <a:pt x="1989" y="7821"/>
                    <a:pt x="1727" y="7368"/>
                  </a:cubicBezTo>
                  <a:cubicBezTo>
                    <a:pt x="1382" y="6737"/>
                    <a:pt x="1191" y="6047"/>
                    <a:pt x="1168" y="5368"/>
                  </a:cubicBezTo>
                  <a:close/>
                  <a:moveTo>
                    <a:pt x="10526" y="5368"/>
                  </a:moveTo>
                  <a:cubicBezTo>
                    <a:pt x="10514" y="5725"/>
                    <a:pt x="10454" y="6082"/>
                    <a:pt x="10347" y="6440"/>
                  </a:cubicBezTo>
                  <a:cubicBezTo>
                    <a:pt x="10097" y="7249"/>
                    <a:pt x="9633" y="7987"/>
                    <a:pt x="9026" y="8547"/>
                  </a:cubicBezTo>
                  <a:cubicBezTo>
                    <a:pt x="8823" y="8416"/>
                    <a:pt x="8573" y="8285"/>
                    <a:pt x="8299" y="8178"/>
                  </a:cubicBezTo>
                  <a:cubicBezTo>
                    <a:pt x="8657" y="7392"/>
                    <a:pt x="8859" y="6404"/>
                    <a:pt x="8895" y="5368"/>
                  </a:cubicBezTo>
                  <a:close/>
                  <a:moveTo>
                    <a:pt x="3561" y="8559"/>
                  </a:moveTo>
                  <a:cubicBezTo>
                    <a:pt x="3775" y="8940"/>
                    <a:pt x="4001" y="9261"/>
                    <a:pt x="4251" y="9511"/>
                  </a:cubicBezTo>
                  <a:cubicBezTo>
                    <a:pt x="3799" y="9357"/>
                    <a:pt x="3382" y="9130"/>
                    <a:pt x="3001" y="8833"/>
                  </a:cubicBezTo>
                  <a:cubicBezTo>
                    <a:pt x="3168" y="8726"/>
                    <a:pt x="3358" y="8654"/>
                    <a:pt x="3561" y="8559"/>
                  </a:cubicBezTo>
                  <a:close/>
                  <a:moveTo>
                    <a:pt x="8085" y="8583"/>
                  </a:moveTo>
                  <a:cubicBezTo>
                    <a:pt x="8311" y="8654"/>
                    <a:pt x="8502" y="8738"/>
                    <a:pt x="8669" y="8845"/>
                  </a:cubicBezTo>
                  <a:cubicBezTo>
                    <a:pt x="8490" y="8976"/>
                    <a:pt x="8299" y="9119"/>
                    <a:pt x="8085" y="9214"/>
                  </a:cubicBezTo>
                  <a:cubicBezTo>
                    <a:pt x="7871" y="9333"/>
                    <a:pt x="7633" y="9440"/>
                    <a:pt x="7383" y="9535"/>
                  </a:cubicBezTo>
                  <a:cubicBezTo>
                    <a:pt x="7645" y="9261"/>
                    <a:pt x="7883" y="8952"/>
                    <a:pt x="8085" y="8583"/>
                  </a:cubicBezTo>
                  <a:close/>
                  <a:moveTo>
                    <a:pt x="5621" y="8226"/>
                  </a:moveTo>
                  <a:lnTo>
                    <a:pt x="5621" y="9785"/>
                  </a:lnTo>
                  <a:lnTo>
                    <a:pt x="5501" y="9785"/>
                  </a:lnTo>
                  <a:cubicBezTo>
                    <a:pt x="4906" y="9654"/>
                    <a:pt x="4370" y="9154"/>
                    <a:pt x="3977" y="8440"/>
                  </a:cubicBezTo>
                  <a:cubicBezTo>
                    <a:pt x="4466" y="8309"/>
                    <a:pt x="5037" y="8237"/>
                    <a:pt x="5621" y="8226"/>
                  </a:cubicBezTo>
                  <a:close/>
                  <a:moveTo>
                    <a:pt x="6049" y="8202"/>
                  </a:moveTo>
                  <a:cubicBezTo>
                    <a:pt x="6633" y="8226"/>
                    <a:pt x="7192" y="8297"/>
                    <a:pt x="7692" y="8428"/>
                  </a:cubicBezTo>
                  <a:cubicBezTo>
                    <a:pt x="7287" y="9154"/>
                    <a:pt x="6752" y="9654"/>
                    <a:pt x="6168" y="9785"/>
                  </a:cubicBezTo>
                  <a:lnTo>
                    <a:pt x="6049" y="9785"/>
                  </a:lnTo>
                  <a:lnTo>
                    <a:pt x="6049" y="8202"/>
                  </a:lnTo>
                  <a:close/>
                  <a:moveTo>
                    <a:pt x="5832" y="1"/>
                  </a:moveTo>
                  <a:cubicBezTo>
                    <a:pt x="5002" y="1"/>
                    <a:pt x="4160" y="203"/>
                    <a:pt x="3382" y="629"/>
                  </a:cubicBezTo>
                  <a:cubicBezTo>
                    <a:pt x="918" y="1987"/>
                    <a:pt x="1" y="5106"/>
                    <a:pt x="1358" y="7583"/>
                  </a:cubicBezTo>
                  <a:cubicBezTo>
                    <a:pt x="2227" y="9142"/>
                    <a:pt x="3787" y="10083"/>
                    <a:pt x="5454" y="10214"/>
                  </a:cubicBezTo>
                  <a:cubicBezTo>
                    <a:pt x="5573" y="10238"/>
                    <a:pt x="5704" y="10262"/>
                    <a:pt x="5847" y="10262"/>
                  </a:cubicBezTo>
                  <a:cubicBezTo>
                    <a:pt x="5954" y="10262"/>
                    <a:pt x="6085" y="10238"/>
                    <a:pt x="6192" y="10214"/>
                  </a:cubicBezTo>
                  <a:cubicBezTo>
                    <a:pt x="6906" y="10166"/>
                    <a:pt x="7645" y="9964"/>
                    <a:pt x="8311" y="9595"/>
                  </a:cubicBezTo>
                  <a:cubicBezTo>
                    <a:pt x="9514" y="8940"/>
                    <a:pt x="10383" y="7845"/>
                    <a:pt x="10764" y="6535"/>
                  </a:cubicBezTo>
                  <a:cubicBezTo>
                    <a:pt x="11145" y="5249"/>
                    <a:pt x="10990" y="3856"/>
                    <a:pt x="10335" y="2653"/>
                  </a:cubicBezTo>
                  <a:cubicBezTo>
                    <a:pt x="9405" y="963"/>
                    <a:pt x="7645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915670" y="1904577"/>
              <a:ext cx="173893" cy="336368"/>
            </a:xfrm>
            <a:custGeom>
              <a:avLst/>
              <a:gdLst/>
              <a:ahLst/>
              <a:cxnLst/>
              <a:rect l="l" t="t" r="r" b="b"/>
              <a:pathLst>
                <a:path w="5300" h="10252" extrusionOk="0">
                  <a:moveTo>
                    <a:pt x="1465" y="667"/>
                  </a:moveTo>
                  <a:lnTo>
                    <a:pt x="1465" y="667"/>
                  </a:lnTo>
                  <a:cubicBezTo>
                    <a:pt x="1977" y="846"/>
                    <a:pt x="2453" y="1084"/>
                    <a:pt x="2870" y="1405"/>
                  </a:cubicBezTo>
                  <a:cubicBezTo>
                    <a:pt x="2692" y="1512"/>
                    <a:pt x="2477" y="1620"/>
                    <a:pt x="2239" y="1703"/>
                  </a:cubicBezTo>
                  <a:cubicBezTo>
                    <a:pt x="2025" y="1286"/>
                    <a:pt x="1763" y="953"/>
                    <a:pt x="1465" y="667"/>
                  </a:cubicBezTo>
                  <a:close/>
                  <a:moveTo>
                    <a:pt x="203" y="477"/>
                  </a:moveTo>
                  <a:cubicBezTo>
                    <a:pt x="846" y="560"/>
                    <a:pt x="1406" y="1072"/>
                    <a:pt x="1834" y="1846"/>
                  </a:cubicBezTo>
                  <a:cubicBezTo>
                    <a:pt x="1346" y="1977"/>
                    <a:pt x="787" y="2048"/>
                    <a:pt x="203" y="2060"/>
                  </a:cubicBezTo>
                  <a:lnTo>
                    <a:pt x="203" y="477"/>
                  </a:lnTo>
                  <a:close/>
                  <a:moveTo>
                    <a:pt x="2037" y="2227"/>
                  </a:moveTo>
                  <a:cubicBezTo>
                    <a:pt x="2358" y="2977"/>
                    <a:pt x="2573" y="3894"/>
                    <a:pt x="2596" y="4906"/>
                  </a:cubicBezTo>
                  <a:lnTo>
                    <a:pt x="203" y="4906"/>
                  </a:lnTo>
                  <a:lnTo>
                    <a:pt x="203" y="2501"/>
                  </a:lnTo>
                  <a:cubicBezTo>
                    <a:pt x="858" y="2477"/>
                    <a:pt x="1501" y="2393"/>
                    <a:pt x="2037" y="2227"/>
                  </a:cubicBezTo>
                  <a:close/>
                  <a:moveTo>
                    <a:pt x="3215" y="1703"/>
                  </a:moveTo>
                  <a:cubicBezTo>
                    <a:pt x="3549" y="2036"/>
                    <a:pt x="3870" y="2417"/>
                    <a:pt x="4108" y="2858"/>
                  </a:cubicBezTo>
                  <a:cubicBezTo>
                    <a:pt x="4466" y="3489"/>
                    <a:pt x="4644" y="4191"/>
                    <a:pt x="4668" y="4906"/>
                  </a:cubicBezTo>
                  <a:lnTo>
                    <a:pt x="3025" y="4906"/>
                  </a:lnTo>
                  <a:lnTo>
                    <a:pt x="3025" y="4918"/>
                  </a:lnTo>
                  <a:cubicBezTo>
                    <a:pt x="3001" y="3870"/>
                    <a:pt x="2787" y="2894"/>
                    <a:pt x="2430" y="2108"/>
                  </a:cubicBezTo>
                  <a:cubicBezTo>
                    <a:pt x="2727" y="1989"/>
                    <a:pt x="2989" y="1870"/>
                    <a:pt x="3215" y="1703"/>
                  </a:cubicBezTo>
                  <a:close/>
                  <a:moveTo>
                    <a:pt x="2596" y="5358"/>
                  </a:moveTo>
                  <a:cubicBezTo>
                    <a:pt x="2573" y="6370"/>
                    <a:pt x="2358" y="7287"/>
                    <a:pt x="2037" y="8037"/>
                  </a:cubicBezTo>
                  <a:cubicBezTo>
                    <a:pt x="1501" y="7882"/>
                    <a:pt x="858" y="7775"/>
                    <a:pt x="203" y="7763"/>
                  </a:cubicBezTo>
                  <a:lnTo>
                    <a:pt x="203" y="5358"/>
                  </a:lnTo>
                  <a:close/>
                  <a:moveTo>
                    <a:pt x="4668" y="5370"/>
                  </a:moveTo>
                  <a:cubicBezTo>
                    <a:pt x="4656" y="5715"/>
                    <a:pt x="4597" y="6072"/>
                    <a:pt x="4489" y="6430"/>
                  </a:cubicBezTo>
                  <a:cubicBezTo>
                    <a:pt x="4251" y="7263"/>
                    <a:pt x="3787" y="7966"/>
                    <a:pt x="3168" y="8549"/>
                  </a:cubicBezTo>
                  <a:cubicBezTo>
                    <a:pt x="2954" y="8418"/>
                    <a:pt x="2715" y="8287"/>
                    <a:pt x="2442" y="8180"/>
                  </a:cubicBezTo>
                  <a:cubicBezTo>
                    <a:pt x="2799" y="7394"/>
                    <a:pt x="3001" y="6406"/>
                    <a:pt x="3037" y="5370"/>
                  </a:cubicBezTo>
                  <a:close/>
                  <a:moveTo>
                    <a:pt x="2239" y="8573"/>
                  </a:moveTo>
                  <a:cubicBezTo>
                    <a:pt x="2465" y="8644"/>
                    <a:pt x="2656" y="8728"/>
                    <a:pt x="2823" y="8835"/>
                  </a:cubicBezTo>
                  <a:cubicBezTo>
                    <a:pt x="2644" y="8966"/>
                    <a:pt x="2453" y="9109"/>
                    <a:pt x="2239" y="9204"/>
                  </a:cubicBezTo>
                  <a:cubicBezTo>
                    <a:pt x="2025" y="9323"/>
                    <a:pt x="1787" y="9430"/>
                    <a:pt x="1537" y="9525"/>
                  </a:cubicBezTo>
                  <a:cubicBezTo>
                    <a:pt x="1799" y="9251"/>
                    <a:pt x="2037" y="8942"/>
                    <a:pt x="2239" y="8573"/>
                  </a:cubicBezTo>
                  <a:close/>
                  <a:moveTo>
                    <a:pt x="203" y="8192"/>
                  </a:moveTo>
                  <a:cubicBezTo>
                    <a:pt x="787" y="8216"/>
                    <a:pt x="1346" y="8287"/>
                    <a:pt x="1846" y="8418"/>
                  </a:cubicBezTo>
                  <a:cubicBezTo>
                    <a:pt x="1441" y="9144"/>
                    <a:pt x="906" y="9644"/>
                    <a:pt x="322" y="9775"/>
                  </a:cubicBezTo>
                  <a:lnTo>
                    <a:pt x="203" y="9775"/>
                  </a:lnTo>
                  <a:lnTo>
                    <a:pt x="203" y="8192"/>
                  </a:lnTo>
                  <a:close/>
                  <a:moveTo>
                    <a:pt x="1" y="0"/>
                  </a:moveTo>
                  <a:lnTo>
                    <a:pt x="1" y="10252"/>
                  </a:lnTo>
                  <a:cubicBezTo>
                    <a:pt x="108" y="10252"/>
                    <a:pt x="239" y="10240"/>
                    <a:pt x="334" y="10204"/>
                  </a:cubicBezTo>
                  <a:cubicBezTo>
                    <a:pt x="1049" y="10156"/>
                    <a:pt x="1787" y="9954"/>
                    <a:pt x="2453" y="9585"/>
                  </a:cubicBezTo>
                  <a:cubicBezTo>
                    <a:pt x="3656" y="8930"/>
                    <a:pt x="4513" y="7835"/>
                    <a:pt x="4906" y="6525"/>
                  </a:cubicBezTo>
                  <a:cubicBezTo>
                    <a:pt x="5299" y="5215"/>
                    <a:pt x="5144" y="3834"/>
                    <a:pt x="4478" y="2632"/>
                  </a:cubicBezTo>
                  <a:cubicBezTo>
                    <a:pt x="3549" y="965"/>
                    <a:pt x="181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3" name="Google Shape;483;p20"/>
          <p:cNvGrpSpPr/>
          <p:nvPr/>
        </p:nvGrpSpPr>
        <p:grpSpPr>
          <a:xfrm>
            <a:off x="4862979" y="1252092"/>
            <a:ext cx="353954" cy="353954"/>
            <a:chOff x="3761929" y="1472437"/>
            <a:chExt cx="353954" cy="353954"/>
          </a:xfrm>
        </p:grpSpPr>
        <p:sp>
          <p:nvSpPr>
            <p:cNvPr id="484" name="Google Shape;484;p20"/>
            <p:cNvSpPr/>
            <p:nvPr/>
          </p:nvSpPr>
          <p:spPr>
            <a:xfrm>
              <a:off x="3761929" y="1472437"/>
              <a:ext cx="353954" cy="353954"/>
            </a:xfrm>
            <a:custGeom>
              <a:avLst/>
              <a:gdLst/>
              <a:ahLst/>
              <a:cxnLst/>
              <a:rect l="l" t="t" r="r" b="b"/>
              <a:pathLst>
                <a:path w="10788" h="10788" extrusionOk="0">
                  <a:moveTo>
                    <a:pt x="5428" y="2929"/>
                  </a:moveTo>
                  <a:cubicBezTo>
                    <a:pt x="6775" y="2929"/>
                    <a:pt x="7859" y="4044"/>
                    <a:pt x="7859" y="5394"/>
                  </a:cubicBezTo>
                  <a:cubicBezTo>
                    <a:pt x="7859" y="6740"/>
                    <a:pt x="6752" y="7847"/>
                    <a:pt x="5406" y="7847"/>
                  </a:cubicBezTo>
                  <a:cubicBezTo>
                    <a:pt x="4049" y="7847"/>
                    <a:pt x="2942" y="6740"/>
                    <a:pt x="2942" y="5394"/>
                  </a:cubicBezTo>
                  <a:cubicBezTo>
                    <a:pt x="2942" y="4037"/>
                    <a:pt x="4049" y="2930"/>
                    <a:pt x="5406" y="2930"/>
                  </a:cubicBezTo>
                  <a:cubicBezTo>
                    <a:pt x="5413" y="2929"/>
                    <a:pt x="5421" y="2929"/>
                    <a:pt x="5428" y="2929"/>
                  </a:cubicBezTo>
                  <a:close/>
                  <a:moveTo>
                    <a:pt x="5025" y="1"/>
                  </a:moveTo>
                  <a:cubicBezTo>
                    <a:pt x="4835" y="1"/>
                    <a:pt x="4668" y="167"/>
                    <a:pt x="4668" y="358"/>
                  </a:cubicBezTo>
                  <a:lnTo>
                    <a:pt x="4668" y="1501"/>
                  </a:lnTo>
                  <a:cubicBezTo>
                    <a:pt x="4109" y="1608"/>
                    <a:pt x="3585" y="1834"/>
                    <a:pt x="3144" y="2144"/>
                  </a:cubicBezTo>
                  <a:lnTo>
                    <a:pt x="2323" y="1322"/>
                  </a:lnTo>
                  <a:cubicBezTo>
                    <a:pt x="2257" y="1257"/>
                    <a:pt x="2168" y="1224"/>
                    <a:pt x="2078" y="1224"/>
                  </a:cubicBezTo>
                  <a:cubicBezTo>
                    <a:pt x="1989" y="1224"/>
                    <a:pt x="1900" y="1257"/>
                    <a:pt x="1834" y="1322"/>
                  </a:cubicBezTo>
                  <a:lnTo>
                    <a:pt x="1322" y="1834"/>
                  </a:lnTo>
                  <a:cubicBezTo>
                    <a:pt x="1191" y="1965"/>
                    <a:pt x="1191" y="2191"/>
                    <a:pt x="1322" y="2322"/>
                  </a:cubicBezTo>
                  <a:lnTo>
                    <a:pt x="2144" y="3144"/>
                  </a:lnTo>
                  <a:cubicBezTo>
                    <a:pt x="1834" y="3584"/>
                    <a:pt x="1608" y="4108"/>
                    <a:pt x="1501" y="4680"/>
                  </a:cubicBezTo>
                  <a:lnTo>
                    <a:pt x="358" y="4680"/>
                  </a:lnTo>
                  <a:cubicBezTo>
                    <a:pt x="168" y="4680"/>
                    <a:pt x="1" y="4835"/>
                    <a:pt x="1" y="5037"/>
                  </a:cubicBezTo>
                  <a:lnTo>
                    <a:pt x="1" y="5763"/>
                  </a:lnTo>
                  <a:cubicBezTo>
                    <a:pt x="1" y="5954"/>
                    <a:pt x="168" y="6120"/>
                    <a:pt x="358" y="6120"/>
                  </a:cubicBezTo>
                  <a:lnTo>
                    <a:pt x="1501" y="6120"/>
                  </a:lnTo>
                  <a:cubicBezTo>
                    <a:pt x="1608" y="6680"/>
                    <a:pt x="1834" y="7204"/>
                    <a:pt x="2144" y="7644"/>
                  </a:cubicBezTo>
                  <a:lnTo>
                    <a:pt x="1322" y="8466"/>
                  </a:lnTo>
                  <a:cubicBezTo>
                    <a:pt x="1191" y="8597"/>
                    <a:pt x="1191" y="8823"/>
                    <a:pt x="1322" y="8954"/>
                  </a:cubicBezTo>
                  <a:lnTo>
                    <a:pt x="1834" y="9466"/>
                  </a:lnTo>
                  <a:cubicBezTo>
                    <a:pt x="1900" y="9532"/>
                    <a:pt x="1989" y="9564"/>
                    <a:pt x="2078" y="9564"/>
                  </a:cubicBezTo>
                  <a:cubicBezTo>
                    <a:pt x="2168" y="9564"/>
                    <a:pt x="2257" y="9532"/>
                    <a:pt x="2323" y="9466"/>
                  </a:cubicBezTo>
                  <a:lnTo>
                    <a:pt x="3144" y="8645"/>
                  </a:lnTo>
                  <a:cubicBezTo>
                    <a:pt x="3585" y="8954"/>
                    <a:pt x="4109" y="9180"/>
                    <a:pt x="4668" y="9287"/>
                  </a:cubicBezTo>
                  <a:lnTo>
                    <a:pt x="4668" y="10430"/>
                  </a:lnTo>
                  <a:cubicBezTo>
                    <a:pt x="4668" y="10621"/>
                    <a:pt x="4835" y="10788"/>
                    <a:pt x="5025" y="10788"/>
                  </a:cubicBezTo>
                  <a:lnTo>
                    <a:pt x="5763" y="10788"/>
                  </a:lnTo>
                  <a:cubicBezTo>
                    <a:pt x="5954" y="10788"/>
                    <a:pt x="6121" y="10621"/>
                    <a:pt x="6121" y="10430"/>
                  </a:cubicBezTo>
                  <a:lnTo>
                    <a:pt x="6121" y="9287"/>
                  </a:lnTo>
                  <a:cubicBezTo>
                    <a:pt x="6680" y="9180"/>
                    <a:pt x="7204" y="8954"/>
                    <a:pt x="7657" y="8645"/>
                  </a:cubicBezTo>
                  <a:lnTo>
                    <a:pt x="8466" y="9466"/>
                  </a:lnTo>
                  <a:cubicBezTo>
                    <a:pt x="8538" y="9532"/>
                    <a:pt x="8627" y="9564"/>
                    <a:pt x="8716" y="9564"/>
                  </a:cubicBezTo>
                  <a:cubicBezTo>
                    <a:pt x="8806" y="9564"/>
                    <a:pt x="8895" y="9532"/>
                    <a:pt x="8966" y="9466"/>
                  </a:cubicBezTo>
                  <a:lnTo>
                    <a:pt x="9466" y="8954"/>
                  </a:lnTo>
                  <a:cubicBezTo>
                    <a:pt x="9597" y="8823"/>
                    <a:pt x="9597" y="8609"/>
                    <a:pt x="9466" y="8466"/>
                  </a:cubicBezTo>
                  <a:lnTo>
                    <a:pt x="8645" y="7644"/>
                  </a:lnTo>
                  <a:cubicBezTo>
                    <a:pt x="8966" y="7204"/>
                    <a:pt x="9181" y="6680"/>
                    <a:pt x="9288" y="6120"/>
                  </a:cubicBezTo>
                  <a:lnTo>
                    <a:pt x="10431" y="6120"/>
                  </a:lnTo>
                  <a:cubicBezTo>
                    <a:pt x="10633" y="6120"/>
                    <a:pt x="10788" y="5954"/>
                    <a:pt x="10788" y="5763"/>
                  </a:cubicBezTo>
                  <a:lnTo>
                    <a:pt x="10788" y="5037"/>
                  </a:lnTo>
                  <a:cubicBezTo>
                    <a:pt x="10788" y="4835"/>
                    <a:pt x="10633" y="4680"/>
                    <a:pt x="10431" y="4680"/>
                  </a:cubicBezTo>
                  <a:lnTo>
                    <a:pt x="9288" y="4680"/>
                  </a:lnTo>
                  <a:cubicBezTo>
                    <a:pt x="9181" y="4108"/>
                    <a:pt x="8966" y="3584"/>
                    <a:pt x="8645" y="3144"/>
                  </a:cubicBezTo>
                  <a:lnTo>
                    <a:pt x="9466" y="2322"/>
                  </a:lnTo>
                  <a:cubicBezTo>
                    <a:pt x="9597" y="2191"/>
                    <a:pt x="9597" y="1965"/>
                    <a:pt x="9466" y="1834"/>
                  </a:cubicBezTo>
                  <a:lnTo>
                    <a:pt x="8966" y="1322"/>
                  </a:lnTo>
                  <a:cubicBezTo>
                    <a:pt x="8895" y="1257"/>
                    <a:pt x="8806" y="1224"/>
                    <a:pt x="8716" y="1224"/>
                  </a:cubicBezTo>
                  <a:cubicBezTo>
                    <a:pt x="8627" y="1224"/>
                    <a:pt x="8538" y="1257"/>
                    <a:pt x="8466" y="1322"/>
                  </a:cubicBezTo>
                  <a:lnTo>
                    <a:pt x="7657" y="2144"/>
                  </a:lnTo>
                  <a:cubicBezTo>
                    <a:pt x="7204" y="1834"/>
                    <a:pt x="6680" y="1608"/>
                    <a:pt x="6121" y="1501"/>
                  </a:cubicBezTo>
                  <a:lnTo>
                    <a:pt x="6121" y="358"/>
                  </a:lnTo>
                  <a:cubicBezTo>
                    <a:pt x="6121" y="167"/>
                    <a:pt x="5954" y="1"/>
                    <a:pt x="5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3939299" y="1472437"/>
              <a:ext cx="176583" cy="353561"/>
            </a:xfrm>
            <a:custGeom>
              <a:avLst/>
              <a:gdLst/>
              <a:ahLst/>
              <a:cxnLst/>
              <a:rect l="l" t="t" r="r" b="b"/>
              <a:pathLst>
                <a:path w="5382" h="10776" extrusionOk="0">
                  <a:moveTo>
                    <a:pt x="0" y="1"/>
                  </a:moveTo>
                  <a:lnTo>
                    <a:pt x="0" y="2930"/>
                  </a:lnTo>
                  <a:cubicBezTo>
                    <a:pt x="1346" y="2930"/>
                    <a:pt x="2453" y="4037"/>
                    <a:pt x="2453" y="5394"/>
                  </a:cubicBezTo>
                  <a:cubicBezTo>
                    <a:pt x="2453" y="6740"/>
                    <a:pt x="1346" y="7847"/>
                    <a:pt x="0" y="7847"/>
                  </a:cubicBezTo>
                  <a:lnTo>
                    <a:pt x="0" y="10776"/>
                  </a:lnTo>
                  <a:lnTo>
                    <a:pt x="357" y="10776"/>
                  </a:lnTo>
                  <a:cubicBezTo>
                    <a:pt x="548" y="10776"/>
                    <a:pt x="715" y="10609"/>
                    <a:pt x="715" y="10419"/>
                  </a:cubicBezTo>
                  <a:lnTo>
                    <a:pt x="715" y="9276"/>
                  </a:lnTo>
                  <a:cubicBezTo>
                    <a:pt x="1274" y="9168"/>
                    <a:pt x="1798" y="8942"/>
                    <a:pt x="2251" y="8633"/>
                  </a:cubicBezTo>
                  <a:lnTo>
                    <a:pt x="3060" y="9454"/>
                  </a:lnTo>
                  <a:cubicBezTo>
                    <a:pt x="3132" y="9520"/>
                    <a:pt x="3221" y="9552"/>
                    <a:pt x="3310" y="9552"/>
                  </a:cubicBezTo>
                  <a:cubicBezTo>
                    <a:pt x="3400" y="9552"/>
                    <a:pt x="3489" y="9520"/>
                    <a:pt x="3560" y="9454"/>
                  </a:cubicBezTo>
                  <a:lnTo>
                    <a:pt x="4060" y="8942"/>
                  </a:lnTo>
                  <a:cubicBezTo>
                    <a:pt x="4191" y="8811"/>
                    <a:pt x="4191" y="8585"/>
                    <a:pt x="4060" y="8454"/>
                  </a:cubicBezTo>
                  <a:lnTo>
                    <a:pt x="3239" y="7632"/>
                  </a:lnTo>
                  <a:cubicBezTo>
                    <a:pt x="3560" y="7192"/>
                    <a:pt x="3775" y="6668"/>
                    <a:pt x="3882" y="6108"/>
                  </a:cubicBezTo>
                  <a:lnTo>
                    <a:pt x="5025" y="6108"/>
                  </a:lnTo>
                  <a:cubicBezTo>
                    <a:pt x="5227" y="6108"/>
                    <a:pt x="5382" y="5942"/>
                    <a:pt x="5382" y="5751"/>
                  </a:cubicBezTo>
                  <a:lnTo>
                    <a:pt x="5382" y="5013"/>
                  </a:lnTo>
                  <a:cubicBezTo>
                    <a:pt x="5382" y="4835"/>
                    <a:pt x="5227" y="4680"/>
                    <a:pt x="5025" y="4680"/>
                  </a:cubicBezTo>
                  <a:lnTo>
                    <a:pt x="3882" y="4680"/>
                  </a:lnTo>
                  <a:cubicBezTo>
                    <a:pt x="3775" y="4108"/>
                    <a:pt x="3560" y="3584"/>
                    <a:pt x="3239" y="3144"/>
                  </a:cubicBezTo>
                  <a:lnTo>
                    <a:pt x="4060" y="2322"/>
                  </a:lnTo>
                  <a:cubicBezTo>
                    <a:pt x="4191" y="2191"/>
                    <a:pt x="4191" y="1965"/>
                    <a:pt x="4060" y="1834"/>
                  </a:cubicBezTo>
                  <a:lnTo>
                    <a:pt x="3560" y="1322"/>
                  </a:lnTo>
                  <a:cubicBezTo>
                    <a:pt x="3489" y="1257"/>
                    <a:pt x="3400" y="1224"/>
                    <a:pt x="3310" y="1224"/>
                  </a:cubicBezTo>
                  <a:cubicBezTo>
                    <a:pt x="3221" y="1224"/>
                    <a:pt x="3132" y="1257"/>
                    <a:pt x="3060" y="1322"/>
                  </a:cubicBezTo>
                  <a:lnTo>
                    <a:pt x="2251" y="2144"/>
                  </a:lnTo>
                  <a:cubicBezTo>
                    <a:pt x="1798" y="1834"/>
                    <a:pt x="1274" y="1608"/>
                    <a:pt x="715" y="1501"/>
                  </a:cubicBezTo>
                  <a:lnTo>
                    <a:pt x="715" y="358"/>
                  </a:ln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3931884" y="1498226"/>
              <a:ext cx="14469" cy="14863"/>
            </a:xfrm>
            <a:custGeom>
              <a:avLst/>
              <a:gdLst/>
              <a:ahLst/>
              <a:cxnLst/>
              <a:rect l="l" t="t" r="r" b="b"/>
              <a:pathLst>
                <a:path w="441" h="453" extrusionOk="0">
                  <a:moveTo>
                    <a:pt x="226" y="0"/>
                  </a:moveTo>
                  <a:cubicBezTo>
                    <a:pt x="95" y="0"/>
                    <a:pt x="0" y="108"/>
                    <a:pt x="0" y="227"/>
                  </a:cubicBezTo>
                  <a:cubicBezTo>
                    <a:pt x="0" y="346"/>
                    <a:pt x="95" y="453"/>
                    <a:pt x="226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108"/>
                    <a:pt x="34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4032644" y="1540321"/>
              <a:ext cx="16077" cy="14666"/>
            </a:xfrm>
            <a:custGeom>
              <a:avLst/>
              <a:gdLst/>
              <a:ahLst/>
              <a:cxnLst/>
              <a:rect l="l" t="t" r="r" b="b"/>
              <a:pathLst>
                <a:path w="490" h="447" extrusionOk="0">
                  <a:moveTo>
                    <a:pt x="249" y="0"/>
                  </a:moveTo>
                  <a:cubicBezTo>
                    <a:pt x="191" y="0"/>
                    <a:pt x="132" y="21"/>
                    <a:pt x="84" y="63"/>
                  </a:cubicBezTo>
                  <a:cubicBezTo>
                    <a:pt x="1" y="146"/>
                    <a:pt x="1" y="289"/>
                    <a:pt x="84" y="384"/>
                  </a:cubicBezTo>
                  <a:cubicBezTo>
                    <a:pt x="132" y="426"/>
                    <a:pt x="191" y="447"/>
                    <a:pt x="249" y="447"/>
                  </a:cubicBezTo>
                  <a:cubicBezTo>
                    <a:pt x="307" y="447"/>
                    <a:pt x="364" y="426"/>
                    <a:pt x="406" y="384"/>
                  </a:cubicBezTo>
                  <a:cubicBezTo>
                    <a:pt x="489" y="289"/>
                    <a:pt x="489" y="146"/>
                    <a:pt x="406" y="63"/>
                  </a:cubicBezTo>
                  <a:cubicBezTo>
                    <a:pt x="364" y="21"/>
                    <a:pt x="307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4075625" y="1641967"/>
              <a:ext cx="14502" cy="14502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215" y="1"/>
                  </a:moveTo>
                  <a:cubicBezTo>
                    <a:pt x="96" y="1"/>
                    <a:pt x="1" y="96"/>
                    <a:pt x="1" y="227"/>
                  </a:cubicBezTo>
                  <a:cubicBezTo>
                    <a:pt x="1" y="346"/>
                    <a:pt x="96" y="441"/>
                    <a:pt x="215" y="441"/>
                  </a:cubicBezTo>
                  <a:cubicBezTo>
                    <a:pt x="346" y="441"/>
                    <a:pt x="441" y="346"/>
                    <a:pt x="441" y="227"/>
                  </a:cubicBezTo>
                  <a:cubicBezTo>
                    <a:pt x="441" y="96"/>
                    <a:pt x="346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4032644" y="1743842"/>
              <a:ext cx="16077" cy="14568"/>
            </a:xfrm>
            <a:custGeom>
              <a:avLst/>
              <a:gdLst/>
              <a:ahLst/>
              <a:cxnLst/>
              <a:rect l="l" t="t" r="r" b="b"/>
              <a:pathLst>
                <a:path w="490" h="444" extrusionOk="0">
                  <a:moveTo>
                    <a:pt x="251" y="0"/>
                  </a:moveTo>
                  <a:cubicBezTo>
                    <a:pt x="194" y="0"/>
                    <a:pt x="138" y="21"/>
                    <a:pt x="96" y="63"/>
                  </a:cubicBezTo>
                  <a:cubicBezTo>
                    <a:pt x="1" y="146"/>
                    <a:pt x="1" y="289"/>
                    <a:pt x="96" y="373"/>
                  </a:cubicBezTo>
                  <a:cubicBezTo>
                    <a:pt x="138" y="420"/>
                    <a:pt x="194" y="444"/>
                    <a:pt x="251" y="444"/>
                  </a:cubicBezTo>
                  <a:cubicBezTo>
                    <a:pt x="307" y="444"/>
                    <a:pt x="364" y="420"/>
                    <a:pt x="406" y="373"/>
                  </a:cubicBezTo>
                  <a:cubicBezTo>
                    <a:pt x="489" y="289"/>
                    <a:pt x="489" y="146"/>
                    <a:pt x="406" y="63"/>
                  </a:cubicBezTo>
                  <a:cubicBezTo>
                    <a:pt x="364" y="21"/>
                    <a:pt x="30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3931884" y="1785346"/>
              <a:ext cx="14469" cy="14863"/>
            </a:xfrm>
            <a:custGeom>
              <a:avLst/>
              <a:gdLst/>
              <a:ahLst/>
              <a:cxnLst/>
              <a:rect l="l" t="t" r="r" b="b"/>
              <a:pathLst>
                <a:path w="441" h="453" extrusionOk="0">
                  <a:moveTo>
                    <a:pt x="226" y="0"/>
                  </a:moveTo>
                  <a:cubicBezTo>
                    <a:pt x="95" y="0"/>
                    <a:pt x="0" y="108"/>
                    <a:pt x="0" y="227"/>
                  </a:cubicBezTo>
                  <a:cubicBezTo>
                    <a:pt x="0" y="346"/>
                    <a:pt x="95" y="453"/>
                    <a:pt x="226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108"/>
                    <a:pt x="34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3829517" y="1743546"/>
              <a:ext cx="16044" cy="14863"/>
            </a:xfrm>
            <a:custGeom>
              <a:avLst/>
              <a:gdLst/>
              <a:ahLst/>
              <a:cxnLst/>
              <a:rect l="l" t="t" r="r" b="b"/>
              <a:pathLst>
                <a:path w="489" h="453" extrusionOk="0">
                  <a:moveTo>
                    <a:pt x="249" y="1"/>
                  </a:moveTo>
                  <a:cubicBezTo>
                    <a:pt x="191" y="1"/>
                    <a:pt x="132" y="24"/>
                    <a:pt x="84" y="72"/>
                  </a:cubicBezTo>
                  <a:cubicBezTo>
                    <a:pt x="1" y="155"/>
                    <a:pt x="1" y="298"/>
                    <a:pt x="84" y="382"/>
                  </a:cubicBezTo>
                  <a:cubicBezTo>
                    <a:pt x="132" y="429"/>
                    <a:pt x="191" y="453"/>
                    <a:pt x="249" y="453"/>
                  </a:cubicBezTo>
                  <a:cubicBezTo>
                    <a:pt x="307" y="453"/>
                    <a:pt x="364" y="429"/>
                    <a:pt x="405" y="382"/>
                  </a:cubicBezTo>
                  <a:cubicBezTo>
                    <a:pt x="489" y="298"/>
                    <a:pt x="489" y="155"/>
                    <a:pt x="405" y="72"/>
                  </a:cubicBezTo>
                  <a:cubicBezTo>
                    <a:pt x="364" y="24"/>
                    <a:pt x="307" y="1"/>
                    <a:pt x="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3788111" y="1641967"/>
              <a:ext cx="14863" cy="14502"/>
            </a:xfrm>
            <a:custGeom>
              <a:avLst/>
              <a:gdLst/>
              <a:ahLst/>
              <a:cxnLst/>
              <a:rect l="l" t="t" r="r" b="b"/>
              <a:pathLst>
                <a:path w="453" h="442" extrusionOk="0">
                  <a:moveTo>
                    <a:pt x="227" y="1"/>
                  </a:moveTo>
                  <a:cubicBezTo>
                    <a:pt x="108" y="1"/>
                    <a:pt x="1" y="96"/>
                    <a:pt x="1" y="227"/>
                  </a:cubicBezTo>
                  <a:cubicBezTo>
                    <a:pt x="1" y="346"/>
                    <a:pt x="108" y="441"/>
                    <a:pt x="227" y="441"/>
                  </a:cubicBezTo>
                  <a:cubicBezTo>
                    <a:pt x="358" y="441"/>
                    <a:pt x="453" y="346"/>
                    <a:pt x="453" y="227"/>
                  </a:cubicBezTo>
                  <a:cubicBezTo>
                    <a:pt x="453" y="96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3829517" y="1540321"/>
              <a:ext cx="16044" cy="14666"/>
            </a:xfrm>
            <a:custGeom>
              <a:avLst/>
              <a:gdLst/>
              <a:ahLst/>
              <a:cxnLst/>
              <a:rect l="l" t="t" r="r" b="b"/>
              <a:pathLst>
                <a:path w="489" h="447" extrusionOk="0">
                  <a:moveTo>
                    <a:pt x="249" y="0"/>
                  </a:moveTo>
                  <a:cubicBezTo>
                    <a:pt x="191" y="0"/>
                    <a:pt x="132" y="21"/>
                    <a:pt x="84" y="63"/>
                  </a:cubicBezTo>
                  <a:cubicBezTo>
                    <a:pt x="1" y="146"/>
                    <a:pt x="1" y="289"/>
                    <a:pt x="84" y="384"/>
                  </a:cubicBezTo>
                  <a:cubicBezTo>
                    <a:pt x="132" y="426"/>
                    <a:pt x="191" y="447"/>
                    <a:pt x="249" y="447"/>
                  </a:cubicBezTo>
                  <a:cubicBezTo>
                    <a:pt x="307" y="447"/>
                    <a:pt x="364" y="426"/>
                    <a:pt x="405" y="384"/>
                  </a:cubicBezTo>
                  <a:cubicBezTo>
                    <a:pt x="489" y="289"/>
                    <a:pt x="489" y="146"/>
                    <a:pt x="405" y="63"/>
                  </a:cubicBezTo>
                  <a:cubicBezTo>
                    <a:pt x="364" y="21"/>
                    <a:pt x="307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2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H</a:t>
            </a:r>
            <a:r>
              <a:rPr lang="en" sz="2400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ow did we do it? </a:t>
            </a:r>
            <a:endParaRPr sz="2400" dirty="0">
              <a:solidFill>
                <a:schemeClr val="accent2">
                  <a:lumMod val="75000"/>
                </a:schemeClr>
              </a:solidFill>
              <a:latin typeface="Engravers MT" panose="02090707080505020304" pitchFamily="18" charset="0"/>
            </a:endParaRPr>
          </a:p>
        </p:txBody>
      </p:sp>
      <p:grpSp>
        <p:nvGrpSpPr>
          <p:cNvPr id="1475" name="Google Shape;1475;p27"/>
          <p:cNvGrpSpPr/>
          <p:nvPr/>
        </p:nvGrpSpPr>
        <p:grpSpPr>
          <a:xfrm>
            <a:off x="3854354" y="2582188"/>
            <a:ext cx="1428954" cy="1080909"/>
            <a:chOff x="3854354" y="2582188"/>
            <a:chExt cx="1428954" cy="1080909"/>
          </a:xfrm>
        </p:grpSpPr>
        <p:sp>
          <p:nvSpPr>
            <p:cNvPr id="1476" name="Google Shape;1476;p27"/>
            <p:cNvSpPr/>
            <p:nvPr/>
          </p:nvSpPr>
          <p:spPr>
            <a:xfrm>
              <a:off x="3854354" y="2582188"/>
              <a:ext cx="1245066" cy="1080600"/>
            </a:xfrm>
            <a:custGeom>
              <a:avLst/>
              <a:gdLst/>
              <a:ahLst/>
              <a:cxnLst/>
              <a:rect l="l" t="t" r="r" b="b"/>
              <a:pathLst>
                <a:path w="44423" h="38555" extrusionOk="0">
                  <a:moveTo>
                    <a:pt x="40527" y="1"/>
                  </a:moveTo>
                  <a:cubicBezTo>
                    <a:pt x="40506" y="1"/>
                    <a:pt x="40495" y="1"/>
                    <a:pt x="40494" y="2"/>
                  </a:cubicBezTo>
                  <a:lnTo>
                    <a:pt x="3918" y="2"/>
                  </a:lnTo>
                  <a:cubicBezTo>
                    <a:pt x="1" y="2"/>
                    <a:pt x="1" y="3919"/>
                    <a:pt x="1" y="3919"/>
                  </a:cubicBezTo>
                  <a:lnTo>
                    <a:pt x="1" y="28089"/>
                  </a:lnTo>
                  <a:cubicBezTo>
                    <a:pt x="1" y="32006"/>
                    <a:pt x="3918" y="32006"/>
                    <a:pt x="3918" y="32006"/>
                  </a:cubicBezTo>
                  <a:lnTo>
                    <a:pt x="18289" y="32006"/>
                  </a:lnTo>
                  <a:lnTo>
                    <a:pt x="18289" y="38554"/>
                  </a:lnTo>
                  <a:lnTo>
                    <a:pt x="26135" y="38554"/>
                  </a:lnTo>
                  <a:lnTo>
                    <a:pt x="26135" y="32006"/>
                  </a:lnTo>
                  <a:lnTo>
                    <a:pt x="40506" y="32006"/>
                  </a:lnTo>
                  <a:cubicBezTo>
                    <a:pt x="44423" y="32006"/>
                    <a:pt x="44423" y="28089"/>
                    <a:pt x="44423" y="28089"/>
                  </a:cubicBezTo>
                  <a:lnTo>
                    <a:pt x="44423" y="3919"/>
                  </a:lnTo>
                  <a:cubicBezTo>
                    <a:pt x="44423" y="195"/>
                    <a:pt x="40904" y="1"/>
                    <a:pt x="40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4366921" y="3479209"/>
              <a:ext cx="219932" cy="50758"/>
            </a:xfrm>
            <a:custGeom>
              <a:avLst/>
              <a:gdLst/>
              <a:ahLst/>
              <a:cxnLst/>
              <a:rect l="l" t="t" r="r" b="b"/>
              <a:pathLst>
                <a:path w="7847" h="1811" extrusionOk="0">
                  <a:moveTo>
                    <a:pt x="1" y="1"/>
                  </a:moveTo>
                  <a:lnTo>
                    <a:pt x="1" y="1810"/>
                  </a:lnTo>
                  <a:lnTo>
                    <a:pt x="7847" y="1810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3854354" y="2582217"/>
              <a:ext cx="1244757" cy="897020"/>
            </a:xfrm>
            <a:custGeom>
              <a:avLst/>
              <a:gdLst/>
              <a:ahLst/>
              <a:cxnLst/>
              <a:rect l="l" t="t" r="r" b="b"/>
              <a:pathLst>
                <a:path w="44412" h="32005" fill="none" extrusionOk="0">
                  <a:moveTo>
                    <a:pt x="1" y="3918"/>
                  </a:moveTo>
                  <a:cubicBezTo>
                    <a:pt x="1" y="3918"/>
                    <a:pt x="1" y="1"/>
                    <a:pt x="3918" y="1"/>
                  </a:cubicBezTo>
                  <a:lnTo>
                    <a:pt x="40494" y="1"/>
                  </a:lnTo>
                  <a:cubicBezTo>
                    <a:pt x="40494" y="1"/>
                    <a:pt x="44411" y="1"/>
                    <a:pt x="44411" y="3918"/>
                  </a:cubicBezTo>
                  <a:lnTo>
                    <a:pt x="44411" y="28088"/>
                  </a:lnTo>
                  <a:cubicBezTo>
                    <a:pt x="44411" y="28088"/>
                    <a:pt x="44411" y="32005"/>
                    <a:pt x="40494" y="32005"/>
                  </a:cubicBezTo>
                  <a:lnTo>
                    <a:pt x="3930" y="32005"/>
                  </a:lnTo>
                  <a:cubicBezTo>
                    <a:pt x="3930" y="32005"/>
                    <a:pt x="13" y="32005"/>
                    <a:pt x="13" y="28088"/>
                  </a:cubicBezTo>
                  <a:lnTo>
                    <a:pt x="13" y="3918"/>
                  </a:lnTo>
                  <a:close/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3964474" y="2692000"/>
              <a:ext cx="1025162" cy="677453"/>
            </a:xfrm>
            <a:custGeom>
              <a:avLst/>
              <a:gdLst/>
              <a:ahLst/>
              <a:cxnLst/>
              <a:rect l="l" t="t" r="r" b="b"/>
              <a:pathLst>
                <a:path w="36577" h="24171" extrusionOk="0">
                  <a:moveTo>
                    <a:pt x="1" y="1"/>
                  </a:moveTo>
                  <a:lnTo>
                    <a:pt x="1" y="24171"/>
                  </a:lnTo>
                  <a:lnTo>
                    <a:pt x="36577" y="24171"/>
                  </a:lnTo>
                  <a:lnTo>
                    <a:pt x="36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3964474" y="2692000"/>
              <a:ext cx="1025162" cy="677453"/>
            </a:xfrm>
            <a:custGeom>
              <a:avLst/>
              <a:gdLst/>
              <a:ahLst/>
              <a:cxnLst/>
              <a:rect l="l" t="t" r="r" b="b"/>
              <a:pathLst>
                <a:path w="36577" h="24171" fill="none" extrusionOk="0">
                  <a:moveTo>
                    <a:pt x="1" y="1"/>
                  </a:moveTo>
                  <a:lnTo>
                    <a:pt x="36577" y="1"/>
                  </a:lnTo>
                  <a:lnTo>
                    <a:pt x="36577" y="24171"/>
                  </a:lnTo>
                  <a:lnTo>
                    <a:pt x="1" y="24171"/>
                  </a:lnTo>
                  <a:close/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4366921" y="3479209"/>
              <a:ext cx="219932" cy="183888"/>
            </a:xfrm>
            <a:custGeom>
              <a:avLst/>
              <a:gdLst/>
              <a:ahLst/>
              <a:cxnLst/>
              <a:rect l="l" t="t" r="r" b="b"/>
              <a:pathLst>
                <a:path w="7847" h="6561" fill="none" extrusionOk="0">
                  <a:moveTo>
                    <a:pt x="7847" y="6561"/>
                  </a:moveTo>
                  <a:lnTo>
                    <a:pt x="7847" y="1"/>
                  </a:lnTo>
                  <a:lnTo>
                    <a:pt x="1" y="1"/>
                  </a:lnTo>
                  <a:lnTo>
                    <a:pt x="1" y="6561"/>
                  </a:lnTo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4257137" y="3663097"/>
              <a:ext cx="439191" cy="0"/>
            </a:xfrm>
            <a:custGeom>
              <a:avLst/>
              <a:gdLst/>
              <a:ahLst/>
              <a:cxnLst/>
              <a:rect l="l" t="t" r="r" b="b"/>
              <a:pathLst>
                <a:path w="15670" fill="none" extrusionOk="0">
                  <a:moveTo>
                    <a:pt x="1" y="0"/>
                  </a:moveTo>
                  <a:lnTo>
                    <a:pt x="15669" y="0"/>
                  </a:lnTo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4794396" y="2873871"/>
              <a:ext cx="488912" cy="789226"/>
            </a:xfrm>
            <a:custGeom>
              <a:avLst/>
              <a:gdLst/>
              <a:ahLst/>
              <a:cxnLst/>
              <a:rect l="l" t="t" r="r" b="b"/>
              <a:pathLst>
                <a:path w="17444" h="28159" extrusionOk="0">
                  <a:moveTo>
                    <a:pt x="1834" y="1"/>
                  </a:moveTo>
                  <a:cubicBezTo>
                    <a:pt x="1" y="1"/>
                    <a:pt x="1" y="1834"/>
                    <a:pt x="1" y="1834"/>
                  </a:cubicBezTo>
                  <a:lnTo>
                    <a:pt x="1" y="26325"/>
                  </a:lnTo>
                  <a:cubicBezTo>
                    <a:pt x="1" y="28159"/>
                    <a:pt x="1834" y="28159"/>
                    <a:pt x="1834" y="28159"/>
                  </a:cubicBezTo>
                  <a:lnTo>
                    <a:pt x="15610" y="28159"/>
                  </a:lnTo>
                  <a:cubicBezTo>
                    <a:pt x="17443" y="28159"/>
                    <a:pt x="17443" y="26325"/>
                    <a:pt x="17443" y="26325"/>
                  </a:cubicBezTo>
                  <a:lnTo>
                    <a:pt x="17443" y="1834"/>
                  </a:lnTo>
                  <a:cubicBezTo>
                    <a:pt x="17443" y="1"/>
                    <a:pt x="15610" y="1"/>
                    <a:pt x="15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94396" y="2873871"/>
              <a:ext cx="488912" cy="789226"/>
            </a:xfrm>
            <a:custGeom>
              <a:avLst/>
              <a:gdLst/>
              <a:ahLst/>
              <a:cxnLst/>
              <a:rect l="l" t="t" r="r" b="b"/>
              <a:pathLst>
                <a:path w="17444" h="28159" fill="none" extrusionOk="0">
                  <a:moveTo>
                    <a:pt x="1" y="1834"/>
                  </a:moveTo>
                  <a:cubicBezTo>
                    <a:pt x="1" y="1834"/>
                    <a:pt x="1" y="1"/>
                    <a:pt x="1834" y="1"/>
                  </a:cubicBezTo>
                  <a:lnTo>
                    <a:pt x="15610" y="1"/>
                  </a:lnTo>
                  <a:cubicBezTo>
                    <a:pt x="15610" y="1"/>
                    <a:pt x="17443" y="1"/>
                    <a:pt x="17443" y="1834"/>
                  </a:cubicBezTo>
                  <a:lnTo>
                    <a:pt x="17443" y="26325"/>
                  </a:lnTo>
                  <a:cubicBezTo>
                    <a:pt x="17443" y="26325"/>
                    <a:pt x="17443" y="28159"/>
                    <a:pt x="15610" y="28159"/>
                  </a:cubicBezTo>
                  <a:lnTo>
                    <a:pt x="1834" y="28159"/>
                  </a:lnTo>
                  <a:cubicBezTo>
                    <a:pt x="1834" y="28159"/>
                    <a:pt x="1" y="28159"/>
                    <a:pt x="1" y="26325"/>
                  </a:cubicBezTo>
                  <a:lnTo>
                    <a:pt x="1" y="1834"/>
                  </a:lnTo>
                  <a:close/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852806" y="2983654"/>
              <a:ext cx="371757" cy="576666"/>
            </a:xfrm>
            <a:custGeom>
              <a:avLst/>
              <a:gdLst/>
              <a:ahLst/>
              <a:cxnLst/>
              <a:rect l="l" t="t" r="r" b="b"/>
              <a:pathLst>
                <a:path w="13264" h="20575" extrusionOk="0">
                  <a:moveTo>
                    <a:pt x="0" y="1"/>
                  </a:moveTo>
                  <a:lnTo>
                    <a:pt x="0" y="20575"/>
                  </a:lnTo>
                  <a:lnTo>
                    <a:pt x="13264" y="20575"/>
                  </a:lnTo>
                  <a:lnTo>
                    <a:pt x="13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852806" y="2983654"/>
              <a:ext cx="371757" cy="576666"/>
            </a:xfrm>
            <a:custGeom>
              <a:avLst/>
              <a:gdLst/>
              <a:ahLst/>
              <a:cxnLst/>
              <a:rect l="l" t="t" r="r" b="b"/>
              <a:pathLst>
                <a:path w="13264" h="20575" fill="none" extrusionOk="0">
                  <a:moveTo>
                    <a:pt x="0" y="1"/>
                  </a:moveTo>
                  <a:lnTo>
                    <a:pt x="13264" y="1"/>
                  </a:lnTo>
                  <a:lnTo>
                    <a:pt x="13264" y="20575"/>
                  </a:lnTo>
                  <a:lnTo>
                    <a:pt x="0" y="20575"/>
                  </a:lnTo>
                  <a:close/>
                </a:path>
              </a:pathLst>
            </a:custGeom>
            <a:solidFill>
              <a:schemeClr val="dk2"/>
            </a:solidFill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4852806" y="2919275"/>
              <a:ext cx="295017" cy="26038"/>
            </a:xfrm>
            <a:custGeom>
              <a:avLst/>
              <a:gdLst/>
              <a:ahLst/>
              <a:cxnLst/>
              <a:rect l="l" t="t" r="r" b="b"/>
              <a:pathLst>
                <a:path w="10526" h="929" extrusionOk="0">
                  <a:moveTo>
                    <a:pt x="465" y="0"/>
                  </a:moveTo>
                  <a:cubicBezTo>
                    <a:pt x="0" y="0"/>
                    <a:pt x="0" y="464"/>
                    <a:pt x="0" y="464"/>
                  </a:cubicBezTo>
                  <a:cubicBezTo>
                    <a:pt x="0" y="929"/>
                    <a:pt x="465" y="929"/>
                    <a:pt x="465" y="929"/>
                  </a:cubicBezTo>
                  <a:lnTo>
                    <a:pt x="10061" y="929"/>
                  </a:lnTo>
                  <a:cubicBezTo>
                    <a:pt x="10061" y="929"/>
                    <a:pt x="10525" y="929"/>
                    <a:pt x="10525" y="464"/>
                  </a:cubicBezTo>
                  <a:cubicBezTo>
                    <a:pt x="10525" y="0"/>
                    <a:pt x="10061" y="0"/>
                    <a:pt x="10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5166153" y="2912268"/>
              <a:ext cx="40051" cy="40051"/>
            </a:xfrm>
            <a:custGeom>
              <a:avLst/>
              <a:gdLst/>
              <a:ahLst/>
              <a:cxnLst/>
              <a:rect l="l" t="t" r="r" b="b"/>
              <a:pathLst>
                <a:path w="1429" h="1429" extrusionOk="0">
                  <a:moveTo>
                    <a:pt x="715" y="0"/>
                  </a:moveTo>
                  <a:cubicBezTo>
                    <a:pt x="322" y="0"/>
                    <a:pt x="0" y="321"/>
                    <a:pt x="0" y="714"/>
                  </a:cubicBezTo>
                  <a:cubicBezTo>
                    <a:pt x="0" y="1107"/>
                    <a:pt x="322" y="1429"/>
                    <a:pt x="715" y="1429"/>
                  </a:cubicBezTo>
                  <a:cubicBezTo>
                    <a:pt x="1107" y="1429"/>
                    <a:pt x="1429" y="1107"/>
                    <a:pt x="1429" y="714"/>
                  </a:cubicBezTo>
                  <a:cubicBezTo>
                    <a:pt x="1429" y="321"/>
                    <a:pt x="1107" y="0"/>
                    <a:pt x="7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5020662" y="3586330"/>
              <a:ext cx="43387" cy="43415"/>
            </a:xfrm>
            <a:custGeom>
              <a:avLst/>
              <a:gdLst/>
              <a:ahLst/>
              <a:cxnLst/>
              <a:rect l="l" t="t" r="r" b="b"/>
              <a:pathLst>
                <a:path w="1548" h="1549" extrusionOk="0">
                  <a:moveTo>
                    <a:pt x="774" y="1"/>
                  </a:moveTo>
                  <a:cubicBezTo>
                    <a:pt x="345" y="1"/>
                    <a:pt x="0" y="346"/>
                    <a:pt x="0" y="774"/>
                  </a:cubicBezTo>
                  <a:cubicBezTo>
                    <a:pt x="0" y="1203"/>
                    <a:pt x="345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34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4317200" y="2952628"/>
              <a:ext cx="319710" cy="288011"/>
            </a:xfrm>
            <a:custGeom>
              <a:avLst/>
              <a:gdLst/>
              <a:ahLst/>
              <a:cxnLst/>
              <a:rect l="l" t="t" r="r" b="b"/>
              <a:pathLst>
                <a:path w="11407" h="10276" extrusionOk="0">
                  <a:moveTo>
                    <a:pt x="1156" y="1"/>
                  </a:moveTo>
                  <a:cubicBezTo>
                    <a:pt x="1" y="1"/>
                    <a:pt x="1" y="1144"/>
                    <a:pt x="1" y="1144"/>
                  </a:cubicBezTo>
                  <a:lnTo>
                    <a:pt x="1" y="9121"/>
                  </a:lnTo>
                  <a:cubicBezTo>
                    <a:pt x="1" y="10276"/>
                    <a:pt x="1156" y="10276"/>
                    <a:pt x="1156" y="10276"/>
                  </a:cubicBezTo>
                  <a:lnTo>
                    <a:pt x="10264" y="10276"/>
                  </a:lnTo>
                  <a:cubicBezTo>
                    <a:pt x="11407" y="10276"/>
                    <a:pt x="11407" y="9121"/>
                    <a:pt x="11407" y="9121"/>
                  </a:cubicBezTo>
                  <a:lnTo>
                    <a:pt x="11407" y="1144"/>
                  </a:lnTo>
                  <a:cubicBezTo>
                    <a:pt x="11407" y="1"/>
                    <a:pt x="10264" y="1"/>
                    <a:pt x="10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4317200" y="2952628"/>
              <a:ext cx="319710" cy="288011"/>
            </a:xfrm>
            <a:custGeom>
              <a:avLst/>
              <a:gdLst/>
              <a:ahLst/>
              <a:cxnLst/>
              <a:rect l="l" t="t" r="r" b="b"/>
              <a:pathLst>
                <a:path w="11407" h="10276" fill="none" extrusionOk="0">
                  <a:moveTo>
                    <a:pt x="1" y="1144"/>
                  </a:moveTo>
                  <a:cubicBezTo>
                    <a:pt x="1" y="1144"/>
                    <a:pt x="1" y="1"/>
                    <a:pt x="1156" y="1"/>
                  </a:cubicBezTo>
                  <a:lnTo>
                    <a:pt x="10264" y="1"/>
                  </a:lnTo>
                  <a:cubicBezTo>
                    <a:pt x="10264" y="1"/>
                    <a:pt x="11407" y="1"/>
                    <a:pt x="11407" y="1144"/>
                  </a:cubicBezTo>
                  <a:lnTo>
                    <a:pt x="11407" y="9121"/>
                  </a:lnTo>
                  <a:cubicBezTo>
                    <a:pt x="11407" y="9121"/>
                    <a:pt x="11407" y="10276"/>
                    <a:pt x="10264" y="10276"/>
                  </a:cubicBezTo>
                  <a:lnTo>
                    <a:pt x="1156" y="10276"/>
                  </a:lnTo>
                  <a:cubicBezTo>
                    <a:pt x="1156" y="10276"/>
                    <a:pt x="1" y="10276"/>
                    <a:pt x="1" y="9121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4445006" y="3080097"/>
              <a:ext cx="64099" cy="64435"/>
            </a:xfrm>
            <a:custGeom>
              <a:avLst/>
              <a:gdLst/>
              <a:ahLst/>
              <a:cxnLst/>
              <a:rect l="l" t="t" r="r" b="b"/>
              <a:pathLst>
                <a:path w="2287" h="2299" fill="none" extrusionOk="0">
                  <a:moveTo>
                    <a:pt x="2287" y="1156"/>
                  </a:moveTo>
                  <a:cubicBezTo>
                    <a:pt x="2287" y="1787"/>
                    <a:pt x="1775" y="2299"/>
                    <a:pt x="1144" y="2299"/>
                  </a:cubicBezTo>
                  <a:cubicBezTo>
                    <a:pt x="513" y="2299"/>
                    <a:pt x="1" y="1787"/>
                    <a:pt x="1" y="1156"/>
                  </a:cubicBezTo>
                  <a:cubicBezTo>
                    <a:pt x="1" y="525"/>
                    <a:pt x="513" y="1"/>
                    <a:pt x="1144" y="1"/>
                  </a:cubicBezTo>
                  <a:cubicBezTo>
                    <a:pt x="1775" y="1"/>
                    <a:pt x="2287" y="525"/>
                    <a:pt x="2287" y="1156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4477041" y="3032731"/>
              <a:ext cx="28" cy="47395"/>
            </a:xfrm>
            <a:custGeom>
              <a:avLst/>
              <a:gdLst/>
              <a:ahLst/>
              <a:cxnLst/>
              <a:rect l="l" t="t" r="r" b="b"/>
              <a:pathLst>
                <a:path w="1" h="1691" fill="none" extrusionOk="0">
                  <a:moveTo>
                    <a:pt x="1" y="0"/>
                  </a:moveTo>
                  <a:lnTo>
                    <a:pt x="1" y="1691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4381944" y="2772775"/>
              <a:ext cx="190251" cy="179880"/>
            </a:xfrm>
            <a:custGeom>
              <a:avLst/>
              <a:gdLst/>
              <a:ahLst/>
              <a:cxnLst/>
              <a:rect l="l" t="t" r="r" b="b"/>
              <a:pathLst>
                <a:path w="6788" h="6418" fill="none" extrusionOk="0">
                  <a:moveTo>
                    <a:pt x="6787" y="6418"/>
                  </a:moveTo>
                  <a:lnTo>
                    <a:pt x="6787" y="3393"/>
                  </a:lnTo>
                  <a:cubicBezTo>
                    <a:pt x="6787" y="1524"/>
                    <a:pt x="5275" y="0"/>
                    <a:pt x="3394" y="0"/>
                  </a:cubicBezTo>
                  <a:cubicBezTo>
                    <a:pt x="1525" y="0"/>
                    <a:pt x="1" y="1524"/>
                    <a:pt x="1" y="3393"/>
                  </a:cubicBezTo>
                  <a:lnTo>
                    <a:pt x="1" y="6418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4936888" y="3218917"/>
              <a:ext cx="211608" cy="190587"/>
            </a:xfrm>
            <a:custGeom>
              <a:avLst/>
              <a:gdLst/>
              <a:ahLst/>
              <a:cxnLst/>
              <a:rect l="l" t="t" r="r" b="b"/>
              <a:pathLst>
                <a:path w="7550" h="6800" extrusionOk="0">
                  <a:moveTo>
                    <a:pt x="751" y="1"/>
                  </a:moveTo>
                  <a:cubicBezTo>
                    <a:pt x="1" y="1"/>
                    <a:pt x="1" y="751"/>
                    <a:pt x="1" y="751"/>
                  </a:cubicBezTo>
                  <a:lnTo>
                    <a:pt x="1" y="6037"/>
                  </a:lnTo>
                  <a:cubicBezTo>
                    <a:pt x="1" y="6799"/>
                    <a:pt x="751" y="6799"/>
                    <a:pt x="751" y="6799"/>
                  </a:cubicBezTo>
                  <a:lnTo>
                    <a:pt x="6799" y="6799"/>
                  </a:lnTo>
                  <a:cubicBezTo>
                    <a:pt x="7549" y="6799"/>
                    <a:pt x="7549" y="6037"/>
                    <a:pt x="7549" y="6037"/>
                  </a:cubicBezTo>
                  <a:lnTo>
                    <a:pt x="7549" y="751"/>
                  </a:lnTo>
                  <a:cubicBezTo>
                    <a:pt x="7549" y="1"/>
                    <a:pt x="6799" y="1"/>
                    <a:pt x="6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4936888" y="3218917"/>
              <a:ext cx="211608" cy="190587"/>
            </a:xfrm>
            <a:custGeom>
              <a:avLst/>
              <a:gdLst/>
              <a:ahLst/>
              <a:cxnLst/>
              <a:rect l="l" t="t" r="r" b="b"/>
              <a:pathLst>
                <a:path w="7550" h="6800" fill="none" extrusionOk="0">
                  <a:moveTo>
                    <a:pt x="1" y="751"/>
                  </a:moveTo>
                  <a:cubicBezTo>
                    <a:pt x="1" y="751"/>
                    <a:pt x="1" y="1"/>
                    <a:pt x="751" y="1"/>
                  </a:cubicBezTo>
                  <a:lnTo>
                    <a:pt x="6799" y="1"/>
                  </a:lnTo>
                  <a:cubicBezTo>
                    <a:pt x="6799" y="1"/>
                    <a:pt x="7549" y="1"/>
                    <a:pt x="7549" y="751"/>
                  </a:cubicBezTo>
                  <a:lnTo>
                    <a:pt x="7549" y="6037"/>
                  </a:lnTo>
                  <a:cubicBezTo>
                    <a:pt x="7549" y="6037"/>
                    <a:pt x="7549" y="6799"/>
                    <a:pt x="6799" y="6799"/>
                  </a:cubicBezTo>
                  <a:lnTo>
                    <a:pt x="751" y="6799"/>
                  </a:lnTo>
                  <a:cubicBezTo>
                    <a:pt x="751" y="6799"/>
                    <a:pt x="1" y="6799"/>
                    <a:pt x="1" y="6037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5020971" y="3303364"/>
              <a:ext cx="42434" cy="42742"/>
            </a:xfrm>
            <a:custGeom>
              <a:avLst/>
              <a:gdLst/>
              <a:ahLst/>
              <a:cxnLst/>
              <a:rect l="l" t="t" r="r" b="b"/>
              <a:pathLst>
                <a:path w="1514" h="1525" fill="none" extrusionOk="0">
                  <a:moveTo>
                    <a:pt x="1513" y="762"/>
                  </a:moveTo>
                  <a:cubicBezTo>
                    <a:pt x="1513" y="1179"/>
                    <a:pt x="1180" y="1524"/>
                    <a:pt x="763" y="1524"/>
                  </a:cubicBezTo>
                  <a:cubicBezTo>
                    <a:pt x="346" y="1524"/>
                    <a:pt x="1" y="1179"/>
                    <a:pt x="1" y="762"/>
                  </a:cubicBezTo>
                  <a:cubicBezTo>
                    <a:pt x="1" y="345"/>
                    <a:pt x="346" y="0"/>
                    <a:pt x="763" y="0"/>
                  </a:cubicBezTo>
                  <a:cubicBezTo>
                    <a:pt x="1180" y="0"/>
                    <a:pt x="1513" y="345"/>
                    <a:pt x="1513" y="762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042328" y="3271665"/>
              <a:ext cx="28" cy="31727"/>
            </a:xfrm>
            <a:custGeom>
              <a:avLst/>
              <a:gdLst/>
              <a:ahLst/>
              <a:cxnLst/>
              <a:rect l="l" t="t" r="r" b="b"/>
              <a:pathLst>
                <a:path w="1" h="1132" fill="none" extrusionOk="0">
                  <a:moveTo>
                    <a:pt x="1" y="0"/>
                  </a:moveTo>
                  <a:lnTo>
                    <a:pt x="1" y="1131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4979602" y="3099464"/>
              <a:ext cx="126180" cy="119481"/>
            </a:xfrm>
            <a:custGeom>
              <a:avLst/>
              <a:gdLst/>
              <a:ahLst/>
              <a:cxnLst/>
              <a:rect l="l" t="t" r="r" b="b"/>
              <a:pathLst>
                <a:path w="4502" h="4263" fill="none" extrusionOk="0">
                  <a:moveTo>
                    <a:pt x="4501" y="4263"/>
                  </a:moveTo>
                  <a:lnTo>
                    <a:pt x="4501" y="2251"/>
                  </a:lnTo>
                  <a:cubicBezTo>
                    <a:pt x="4501" y="1001"/>
                    <a:pt x="3489" y="0"/>
                    <a:pt x="2251" y="0"/>
                  </a:cubicBezTo>
                  <a:cubicBezTo>
                    <a:pt x="1001" y="0"/>
                    <a:pt x="1" y="1012"/>
                    <a:pt x="1" y="2251"/>
                  </a:cubicBezTo>
                  <a:lnTo>
                    <a:pt x="1" y="4263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27"/>
          <p:cNvSpPr/>
          <p:nvPr/>
        </p:nvSpPr>
        <p:spPr>
          <a:xfrm>
            <a:off x="3158936" y="1707242"/>
            <a:ext cx="2835486" cy="2835486"/>
          </a:xfrm>
          <a:custGeom>
            <a:avLst/>
            <a:gdLst/>
            <a:ahLst/>
            <a:cxnLst/>
            <a:rect l="l" t="t" r="r" b="b"/>
            <a:pathLst>
              <a:path w="101168" h="101168" fill="none" extrusionOk="0">
                <a:moveTo>
                  <a:pt x="101168" y="50590"/>
                </a:moveTo>
                <a:cubicBezTo>
                  <a:pt x="101168" y="78522"/>
                  <a:pt x="78522" y="101167"/>
                  <a:pt x="50590" y="101167"/>
                </a:cubicBezTo>
                <a:cubicBezTo>
                  <a:pt x="22646" y="101167"/>
                  <a:pt x="0" y="78522"/>
                  <a:pt x="0" y="50590"/>
                </a:cubicBezTo>
                <a:cubicBezTo>
                  <a:pt x="0" y="22646"/>
                  <a:pt x="22646" y="0"/>
                  <a:pt x="50590" y="0"/>
                </a:cubicBezTo>
                <a:cubicBezTo>
                  <a:pt x="78522" y="0"/>
                  <a:pt x="101168" y="22646"/>
                  <a:pt x="101168" y="50578"/>
                </a:cubicBezTo>
                <a:close/>
              </a:path>
            </a:pathLst>
          </a:custGeom>
          <a:noFill/>
          <a:ln w="113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1" name="Google Shape;1501;p27"/>
          <p:cNvGrpSpPr/>
          <p:nvPr/>
        </p:nvGrpSpPr>
        <p:grpSpPr>
          <a:xfrm>
            <a:off x="3355801" y="3849989"/>
            <a:ext cx="1002151" cy="877877"/>
            <a:chOff x="3355801" y="3849989"/>
            <a:chExt cx="1002151" cy="877877"/>
          </a:xfrm>
        </p:grpSpPr>
        <p:sp>
          <p:nvSpPr>
            <p:cNvPr id="1502" name="Google Shape;1502;p27"/>
            <p:cNvSpPr/>
            <p:nvPr/>
          </p:nvSpPr>
          <p:spPr>
            <a:xfrm>
              <a:off x="3355801" y="3849989"/>
              <a:ext cx="1002151" cy="877877"/>
            </a:xfrm>
            <a:custGeom>
              <a:avLst/>
              <a:gdLst/>
              <a:ahLst/>
              <a:cxnLst/>
              <a:rect l="l" t="t" r="r" b="b"/>
              <a:pathLst>
                <a:path w="35756" h="31322" extrusionOk="0">
                  <a:moveTo>
                    <a:pt x="17900" y="1"/>
                  </a:moveTo>
                  <a:cubicBezTo>
                    <a:pt x="12487" y="1"/>
                    <a:pt x="7223" y="2812"/>
                    <a:pt x="4323" y="7837"/>
                  </a:cubicBezTo>
                  <a:cubicBezTo>
                    <a:pt x="1" y="15326"/>
                    <a:pt x="2561" y="24899"/>
                    <a:pt x="10050" y="29221"/>
                  </a:cubicBezTo>
                  <a:cubicBezTo>
                    <a:pt x="12517" y="30644"/>
                    <a:pt x="15210" y="31321"/>
                    <a:pt x="17867" y="31321"/>
                  </a:cubicBezTo>
                  <a:cubicBezTo>
                    <a:pt x="23276" y="31321"/>
                    <a:pt x="28535" y="28516"/>
                    <a:pt x="31433" y="23494"/>
                  </a:cubicBezTo>
                  <a:cubicBezTo>
                    <a:pt x="35755" y="16005"/>
                    <a:pt x="33195" y="6432"/>
                    <a:pt x="25706" y="2098"/>
                  </a:cubicBezTo>
                  <a:cubicBezTo>
                    <a:pt x="23243" y="676"/>
                    <a:pt x="20553" y="1"/>
                    <a:pt x="179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3" name="Google Shape;1503;p27"/>
            <p:cNvGrpSpPr/>
            <p:nvPr/>
          </p:nvGrpSpPr>
          <p:grpSpPr>
            <a:xfrm>
              <a:off x="3691514" y="4040139"/>
              <a:ext cx="330388" cy="454214"/>
              <a:chOff x="3691514" y="4040139"/>
              <a:chExt cx="330388" cy="454214"/>
            </a:xfrm>
          </p:grpSpPr>
          <p:sp>
            <p:nvSpPr>
              <p:cNvPr id="1504" name="Google Shape;1504;p27"/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avLst/>
                <a:gdLst/>
                <a:ahLst/>
                <a:cxnLst/>
                <a:rect l="l" t="t" r="r" b="b"/>
                <a:pathLst>
                  <a:path w="11788" h="16206" extrusionOk="0">
                    <a:moveTo>
                      <a:pt x="5894" y="1"/>
                    </a:moveTo>
                    <a:cubicBezTo>
                      <a:pt x="2644" y="1"/>
                      <a:pt x="0" y="2632"/>
                      <a:pt x="0" y="5894"/>
                    </a:cubicBezTo>
                    <a:lnTo>
                      <a:pt x="0" y="10312"/>
                    </a:ln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7"/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avLst/>
                <a:gdLst/>
                <a:ahLst/>
                <a:cxnLst/>
                <a:rect l="l" t="t" r="r" b="b"/>
                <a:pathLst>
                  <a:path w="11788" h="16206" fill="none" extrusionOk="0">
                    <a:moveTo>
                      <a:pt x="0" y="10312"/>
                    </a:move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ubicBezTo>
                      <a:pt x="2644" y="1"/>
                      <a:pt x="0" y="2632"/>
                      <a:pt x="0" y="5894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7"/>
              <p:cNvSpPr/>
              <p:nvPr/>
            </p:nvSpPr>
            <p:spPr>
              <a:xfrm>
                <a:off x="3691514" y="4195327"/>
                <a:ext cx="330052" cy="144173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11776" y="5144"/>
                    </a:lnTo>
                    <a:lnTo>
                      <a:pt x="117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3712535" y="4215675"/>
                <a:ext cx="102805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148" extrusionOk="0">
                    <a:moveTo>
                      <a:pt x="727" y="0"/>
                    </a:moveTo>
                    <a:lnTo>
                      <a:pt x="727" y="0"/>
                    </a:lnTo>
                    <a:cubicBezTo>
                      <a:pt x="1" y="750"/>
                      <a:pt x="1" y="2227"/>
                      <a:pt x="1477" y="2941"/>
                    </a:cubicBezTo>
                    <a:cubicBezTo>
                      <a:pt x="1770" y="3089"/>
                      <a:pt x="2033" y="3148"/>
                      <a:pt x="2267" y="3148"/>
                    </a:cubicBezTo>
                    <a:cubicBezTo>
                      <a:pt x="3203" y="3148"/>
                      <a:pt x="3668" y="2203"/>
                      <a:pt x="3668" y="2203"/>
                    </a:cubicBezTo>
                    <a:lnTo>
                      <a:pt x="7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3898077" y="4215675"/>
                <a:ext cx="103141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148" extrusionOk="0">
                    <a:moveTo>
                      <a:pt x="2953" y="0"/>
                    </a:moveTo>
                    <a:lnTo>
                      <a:pt x="0" y="2203"/>
                    </a:lnTo>
                    <a:cubicBezTo>
                      <a:pt x="0" y="2203"/>
                      <a:pt x="465" y="3148"/>
                      <a:pt x="1407" y="3148"/>
                    </a:cubicBezTo>
                    <a:cubicBezTo>
                      <a:pt x="1643" y="3148"/>
                      <a:pt x="1908" y="3089"/>
                      <a:pt x="2203" y="2941"/>
                    </a:cubicBezTo>
                    <a:cubicBezTo>
                      <a:pt x="3679" y="2227"/>
                      <a:pt x="3679" y="750"/>
                      <a:pt x="29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9" name="Google Shape;1509;p27"/>
          <p:cNvGrpSpPr/>
          <p:nvPr/>
        </p:nvGrpSpPr>
        <p:grpSpPr>
          <a:xfrm>
            <a:off x="3363817" y="1374261"/>
            <a:ext cx="1002460" cy="877877"/>
            <a:chOff x="3363817" y="1374261"/>
            <a:chExt cx="1002460" cy="877877"/>
          </a:xfrm>
        </p:grpSpPr>
        <p:sp>
          <p:nvSpPr>
            <p:cNvPr id="1510" name="Google Shape;1510;p27"/>
            <p:cNvSpPr/>
            <p:nvPr/>
          </p:nvSpPr>
          <p:spPr>
            <a:xfrm>
              <a:off x="3363817" y="1374261"/>
              <a:ext cx="1002460" cy="877877"/>
            </a:xfrm>
            <a:custGeom>
              <a:avLst/>
              <a:gdLst/>
              <a:ahLst/>
              <a:cxnLst/>
              <a:rect l="l" t="t" r="r" b="b"/>
              <a:pathLst>
                <a:path w="35767" h="31322" extrusionOk="0">
                  <a:moveTo>
                    <a:pt x="17873" y="1"/>
                  </a:moveTo>
                  <a:cubicBezTo>
                    <a:pt x="15216" y="1"/>
                    <a:pt x="12524" y="678"/>
                    <a:pt x="10061" y="2101"/>
                  </a:cubicBezTo>
                  <a:cubicBezTo>
                    <a:pt x="2572" y="6423"/>
                    <a:pt x="1" y="15996"/>
                    <a:pt x="4323" y="23485"/>
                  </a:cubicBezTo>
                  <a:cubicBezTo>
                    <a:pt x="7223" y="28510"/>
                    <a:pt x="12492" y="31321"/>
                    <a:pt x="17908" y="31321"/>
                  </a:cubicBezTo>
                  <a:cubicBezTo>
                    <a:pt x="20564" y="31321"/>
                    <a:pt x="23254" y="30646"/>
                    <a:pt x="25718" y="29224"/>
                  </a:cubicBezTo>
                  <a:cubicBezTo>
                    <a:pt x="33195" y="24902"/>
                    <a:pt x="35767" y="15317"/>
                    <a:pt x="31445" y="7828"/>
                  </a:cubicBezTo>
                  <a:cubicBezTo>
                    <a:pt x="28547" y="2806"/>
                    <a:pt x="23282" y="1"/>
                    <a:pt x="17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11" name="Google Shape;1511;p27"/>
            <p:cNvGrpSpPr/>
            <p:nvPr/>
          </p:nvGrpSpPr>
          <p:grpSpPr>
            <a:xfrm>
              <a:off x="3564045" y="1653513"/>
              <a:ext cx="601694" cy="388125"/>
              <a:chOff x="3564045" y="1653513"/>
              <a:chExt cx="601694" cy="388125"/>
            </a:xfrm>
          </p:grpSpPr>
          <p:sp>
            <p:nvSpPr>
              <p:cNvPr id="1512" name="Google Shape;1512;p27"/>
              <p:cNvSpPr/>
              <p:nvPr/>
            </p:nvSpPr>
            <p:spPr>
              <a:xfrm>
                <a:off x="3564045" y="1653513"/>
                <a:ext cx="601694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21468" h="13848" extrusionOk="0">
                    <a:moveTo>
                      <a:pt x="1381" y="0"/>
                    </a:moveTo>
                    <a:cubicBezTo>
                      <a:pt x="0" y="0"/>
                      <a:pt x="0" y="1382"/>
                      <a:pt x="0" y="1382"/>
                    </a:cubicBezTo>
                    <a:lnTo>
                      <a:pt x="0" y="12466"/>
                    </a:lnTo>
                    <a:cubicBezTo>
                      <a:pt x="0" y="13847"/>
                      <a:pt x="1381" y="13847"/>
                      <a:pt x="1381" y="13847"/>
                    </a:cubicBezTo>
                    <a:lnTo>
                      <a:pt x="20086" y="13847"/>
                    </a:lnTo>
                    <a:cubicBezTo>
                      <a:pt x="21467" y="13847"/>
                      <a:pt x="21467" y="12466"/>
                      <a:pt x="21467" y="12466"/>
                    </a:cubicBezTo>
                    <a:lnTo>
                      <a:pt x="21467" y="1382"/>
                    </a:lnTo>
                    <a:cubicBezTo>
                      <a:pt x="21467" y="0"/>
                      <a:pt x="20086" y="0"/>
                      <a:pt x="200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3923105" y="1770304"/>
                <a:ext cx="58409" cy="58437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fill="none" extrusionOk="0">
                    <a:moveTo>
                      <a:pt x="2084" y="1036"/>
                    </a:moveTo>
                    <a:cubicBezTo>
                      <a:pt x="2084" y="1608"/>
                      <a:pt x="1620" y="2084"/>
                      <a:pt x="1048" y="2084"/>
                    </a:cubicBezTo>
                    <a:cubicBezTo>
                      <a:pt x="465" y="2084"/>
                      <a:pt x="0" y="1608"/>
                      <a:pt x="0" y="1036"/>
                    </a:cubicBezTo>
                    <a:cubicBezTo>
                      <a:pt x="0" y="465"/>
                      <a:pt x="465" y="1"/>
                      <a:pt x="1048" y="1"/>
                    </a:cubicBezTo>
                    <a:cubicBezTo>
                      <a:pt x="1620" y="1"/>
                      <a:pt x="2084" y="465"/>
                      <a:pt x="2084" y="1036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4039896" y="1711250"/>
                <a:ext cx="58437" cy="58409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fill="none" extrusionOk="0">
                    <a:moveTo>
                      <a:pt x="2084" y="1048"/>
                    </a:moveTo>
                    <a:cubicBezTo>
                      <a:pt x="2084" y="1619"/>
                      <a:pt x="1620" y="2084"/>
                      <a:pt x="1048" y="2084"/>
                    </a:cubicBezTo>
                    <a:cubicBezTo>
                      <a:pt x="465" y="2084"/>
                      <a:pt x="1" y="1619"/>
                      <a:pt x="1" y="1048"/>
                    </a:cubicBezTo>
                    <a:cubicBezTo>
                      <a:pt x="1" y="465"/>
                      <a:pt x="465" y="0"/>
                      <a:pt x="1048" y="0"/>
                    </a:cubicBezTo>
                    <a:cubicBezTo>
                      <a:pt x="1620" y="0"/>
                      <a:pt x="2084" y="465"/>
                      <a:pt x="2084" y="1048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4039896" y="1828713"/>
                <a:ext cx="58437" cy="58409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fill="none" extrusionOk="0">
                    <a:moveTo>
                      <a:pt x="2084" y="1036"/>
                    </a:moveTo>
                    <a:cubicBezTo>
                      <a:pt x="2084" y="1608"/>
                      <a:pt x="1620" y="2084"/>
                      <a:pt x="1048" y="2084"/>
                    </a:cubicBezTo>
                    <a:cubicBezTo>
                      <a:pt x="465" y="2084"/>
                      <a:pt x="1" y="1608"/>
                      <a:pt x="1" y="1036"/>
                    </a:cubicBezTo>
                    <a:cubicBezTo>
                      <a:pt x="1" y="465"/>
                      <a:pt x="465" y="0"/>
                      <a:pt x="1048" y="0"/>
                    </a:cubicBezTo>
                    <a:cubicBezTo>
                      <a:pt x="1620" y="0"/>
                      <a:pt x="2084" y="465"/>
                      <a:pt x="2084" y="1036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3978151" y="1753964"/>
                <a:ext cx="65108" cy="32063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144" fill="none" extrusionOk="0">
                    <a:moveTo>
                      <a:pt x="1" y="1143"/>
                    </a:moveTo>
                    <a:lnTo>
                      <a:pt x="2323" y="0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3978151" y="1812345"/>
                <a:ext cx="65108" cy="3240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156" fill="none" extrusionOk="0">
                    <a:moveTo>
                      <a:pt x="2323" y="1156"/>
                    </a:moveTo>
                    <a:lnTo>
                      <a:pt x="1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3564045" y="1653513"/>
                <a:ext cx="601694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21468" h="13848" fill="none" extrusionOk="0">
                    <a:moveTo>
                      <a:pt x="0" y="1382"/>
                    </a:moveTo>
                    <a:cubicBezTo>
                      <a:pt x="0" y="1382"/>
                      <a:pt x="0" y="0"/>
                      <a:pt x="1381" y="0"/>
                    </a:cubicBezTo>
                    <a:lnTo>
                      <a:pt x="20086" y="0"/>
                    </a:lnTo>
                    <a:cubicBezTo>
                      <a:pt x="20086" y="0"/>
                      <a:pt x="21467" y="0"/>
                      <a:pt x="21467" y="1382"/>
                    </a:cubicBezTo>
                    <a:lnTo>
                      <a:pt x="21467" y="12466"/>
                    </a:lnTo>
                    <a:cubicBezTo>
                      <a:pt x="21467" y="12466"/>
                      <a:pt x="21467" y="13847"/>
                      <a:pt x="20086" y="13847"/>
                    </a:cubicBezTo>
                    <a:lnTo>
                      <a:pt x="1381" y="13847"/>
                    </a:lnTo>
                    <a:cubicBezTo>
                      <a:pt x="1381" y="13847"/>
                      <a:pt x="0" y="13847"/>
                      <a:pt x="0" y="12466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3622426" y="1711250"/>
                <a:ext cx="232965" cy="271979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9704" fill="none" extrusionOk="0">
                    <a:moveTo>
                      <a:pt x="1" y="0"/>
                    </a:moveTo>
                    <a:lnTo>
                      <a:pt x="8311" y="0"/>
                    </a:lnTo>
                    <a:lnTo>
                      <a:pt x="8311" y="9704"/>
                    </a:lnTo>
                    <a:lnTo>
                      <a:pt x="1" y="9704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3680499" y="1769631"/>
                <a:ext cx="116819" cy="116819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168" fill="none" extrusionOk="0">
                    <a:moveTo>
                      <a:pt x="4168" y="2084"/>
                    </a:moveTo>
                    <a:cubicBezTo>
                      <a:pt x="4168" y="3239"/>
                      <a:pt x="3227" y="4168"/>
                      <a:pt x="2084" y="4168"/>
                    </a:cubicBezTo>
                    <a:cubicBezTo>
                      <a:pt x="929" y="4168"/>
                      <a:pt x="1" y="3239"/>
                      <a:pt x="1" y="2084"/>
                    </a:cubicBezTo>
                    <a:cubicBezTo>
                      <a:pt x="1" y="941"/>
                      <a:pt x="929" y="1"/>
                      <a:pt x="2084" y="1"/>
                    </a:cubicBezTo>
                    <a:cubicBezTo>
                      <a:pt x="3227" y="1"/>
                      <a:pt x="4168" y="941"/>
                      <a:pt x="4168" y="2084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3661469" y="1886114"/>
                <a:ext cx="155216" cy="9711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3465" fill="none" extrusionOk="0">
                    <a:moveTo>
                      <a:pt x="5537" y="2774"/>
                    </a:moveTo>
                    <a:cubicBezTo>
                      <a:pt x="5537" y="1238"/>
                      <a:pt x="4311" y="0"/>
                      <a:pt x="2775" y="0"/>
                    </a:cubicBezTo>
                    <a:cubicBezTo>
                      <a:pt x="1239" y="0"/>
                      <a:pt x="1" y="1238"/>
                      <a:pt x="1" y="2774"/>
                    </a:cubicBezTo>
                    <a:lnTo>
                      <a:pt x="1" y="3465"/>
                    </a:lnTo>
                    <a:lnTo>
                      <a:pt x="5537" y="3465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7"/>
              <p:cNvSpPr/>
              <p:nvPr/>
            </p:nvSpPr>
            <p:spPr>
              <a:xfrm>
                <a:off x="3913436" y="1983201"/>
                <a:ext cx="1945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" fill="none" extrusionOk="0">
                    <a:moveTo>
                      <a:pt x="0" y="1"/>
                    </a:moveTo>
                    <a:lnTo>
                      <a:pt x="6941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7"/>
              <p:cNvSpPr/>
              <p:nvPr/>
            </p:nvSpPr>
            <p:spPr>
              <a:xfrm>
                <a:off x="4005198" y="1940823"/>
                <a:ext cx="102805" cy="28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1" fill="none" extrusionOk="0">
                    <a:moveTo>
                      <a:pt x="0" y="1"/>
                    </a:moveTo>
                    <a:lnTo>
                      <a:pt x="3667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4" name="Google Shape;1524;p27"/>
          <p:cNvGrpSpPr/>
          <p:nvPr/>
        </p:nvGrpSpPr>
        <p:grpSpPr>
          <a:xfrm>
            <a:off x="5555231" y="2691316"/>
            <a:ext cx="877681" cy="877681"/>
            <a:chOff x="5555231" y="2691316"/>
            <a:chExt cx="877681" cy="877681"/>
          </a:xfrm>
        </p:grpSpPr>
        <p:sp>
          <p:nvSpPr>
            <p:cNvPr id="1525" name="Google Shape;1525;p27"/>
            <p:cNvSpPr/>
            <p:nvPr/>
          </p:nvSpPr>
          <p:spPr>
            <a:xfrm>
              <a:off x="5555231" y="2691316"/>
              <a:ext cx="877681" cy="877681"/>
            </a:xfrm>
            <a:custGeom>
              <a:avLst/>
              <a:gdLst/>
              <a:ahLst/>
              <a:cxnLst/>
              <a:rect l="l" t="t" r="r" b="b"/>
              <a:pathLst>
                <a:path w="31315" h="31315" extrusionOk="0">
                  <a:moveTo>
                    <a:pt x="15658" y="1"/>
                  </a:moveTo>
                  <a:cubicBezTo>
                    <a:pt x="7014" y="1"/>
                    <a:pt x="1" y="7002"/>
                    <a:pt x="1" y="15657"/>
                  </a:cubicBezTo>
                  <a:cubicBezTo>
                    <a:pt x="1" y="24301"/>
                    <a:pt x="7014" y="31314"/>
                    <a:pt x="15658" y="31314"/>
                  </a:cubicBezTo>
                  <a:cubicBezTo>
                    <a:pt x="24313" y="31314"/>
                    <a:pt x="31314" y="24301"/>
                    <a:pt x="31314" y="15657"/>
                  </a:cubicBezTo>
                  <a:cubicBezTo>
                    <a:pt x="31314" y="7002"/>
                    <a:pt x="24313" y="1"/>
                    <a:pt x="156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6" name="Google Shape;1526;p27"/>
            <p:cNvGrpSpPr/>
            <p:nvPr/>
          </p:nvGrpSpPr>
          <p:grpSpPr>
            <a:xfrm>
              <a:off x="5774476" y="2815786"/>
              <a:ext cx="439191" cy="462202"/>
              <a:chOff x="5765465" y="2815786"/>
              <a:chExt cx="439191" cy="462202"/>
            </a:xfrm>
          </p:grpSpPr>
          <p:sp>
            <p:nvSpPr>
              <p:cNvPr id="1527" name="Google Shape;1527;p27"/>
              <p:cNvSpPr/>
              <p:nvPr/>
            </p:nvSpPr>
            <p:spPr>
              <a:xfrm>
                <a:off x="5827210" y="2993648"/>
                <a:ext cx="316374" cy="284339"/>
              </a:xfrm>
              <a:custGeom>
                <a:avLst/>
                <a:gdLst/>
                <a:ahLst/>
                <a:cxnLst/>
                <a:rect l="l" t="t" r="r" b="b"/>
                <a:pathLst>
                  <a:path w="11288" h="10145" extrusionOk="0">
                    <a:moveTo>
                      <a:pt x="1132" y="1"/>
                    </a:moveTo>
                    <a:cubicBezTo>
                      <a:pt x="0" y="1"/>
                      <a:pt x="0" y="1132"/>
                      <a:pt x="0" y="1132"/>
                    </a:cubicBezTo>
                    <a:lnTo>
                      <a:pt x="0" y="9014"/>
                    </a:lnTo>
                    <a:cubicBezTo>
                      <a:pt x="0" y="10145"/>
                      <a:pt x="1132" y="10145"/>
                      <a:pt x="1132" y="10145"/>
                    </a:cubicBezTo>
                    <a:lnTo>
                      <a:pt x="10157" y="10145"/>
                    </a:lnTo>
                    <a:cubicBezTo>
                      <a:pt x="11288" y="10145"/>
                      <a:pt x="11288" y="9014"/>
                      <a:pt x="11288" y="9014"/>
                    </a:cubicBezTo>
                    <a:lnTo>
                      <a:pt x="11288" y="1132"/>
                    </a:lnTo>
                    <a:cubicBezTo>
                      <a:pt x="11288" y="1"/>
                      <a:pt x="10157" y="1"/>
                      <a:pt x="101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5827210" y="2993648"/>
                <a:ext cx="316374" cy="284339"/>
              </a:xfrm>
              <a:custGeom>
                <a:avLst/>
                <a:gdLst/>
                <a:ahLst/>
                <a:cxnLst/>
                <a:rect l="l" t="t" r="r" b="b"/>
                <a:pathLst>
                  <a:path w="11288" h="10145" fill="none" extrusionOk="0">
                    <a:moveTo>
                      <a:pt x="0" y="1132"/>
                    </a:moveTo>
                    <a:cubicBezTo>
                      <a:pt x="0" y="1132"/>
                      <a:pt x="0" y="1"/>
                      <a:pt x="1132" y="1"/>
                    </a:cubicBezTo>
                    <a:lnTo>
                      <a:pt x="10157" y="1"/>
                    </a:lnTo>
                    <a:cubicBezTo>
                      <a:pt x="10157" y="1"/>
                      <a:pt x="11288" y="1"/>
                      <a:pt x="11288" y="1132"/>
                    </a:cubicBezTo>
                    <a:lnTo>
                      <a:pt x="11288" y="9014"/>
                    </a:lnTo>
                    <a:cubicBezTo>
                      <a:pt x="11288" y="9014"/>
                      <a:pt x="11288" y="10145"/>
                      <a:pt x="10157" y="10145"/>
                    </a:cubicBezTo>
                    <a:lnTo>
                      <a:pt x="1132" y="10145"/>
                    </a:lnTo>
                    <a:cubicBezTo>
                      <a:pt x="1132" y="10145"/>
                      <a:pt x="0" y="10145"/>
                      <a:pt x="0" y="9014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5765465" y="3081094"/>
                <a:ext cx="439191" cy="109812"/>
              </a:xfrm>
              <a:custGeom>
                <a:avLst/>
                <a:gdLst/>
                <a:ahLst/>
                <a:cxnLst/>
                <a:rect l="l" t="t" r="r" b="b"/>
                <a:pathLst>
                  <a:path w="15670" h="3918" extrusionOk="0">
                    <a:moveTo>
                      <a:pt x="1" y="0"/>
                    </a:moveTo>
                    <a:lnTo>
                      <a:pt x="1" y="3917"/>
                    </a:lnTo>
                    <a:lnTo>
                      <a:pt x="15669" y="3917"/>
                    </a:lnTo>
                    <a:lnTo>
                      <a:pt x="156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6067461" y="3115792"/>
                <a:ext cx="40079" cy="40079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08" y="1429"/>
                      <a:pt x="1430" y="1108"/>
                      <a:pt x="1430" y="715"/>
                    </a:cubicBezTo>
                    <a:cubicBezTo>
                      <a:pt x="1430" y="322"/>
                      <a:pt x="1108" y="0"/>
                      <a:pt x="7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6016087" y="3115792"/>
                <a:ext cx="40416" cy="40079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430" extrusionOk="0">
                    <a:moveTo>
                      <a:pt x="727" y="0"/>
                    </a:moveTo>
                    <a:cubicBezTo>
                      <a:pt x="322" y="0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27" y="1429"/>
                    </a:cubicBezTo>
                    <a:cubicBezTo>
                      <a:pt x="1120" y="1429"/>
                      <a:pt x="1441" y="1108"/>
                      <a:pt x="1441" y="715"/>
                    </a:cubicBezTo>
                    <a:cubicBezTo>
                      <a:pt x="1441" y="322"/>
                      <a:pt x="1120" y="0"/>
                      <a:pt x="7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5965021" y="3115792"/>
                <a:ext cx="40079" cy="40079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08" y="1429"/>
                      <a:pt x="1430" y="1108"/>
                      <a:pt x="1430" y="715"/>
                    </a:cubicBezTo>
                    <a:cubicBezTo>
                      <a:pt x="1430" y="322"/>
                      <a:pt x="1108" y="0"/>
                      <a:pt x="7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5913983" y="3115792"/>
                <a:ext cx="40051" cy="40079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430" extrusionOk="0">
                    <a:moveTo>
                      <a:pt x="714" y="0"/>
                    </a:moveTo>
                    <a:cubicBezTo>
                      <a:pt x="322" y="0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4" y="1429"/>
                    </a:cubicBezTo>
                    <a:cubicBezTo>
                      <a:pt x="1107" y="1429"/>
                      <a:pt x="1429" y="1108"/>
                      <a:pt x="1429" y="715"/>
                    </a:cubicBezTo>
                    <a:cubicBezTo>
                      <a:pt x="1429" y="322"/>
                      <a:pt x="1107" y="0"/>
                      <a:pt x="7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5862580" y="3115792"/>
                <a:ext cx="40079" cy="40079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20" y="1429"/>
                      <a:pt x="1429" y="1108"/>
                      <a:pt x="1429" y="715"/>
                    </a:cubicBezTo>
                    <a:cubicBezTo>
                      <a:pt x="1429" y="322"/>
                      <a:pt x="1120" y="0"/>
                      <a:pt x="7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5765465" y="3081094"/>
                <a:ext cx="439191" cy="109812"/>
              </a:xfrm>
              <a:custGeom>
                <a:avLst/>
                <a:gdLst/>
                <a:ahLst/>
                <a:cxnLst/>
                <a:rect l="l" t="t" r="r" b="b"/>
                <a:pathLst>
                  <a:path w="15670" h="3918" fill="none" extrusionOk="0">
                    <a:moveTo>
                      <a:pt x="1" y="0"/>
                    </a:moveTo>
                    <a:lnTo>
                      <a:pt x="15669" y="0"/>
                    </a:lnTo>
                    <a:lnTo>
                      <a:pt x="15669" y="3917"/>
                    </a:lnTo>
                    <a:lnTo>
                      <a:pt x="1" y="3917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5890608" y="2815786"/>
                <a:ext cx="188569" cy="178227"/>
              </a:xfrm>
              <a:custGeom>
                <a:avLst/>
                <a:gdLst/>
                <a:ahLst/>
                <a:cxnLst/>
                <a:rect l="l" t="t" r="r" b="b"/>
                <a:pathLst>
                  <a:path w="6728" h="6359" fill="none" extrusionOk="0">
                    <a:moveTo>
                      <a:pt x="6728" y="6359"/>
                    </a:moveTo>
                    <a:lnTo>
                      <a:pt x="6728" y="3370"/>
                    </a:lnTo>
                    <a:cubicBezTo>
                      <a:pt x="6728" y="1513"/>
                      <a:pt x="5228" y="1"/>
                      <a:pt x="3370" y="1"/>
                    </a:cubicBezTo>
                    <a:cubicBezTo>
                      <a:pt x="1513" y="1"/>
                      <a:pt x="1" y="1513"/>
                      <a:pt x="1" y="3370"/>
                    </a:cubicBezTo>
                    <a:lnTo>
                      <a:pt x="1" y="6359"/>
                    </a:lnTo>
                  </a:path>
                </a:pathLst>
              </a:custGeom>
              <a:noFill/>
              <a:ln w="113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7" name="Google Shape;1537;p27"/>
          <p:cNvGrpSpPr/>
          <p:nvPr/>
        </p:nvGrpSpPr>
        <p:grpSpPr>
          <a:xfrm>
            <a:off x="4777384" y="3850011"/>
            <a:ext cx="1002460" cy="877849"/>
            <a:chOff x="4777384" y="3850011"/>
            <a:chExt cx="1002460" cy="877849"/>
          </a:xfrm>
        </p:grpSpPr>
        <p:sp>
          <p:nvSpPr>
            <p:cNvPr id="1538" name="Google Shape;1538;p27"/>
            <p:cNvSpPr/>
            <p:nvPr/>
          </p:nvSpPr>
          <p:spPr>
            <a:xfrm>
              <a:off x="4777384" y="3850011"/>
              <a:ext cx="1002460" cy="877849"/>
            </a:xfrm>
            <a:custGeom>
              <a:avLst/>
              <a:gdLst/>
              <a:ahLst/>
              <a:cxnLst/>
              <a:rect l="l" t="t" r="r" b="b"/>
              <a:pathLst>
                <a:path w="35767" h="31321" extrusionOk="0">
                  <a:moveTo>
                    <a:pt x="17878" y="0"/>
                  </a:moveTo>
                  <a:cubicBezTo>
                    <a:pt x="15221" y="0"/>
                    <a:pt x="12528" y="677"/>
                    <a:pt x="10061" y="2101"/>
                  </a:cubicBezTo>
                  <a:cubicBezTo>
                    <a:pt x="2572" y="6423"/>
                    <a:pt x="0" y="15996"/>
                    <a:pt x="4322" y="23485"/>
                  </a:cubicBezTo>
                  <a:cubicBezTo>
                    <a:pt x="7222" y="28510"/>
                    <a:pt x="12492" y="31321"/>
                    <a:pt x="17908" y="31321"/>
                  </a:cubicBezTo>
                  <a:cubicBezTo>
                    <a:pt x="20564" y="31321"/>
                    <a:pt x="23254" y="30645"/>
                    <a:pt x="25718" y="29223"/>
                  </a:cubicBezTo>
                  <a:cubicBezTo>
                    <a:pt x="33207" y="24889"/>
                    <a:pt x="35767" y="15317"/>
                    <a:pt x="31445" y="7828"/>
                  </a:cubicBezTo>
                  <a:cubicBezTo>
                    <a:pt x="28547" y="2806"/>
                    <a:pt x="23287" y="0"/>
                    <a:pt x="17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9" name="Google Shape;1539;p27"/>
            <p:cNvGrpSpPr/>
            <p:nvPr/>
          </p:nvGrpSpPr>
          <p:grpSpPr>
            <a:xfrm>
              <a:off x="5008975" y="4094877"/>
              <a:ext cx="539613" cy="388125"/>
              <a:chOff x="5008975" y="4094877"/>
              <a:chExt cx="539613" cy="388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5008975" y="4094877"/>
                <a:ext cx="539277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19241" h="13848" extrusionOk="0">
                    <a:moveTo>
                      <a:pt x="1381" y="0"/>
                    </a:moveTo>
                    <a:cubicBezTo>
                      <a:pt x="0" y="0"/>
                      <a:pt x="0" y="1381"/>
                      <a:pt x="0" y="1381"/>
                    </a:cubicBezTo>
                    <a:lnTo>
                      <a:pt x="0" y="12466"/>
                    </a:lnTo>
                    <a:cubicBezTo>
                      <a:pt x="0" y="13847"/>
                      <a:pt x="1381" y="13847"/>
                      <a:pt x="1381" y="13847"/>
                    </a:cubicBezTo>
                    <a:lnTo>
                      <a:pt x="17860" y="13847"/>
                    </a:lnTo>
                    <a:cubicBezTo>
                      <a:pt x="19241" y="13847"/>
                      <a:pt x="19241" y="12466"/>
                      <a:pt x="19241" y="12466"/>
                    </a:cubicBezTo>
                    <a:lnTo>
                      <a:pt x="19241" y="1381"/>
                    </a:lnTo>
                    <a:cubicBezTo>
                      <a:pt x="19241" y="0"/>
                      <a:pt x="17860" y="0"/>
                      <a:pt x="178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5008975" y="4094877"/>
                <a:ext cx="539277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19241" h="13848" fill="none" extrusionOk="0">
                    <a:moveTo>
                      <a:pt x="0" y="1381"/>
                    </a:moveTo>
                    <a:cubicBezTo>
                      <a:pt x="0" y="1381"/>
                      <a:pt x="0" y="0"/>
                      <a:pt x="1381" y="0"/>
                    </a:cubicBezTo>
                    <a:lnTo>
                      <a:pt x="17860" y="0"/>
                    </a:lnTo>
                    <a:cubicBezTo>
                      <a:pt x="17860" y="0"/>
                      <a:pt x="19241" y="0"/>
                      <a:pt x="19241" y="1381"/>
                    </a:cubicBezTo>
                    <a:lnTo>
                      <a:pt x="19241" y="12466"/>
                    </a:lnTo>
                    <a:cubicBezTo>
                      <a:pt x="19241" y="12466"/>
                      <a:pt x="19241" y="13847"/>
                      <a:pt x="17860" y="13847"/>
                    </a:cubicBezTo>
                    <a:lnTo>
                      <a:pt x="1381" y="13847"/>
                    </a:lnTo>
                    <a:cubicBezTo>
                      <a:pt x="1381" y="13847"/>
                      <a:pt x="0" y="13847"/>
                      <a:pt x="0" y="12466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5008975" y="4189638"/>
                <a:ext cx="539613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9253" h="1" fill="none" extrusionOk="0">
                    <a:moveTo>
                      <a:pt x="0" y="1"/>
                    </a:moveTo>
                    <a:lnTo>
                      <a:pt x="19253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5477483" y="4125231"/>
                <a:ext cx="31727" cy="31727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2" extrusionOk="0">
                    <a:moveTo>
                      <a:pt x="560" y="1"/>
                    </a:moveTo>
                    <a:cubicBezTo>
                      <a:pt x="251" y="1"/>
                      <a:pt x="1" y="251"/>
                      <a:pt x="1" y="560"/>
                    </a:cubicBezTo>
                    <a:cubicBezTo>
                      <a:pt x="1" y="882"/>
                      <a:pt x="251" y="1132"/>
                      <a:pt x="560" y="1132"/>
                    </a:cubicBezTo>
                    <a:cubicBezTo>
                      <a:pt x="870" y="1132"/>
                      <a:pt x="1132" y="882"/>
                      <a:pt x="1132" y="560"/>
                    </a:cubicBezTo>
                    <a:cubicBezTo>
                      <a:pt x="1132" y="251"/>
                      <a:pt x="870" y="1"/>
                      <a:pt x="5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5430116" y="4125231"/>
                <a:ext cx="31727" cy="31727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2" extrusionOk="0">
                    <a:moveTo>
                      <a:pt x="572" y="1"/>
                    </a:moveTo>
                    <a:cubicBezTo>
                      <a:pt x="262" y="1"/>
                      <a:pt x="0" y="251"/>
                      <a:pt x="0" y="560"/>
                    </a:cubicBezTo>
                    <a:cubicBezTo>
                      <a:pt x="0" y="882"/>
                      <a:pt x="262" y="1132"/>
                      <a:pt x="572" y="1132"/>
                    </a:cubicBezTo>
                    <a:cubicBezTo>
                      <a:pt x="881" y="1132"/>
                      <a:pt x="1131" y="882"/>
                      <a:pt x="1131" y="560"/>
                    </a:cubicBezTo>
                    <a:cubicBezTo>
                      <a:pt x="1131" y="251"/>
                      <a:pt x="881" y="1"/>
                      <a:pt x="5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5383058" y="4125231"/>
                <a:ext cx="31727" cy="31727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2" extrusionOk="0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cubicBezTo>
                      <a:pt x="0" y="882"/>
                      <a:pt x="250" y="1132"/>
                      <a:pt x="560" y="1132"/>
                    </a:cubicBezTo>
                    <a:cubicBezTo>
                      <a:pt x="881" y="1132"/>
                      <a:pt x="1131" y="882"/>
                      <a:pt x="1131" y="560"/>
                    </a:cubicBezTo>
                    <a:cubicBezTo>
                      <a:pt x="1131" y="251"/>
                      <a:pt x="881" y="1"/>
                      <a:pt x="5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5076045" y="4232352"/>
                <a:ext cx="405810" cy="192913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6883" fill="none" extrusionOk="0">
                    <a:moveTo>
                      <a:pt x="1" y="1"/>
                    </a:moveTo>
                    <a:lnTo>
                      <a:pt x="14479" y="1"/>
                    </a:lnTo>
                    <a:lnTo>
                      <a:pt x="14479" y="6883"/>
                    </a:lnTo>
                    <a:lnTo>
                      <a:pt x="1" y="6883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5247573" y="4297432"/>
                <a:ext cx="62417" cy="62754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39" fill="none" extrusionOk="0">
                    <a:moveTo>
                      <a:pt x="0" y="0"/>
                    </a:moveTo>
                    <a:lnTo>
                      <a:pt x="2227" y="2239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5247573" y="4297432"/>
                <a:ext cx="62417" cy="62754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39" fill="none" extrusionOk="0">
                    <a:moveTo>
                      <a:pt x="0" y="2239"/>
                    </a:moveTo>
                    <a:lnTo>
                      <a:pt x="2227" y="0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27"/>
          <p:cNvGrpSpPr/>
          <p:nvPr/>
        </p:nvGrpSpPr>
        <p:grpSpPr>
          <a:xfrm>
            <a:off x="2711084" y="2680974"/>
            <a:ext cx="877345" cy="877681"/>
            <a:chOff x="2711084" y="2680974"/>
            <a:chExt cx="877345" cy="877681"/>
          </a:xfrm>
        </p:grpSpPr>
        <p:sp>
          <p:nvSpPr>
            <p:cNvPr id="1550" name="Google Shape;1550;p27"/>
            <p:cNvSpPr/>
            <p:nvPr/>
          </p:nvSpPr>
          <p:spPr>
            <a:xfrm>
              <a:off x="2711084" y="2680974"/>
              <a:ext cx="877345" cy="877681"/>
            </a:xfrm>
            <a:custGeom>
              <a:avLst/>
              <a:gdLst/>
              <a:ahLst/>
              <a:cxnLst/>
              <a:rect l="l" t="t" r="r" b="b"/>
              <a:pathLst>
                <a:path w="31303" h="31315" extrusionOk="0">
                  <a:moveTo>
                    <a:pt x="15658" y="1"/>
                  </a:moveTo>
                  <a:cubicBezTo>
                    <a:pt x="7002" y="1"/>
                    <a:pt x="1" y="7013"/>
                    <a:pt x="1" y="15657"/>
                  </a:cubicBezTo>
                  <a:cubicBezTo>
                    <a:pt x="1" y="24313"/>
                    <a:pt x="7002" y="31314"/>
                    <a:pt x="15658" y="31314"/>
                  </a:cubicBezTo>
                  <a:cubicBezTo>
                    <a:pt x="24302" y="31314"/>
                    <a:pt x="31302" y="24313"/>
                    <a:pt x="31302" y="15657"/>
                  </a:cubicBezTo>
                  <a:cubicBezTo>
                    <a:pt x="31302" y="7013"/>
                    <a:pt x="24302" y="1"/>
                    <a:pt x="15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1" name="Google Shape;1551;p27"/>
            <p:cNvGrpSpPr/>
            <p:nvPr/>
          </p:nvGrpSpPr>
          <p:grpSpPr>
            <a:xfrm>
              <a:off x="2885611" y="2843813"/>
              <a:ext cx="528963" cy="388125"/>
              <a:chOff x="2885611" y="2843813"/>
              <a:chExt cx="528963" cy="388125"/>
            </a:xfrm>
          </p:grpSpPr>
          <p:sp>
            <p:nvSpPr>
              <p:cNvPr id="1552" name="Google Shape;1552;p27"/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7562" extrusionOk="0">
                    <a:moveTo>
                      <a:pt x="3786" y="1"/>
                    </a:moveTo>
                    <a:cubicBezTo>
                      <a:pt x="1691" y="1"/>
                      <a:pt x="0" y="1692"/>
                      <a:pt x="0" y="3787"/>
                    </a:cubicBezTo>
                    <a:cubicBezTo>
                      <a:pt x="0" y="5871"/>
                      <a:pt x="1691" y="7561"/>
                      <a:pt x="3786" y="7561"/>
                    </a:cubicBezTo>
                    <a:cubicBezTo>
                      <a:pt x="5870" y="7561"/>
                      <a:pt x="7561" y="5871"/>
                      <a:pt x="7561" y="3787"/>
                    </a:cubicBezTo>
                    <a:cubicBezTo>
                      <a:pt x="7561" y="1692"/>
                      <a:pt x="5870" y="1"/>
                      <a:pt x="37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extrusionOk="0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lnTo>
                      <a:pt x="10062" y="5037"/>
                    </a:lnTo>
                    <a:cubicBezTo>
                      <a:pt x="10062" y="2251"/>
                      <a:pt x="7811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7562" extrusionOk="0">
                    <a:moveTo>
                      <a:pt x="3786" y="1"/>
                    </a:moveTo>
                    <a:cubicBezTo>
                      <a:pt x="1691" y="1"/>
                      <a:pt x="0" y="1692"/>
                      <a:pt x="0" y="3787"/>
                    </a:cubicBezTo>
                    <a:cubicBezTo>
                      <a:pt x="0" y="5871"/>
                      <a:pt x="1691" y="7561"/>
                      <a:pt x="3786" y="7561"/>
                    </a:cubicBezTo>
                    <a:cubicBezTo>
                      <a:pt x="5870" y="7561"/>
                      <a:pt x="7561" y="5871"/>
                      <a:pt x="7561" y="3787"/>
                    </a:cubicBezTo>
                    <a:cubicBezTo>
                      <a:pt x="7561" y="1692"/>
                      <a:pt x="5870" y="1"/>
                      <a:pt x="37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extrusionOk="0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lnTo>
                      <a:pt x="10062" y="5037"/>
                    </a:lnTo>
                    <a:cubicBezTo>
                      <a:pt x="10062" y="2251"/>
                      <a:pt x="7811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7"/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7562" fill="none" extrusionOk="0">
                    <a:moveTo>
                      <a:pt x="7561" y="3787"/>
                    </a:moveTo>
                    <a:cubicBezTo>
                      <a:pt x="7561" y="5871"/>
                      <a:pt x="5870" y="7561"/>
                      <a:pt x="3786" y="7561"/>
                    </a:cubicBezTo>
                    <a:cubicBezTo>
                      <a:pt x="1691" y="7561"/>
                      <a:pt x="0" y="5871"/>
                      <a:pt x="0" y="3787"/>
                    </a:cubicBezTo>
                    <a:cubicBezTo>
                      <a:pt x="0" y="1692"/>
                      <a:pt x="1691" y="1"/>
                      <a:pt x="3786" y="1"/>
                    </a:cubicBezTo>
                    <a:cubicBezTo>
                      <a:pt x="5870" y="1"/>
                      <a:pt x="7561" y="1692"/>
                      <a:pt x="7561" y="3787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7"/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fill="none" extrusionOk="0">
                    <a:moveTo>
                      <a:pt x="10062" y="5037"/>
                    </a:moveTo>
                    <a:cubicBezTo>
                      <a:pt x="10062" y="2251"/>
                      <a:pt x="7811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7562" fill="none" extrusionOk="0">
                    <a:moveTo>
                      <a:pt x="7561" y="3787"/>
                    </a:moveTo>
                    <a:cubicBezTo>
                      <a:pt x="7561" y="5871"/>
                      <a:pt x="5870" y="7561"/>
                      <a:pt x="3786" y="7561"/>
                    </a:cubicBezTo>
                    <a:cubicBezTo>
                      <a:pt x="1691" y="7561"/>
                      <a:pt x="0" y="5871"/>
                      <a:pt x="0" y="3787"/>
                    </a:cubicBezTo>
                    <a:cubicBezTo>
                      <a:pt x="0" y="1692"/>
                      <a:pt x="1691" y="1"/>
                      <a:pt x="3786" y="1"/>
                    </a:cubicBezTo>
                    <a:cubicBezTo>
                      <a:pt x="5870" y="1"/>
                      <a:pt x="7561" y="1692"/>
                      <a:pt x="7561" y="3787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fill="none" extrusionOk="0">
                    <a:moveTo>
                      <a:pt x="10062" y="5037"/>
                    </a:moveTo>
                    <a:cubicBezTo>
                      <a:pt x="10062" y="2251"/>
                      <a:pt x="7811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3167260" y="2843813"/>
                <a:ext cx="211944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3775" y="1"/>
                    </a:moveTo>
                    <a:cubicBezTo>
                      <a:pt x="1691" y="1"/>
                      <a:pt x="1" y="1692"/>
                      <a:pt x="1" y="3787"/>
                    </a:cubicBezTo>
                    <a:cubicBezTo>
                      <a:pt x="1" y="5871"/>
                      <a:pt x="1691" y="7561"/>
                      <a:pt x="3775" y="7561"/>
                    </a:cubicBezTo>
                    <a:cubicBezTo>
                      <a:pt x="5871" y="7561"/>
                      <a:pt x="7561" y="5871"/>
                      <a:pt x="7561" y="3787"/>
                    </a:cubicBezTo>
                    <a:cubicBezTo>
                      <a:pt x="7561" y="1692"/>
                      <a:pt x="5871" y="1"/>
                      <a:pt x="37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3132562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extrusionOk="0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1" y="6287"/>
                    </a:lnTo>
                    <a:lnTo>
                      <a:pt x="10061" y="5037"/>
                    </a:lnTo>
                    <a:cubicBezTo>
                      <a:pt x="10061" y="2251"/>
                      <a:pt x="7823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3177938" y="2903568"/>
                <a:ext cx="190923" cy="28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1" fill="none" extrusionOk="0">
                    <a:moveTo>
                      <a:pt x="1" y="0"/>
                    </a:moveTo>
                    <a:lnTo>
                      <a:pt x="6811" y="0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3177938" y="2954270"/>
                <a:ext cx="190923" cy="28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1" fill="none" extrusionOk="0">
                    <a:moveTo>
                      <a:pt x="1" y="1"/>
                    </a:moveTo>
                    <a:lnTo>
                      <a:pt x="6811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3133234" y="3184207"/>
                <a:ext cx="280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" fill="none" extrusionOk="0">
                    <a:moveTo>
                      <a:pt x="0" y="0"/>
                    </a:moveTo>
                    <a:lnTo>
                      <a:pt x="10013" y="0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3156245" y="3117782"/>
                <a:ext cx="234310" cy="28"/>
              </a:xfrm>
              <a:custGeom>
                <a:avLst/>
                <a:gdLst/>
                <a:ahLst/>
                <a:cxnLst/>
                <a:rect l="l" t="t" r="r" b="b"/>
                <a:pathLst>
                  <a:path w="8360" h="1" fill="none" extrusionOk="0">
                    <a:moveTo>
                      <a:pt x="1" y="1"/>
                    </a:moveTo>
                    <a:lnTo>
                      <a:pt x="8359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3183292" y="3005000"/>
                <a:ext cx="180553" cy="28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1" fill="none" extrusionOk="0">
                    <a:moveTo>
                      <a:pt x="0" y="1"/>
                    </a:moveTo>
                    <a:lnTo>
                      <a:pt x="6442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3167260" y="2843813"/>
                <a:ext cx="211944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fill="none" extrusionOk="0">
                    <a:moveTo>
                      <a:pt x="7561" y="3787"/>
                    </a:moveTo>
                    <a:cubicBezTo>
                      <a:pt x="7561" y="5871"/>
                      <a:pt x="5871" y="7561"/>
                      <a:pt x="3775" y="7561"/>
                    </a:cubicBezTo>
                    <a:cubicBezTo>
                      <a:pt x="1691" y="7561"/>
                      <a:pt x="1" y="5871"/>
                      <a:pt x="1" y="3787"/>
                    </a:cubicBezTo>
                    <a:cubicBezTo>
                      <a:pt x="1" y="1692"/>
                      <a:pt x="1691" y="1"/>
                      <a:pt x="3775" y="1"/>
                    </a:cubicBezTo>
                    <a:cubicBezTo>
                      <a:pt x="5871" y="1"/>
                      <a:pt x="7561" y="1692"/>
                      <a:pt x="7561" y="3787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3132562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fill="none" extrusionOk="0">
                    <a:moveTo>
                      <a:pt x="10061" y="5037"/>
                    </a:moveTo>
                    <a:cubicBezTo>
                      <a:pt x="10061" y="2251"/>
                      <a:pt x="7823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1" y="6287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9" name="Google Shape;1569;p27"/>
          <p:cNvGrpSpPr/>
          <p:nvPr/>
        </p:nvGrpSpPr>
        <p:grpSpPr>
          <a:xfrm>
            <a:off x="4785736" y="1374313"/>
            <a:ext cx="1002460" cy="877765"/>
            <a:chOff x="4785736" y="1374313"/>
            <a:chExt cx="1002460" cy="877765"/>
          </a:xfrm>
        </p:grpSpPr>
        <p:sp>
          <p:nvSpPr>
            <p:cNvPr id="1570" name="Google Shape;1570;p27"/>
            <p:cNvSpPr/>
            <p:nvPr/>
          </p:nvSpPr>
          <p:spPr>
            <a:xfrm>
              <a:off x="4785736" y="1374313"/>
              <a:ext cx="1002460" cy="877765"/>
            </a:xfrm>
            <a:custGeom>
              <a:avLst/>
              <a:gdLst/>
              <a:ahLst/>
              <a:cxnLst/>
              <a:rect l="l" t="t" r="r" b="b"/>
              <a:pathLst>
                <a:path w="35767" h="31318" extrusionOk="0">
                  <a:moveTo>
                    <a:pt x="17889" y="0"/>
                  </a:moveTo>
                  <a:cubicBezTo>
                    <a:pt x="12480" y="0"/>
                    <a:pt x="7220" y="2811"/>
                    <a:pt x="4322" y="7833"/>
                  </a:cubicBezTo>
                  <a:cubicBezTo>
                    <a:pt x="0" y="15322"/>
                    <a:pt x="2560" y="24895"/>
                    <a:pt x="10049" y="29217"/>
                  </a:cubicBezTo>
                  <a:cubicBezTo>
                    <a:pt x="12516" y="30640"/>
                    <a:pt x="15210" y="31317"/>
                    <a:pt x="17869" y="31317"/>
                  </a:cubicBezTo>
                  <a:cubicBezTo>
                    <a:pt x="23281" y="31317"/>
                    <a:pt x="28546" y="28512"/>
                    <a:pt x="31444" y="23490"/>
                  </a:cubicBezTo>
                  <a:cubicBezTo>
                    <a:pt x="35766" y="16001"/>
                    <a:pt x="33195" y="6428"/>
                    <a:pt x="25706" y="2106"/>
                  </a:cubicBezTo>
                  <a:cubicBezTo>
                    <a:pt x="23239" y="678"/>
                    <a:pt x="20546" y="0"/>
                    <a:pt x="17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1" name="Google Shape;1571;p27"/>
            <p:cNvGrpSpPr/>
            <p:nvPr/>
          </p:nvGrpSpPr>
          <p:grpSpPr>
            <a:xfrm>
              <a:off x="5100401" y="1599112"/>
              <a:ext cx="373775" cy="428176"/>
              <a:chOff x="5100401" y="1599112"/>
              <a:chExt cx="373775" cy="428176"/>
            </a:xfrm>
          </p:grpSpPr>
          <p:sp>
            <p:nvSpPr>
              <p:cNvPr id="1572" name="Google Shape;1572;p27"/>
              <p:cNvSpPr/>
              <p:nvPr/>
            </p:nvSpPr>
            <p:spPr>
              <a:xfrm>
                <a:off x="5100401" y="1599112"/>
                <a:ext cx="373775" cy="428176"/>
              </a:xfrm>
              <a:custGeom>
                <a:avLst/>
                <a:gdLst/>
                <a:ahLst/>
                <a:cxnLst/>
                <a:rect l="l" t="t" r="r" b="b"/>
                <a:pathLst>
                  <a:path w="13336" h="15277" extrusionOk="0">
                    <a:moveTo>
                      <a:pt x="6668" y="1"/>
                    </a:moveTo>
                    <a:lnTo>
                      <a:pt x="1" y="3334"/>
                    </a:lnTo>
                    <a:cubicBezTo>
                      <a:pt x="1" y="3334"/>
                      <a:pt x="1" y="10823"/>
                      <a:pt x="6668" y="15276"/>
                    </a:cubicBezTo>
                    <a:cubicBezTo>
                      <a:pt x="13336" y="10823"/>
                      <a:pt x="13336" y="3334"/>
                      <a:pt x="13336" y="3334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7"/>
              <p:cNvSpPr/>
              <p:nvPr/>
            </p:nvSpPr>
            <p:spPr>
              <a:xfrm>
                <a:off x="5149449" y="1651187"/>
                <a:ext cx="275342" cy="317692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11335" fill="none" extrusionOk="0">
                    <a:moveTo>
                      <a:pt x="4918" y="11335"/>
                    </a:moveTo>
                    <a:cubicBezTo>
                      <a:pt x="1203" y="8370"/>
                      <a:pt x="251" y="4310"/>
                      <a:pt x="1" y="2465"/>
                    </a:cubicBezTo>
                    <a:lnTo>
                      <a:pt x="4918" y="0"/>
                    </a:lnTo>
                    <a:lnTo>
                      <a:pt x="9824" y="2465"/>
                    </a:lnTo>
                    <a:cubicBezTo>
                      <a:pt x="9585" y="4322"/>
                      <a:pt x="8645" y="8358"/>
                      <a:pt x="4918" y="11335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7"/>
              <p:cNvSpPr/>
              <p:nvPr/>
            </p:nvSpPr>
            <p:spPr>
              <a:xfrm>
                <a:off x="5233223" y="1751946"/>
                <a:ext cx="125507" cy="94144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3359" fill="none" extrusionOk="0">
                    <a:moveTo>
                      <a:pt x="0" y="1965"/>
                    </a:moveTo>
                    <a:lnTo>
                      <a:pt x="1405" y="3358"/>
                    </a:lnTo>
                    <a:lnTo>
                      <a:pt x="4477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5100401" y="1599112"/>
                <a:ext cx="373775" cy="428176"/>
              </a:xfrm>
              <a:custGeom>
                <a:avLst/>
                <a:gdLst/>
                <a:ahLst/>
                <a:cxnLst/>
                <a:rect l="l" t="t" r="r" b="b"/>
                <a:pathLst>
                  <a:path w="13336" h="15277" fill="none" extrusionOk="0">
                    <a:moveTo>
                      <a:pt x="6668" y="15276"/>
                    </a:moveTo>
                    <a:cubicBezTo>
                      <a:pt x="1" y="10823"/>
                      <a:pt x="1" y="3334"/>
                      <a:pt x="1" y="3334"/>
                    </a:cubicBezTo>
                    <a:lnTo>
                      <a:pt x="6668" y="1"/>
                    </a:lnTo>
                    <a:lnTo>
                      <a:pt x="13336" y="3334"/>
                    </a:lnTo>
                    <a:cubicBezTo>
                      <a:pt x="13336" y="3334"/>
                      <a:pt x="13336" y="10823"/>
                      <a:pt x="6668" y="15276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6" name="Google Shape;1576;p27"/>
          <p:cNvGrpSpPr/>
          <p:nvPr/>
        </p:nvGrpSpPr>
        <p:grpSpPr>
          <a:xfrm>
            <a:off x="954063" y="1405454"/>
            <a:ext cx="1874473" cy="1275520"/>
            <a:chOff x="404251" y="1324064"/>
            <a:chExt cx="1312528" cy="631419"/>
          </a:xfrm>
        </p:grpSpPr>
        <p:sp>
          <p:nvSpPr>
            <p:cNvPr id="1577" name="Google Shape;1577;p27"/>
            <p:cNvSpPr txBox="1"/>
            <p:nvPr/>
          </p:nvSpPr>
          <p:spPr>
            <a:xfrm>
              <a:off x="420779" y="132406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scripting</a:t>
              </a:r>
              <a:endParaRPr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78" name="Google Shape;1578;p27"/>
            <p:cNvSpPr txBox="1"/>
            <p:nvPr/>
          </p:nvSpPr>
          <p:spPr>
            <a:xfrm>
              <a:off x="404251" y="151328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We</a:t>
              </a:r>
              <a:r>
                <a:rPr lang="fr-FR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fr-FR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developed</a:t>
              </a:r>
              <a:r>
                <a:rPr lang="fr-FR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code </a:t>
              </a:r>
              <a:r>
                <a:rPr lang="fr-FR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using</a:t>
              </a:r>
              <a:r>
                <a:rPr lang="fr-FR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the Universal langage Python 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79" name="Google Shape;1579;p27"/>
          <p:cNvGrpSpPr/>
          <p:nvPr/>
        </p:nvGrpSpPr>
        <p:grpSpPr>
          <a:xfrm>
            <a:off x="6777300" y="2521508"/>
            <a:ext cx="1973062" cy="1129811"/>
            <a:chOff x="7405301" y="1296675"/>
            <a:chExt cx="1313698" cy="666258"/>
          </a:xfrm>
        </p:grpSpPr>
        <p:sp>
          <p:nvSpPr>
            <p:cNvPr id="1580" name="Google Shape;1580;p27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AI</a:t>
              </a:r>
              <a:r>
                <a:rPr lang="en" sz="18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endParaRPr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81" name="Google Shape;1581;p27"/>
            <p:cNvSpPr txBox="1"/>
            <p:nvPr/>
          </p:nvSpPr>
          <p:spPr>
            <a:xfrm>
              <a:off x="7422999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W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 use the help of LLMS to identify cyberabuse and online harrassement 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88" name="Google Shape;1588;p27"/>
          <p:cNvGrpSpPr/>
          <p:nvPr/>
        </p:nvGrpSpPr>
        <p:grpSpPr>
          <a:xfrm>
            <a:off x="982679" y="3777585"/>
            <a:ext cx="1816890" cy="1165201"/>
            <a:chOff x="415518" y="2651768"/>
            <a:chExt cx="1323259" cy="753231"/>
          </a:xfrm>
        </p:grpSpPr>
        <p:sp>
          <p:nvSpPr>
            <p:cNvPr id="1589" name="Google Shape;1589;p27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Web</a:t>
              </a:r>
              <a:endParaRPr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90" name="Google Shape;1590;p27"/>
            <p:cNvSpPr txBox="1"/>
            <p:nvPr/>
          </p:nvSpPr>
          <p:spPr>
            <a:xfrm>
              <a:off x="415518" y="2852168"/>
              <a:ext cx="1296000" cy="552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we</a:t>
              </a:r>
              <a:r>
                <a:rPr lang="fr-FR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fr-FR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utilized</a:t>
              </a:r>
              <a:r>
                <a:rPr lang="fr-FR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the </a:t>
              </a:r>
              <a:r>
                <a:rPr lang="fr-FR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Streamlit</a:t>
              </a:r>
              <a:r>
                <a:rPr lang="fr-FR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package to merge the front and </a:t>
              </a:r>
              <a:r>
                <a:rPr lang="fr-FR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back-end</a:t>
              </a:r>
              <a:r>
                <a:rPr lang="fr-FR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0" name="Google Shape;3360;p37"/>
          <p:cNvGrpSpPr/>
          <p:nvPr/>
        </p:nvGrpSpPr>
        <p:grpSpPr>
          <a:xfrm>
            <a:off x="4692246" y="2938411"/>
            <a:ext cx="3894575" cy="548787"/>
            <a:chOff x="4590600" y="3114189"/>
            <a:chExt cx="3894575" cy="548787"/>
          </a:xfrm>
        </p:grpSpPr>
        <p:sp>
          <p:nvSpPr>
            <p:cNvPr id="3361" name="Google Shape;3361;p37"/>
            <p:cNvSpPr/>
            <p:nvPr/>
          </p:nvSpPr>
          <p:spPr>
            <a:xfrm>
              <a:off x="4875875" y="3116376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sing cloud hosting we ensured both portability and scallablility  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4590600" y="3114189"/>
              <a:ext cx="547291" cy="546616"/>
            </a:xfrm>
            <a:custGeom>
              <a:avLst/>
              <a:gdLst/>
              <a:ahLst/>
              <a:cxnLst/>
              <a:rect l="l" t="t" r="r" b="b"/>
              <a:pathLst>
                <a:path w="27554" h="27520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366" name="Google Shape;3366;p37"/>
          <p:cNvSpPr/>
          <p:nvPr/>
        </p:nvSpPr>
        <p:spPr>
          <a:xfrm>
            <a:off x="4692246" y="442641"/>
            <a:ext cx="3991500" cy="546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accent4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Streamlit</a:t>
            </a:r>
            <a:endParaRPr dirty="0">
              <a:solidFill>
                <a:schemeClr val="accent4">
                  <a:lumMod val="7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367" name="Google Shape;3367;p37"/>
          <p:cNvGrpSpPr/>
          <p:nvPr/>
        </p:nvGrpSpPr>
        <p:grpSpPr>
          <a:xfrm>
            <a:off x="7723163" y="3680564"/>
            <a:ext cx="1497049" cy="2666212"/>
            <a:chOff x="-1006072" y="1271750"/>
            <a:chExt cx="4357952" cy="5991287"/>
          </a:xfrm>
        </p:grpSpPr>
        <p:sp>
          <p:nvSpPr>
            <p:cNvPr id="3368" name="Google Shape;3368;p37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7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7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7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7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7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7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7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7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7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7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7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7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7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7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7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7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7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7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7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7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7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7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7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7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7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27011BE5-7879-6134-20F1-2ABC79C19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9085"/>
            <a:ext cx="4443834" cy="5172585"/>
          </a:xfrm>
          <a:prstGeom prst="rect">
            <a:avLst/>
          </a:prstGeom>
        </p:spPr>
      </p:pic>
      <p:sp>
        <p:nvSpPr>
          <p:cNvPr id="8" name="Google Shape;325;p18">
            <a:extLst>
              <a:ext uri="{FF2B5EF4-FFF2-40B4-BE49-F238E27FC236}">
                <a16:creationId xmlns:a16="http://schemas.microsoft.com/office/drawing/2014/main" id="{A043FE0A-40B8-5194-F45E-98FF2C3F6353}"/>
              </a:ext>
            </a:extLst>
          </p:cNvPr>
          <p:cNvSpPr/>
          <p:nvPr/>
        </p:nvSpPr>
        <p:spPr>
          <a:xfrm>
            <a:off x="4774029" y="3088854"/>
            <a:ext cx="398781" cy="230728"/>
          </a:xfrm>
          <a:custGeom>
            <a:avLst/>
            <a:gdLst/>
            <a:ahLst/>
            <a:cxnLst/>
            <a:rect l="l" t="t" r="r" b="b"/>
            <a:pathLst>
              <a:path w="12121" h="7013" fill="none" extrusionOk="0">
                <a:moveTo>
                  <a:pt x="5001" y="7013"/>
                </a:moveTo>
                <a:lnTo>
                  <a:pt x="2262" y="7013"/>
                </a:lnTo>
                <a:cubicBezTo>
                  <a:pt x="1119" y="7013"/>
                  <a:pt x="0" y="6060"/>
                  <a:pt x="0" y="4870"/>
                </a:cubicBezTo>
                <a:cubicBezTo>
                  <a:pt x="0" y="3774"/>
                  <a:pt x="810" y="2786"/>
                  <a:pt x="1941" y="2786"/>
                </a:cubicBezTo>
                <a:cubicBezTo>
                  <a:pt x="2262" y="2786"/>
                  <a:pt x="2572" y="2881"/>
                  <a:pt x="2858" y="3012"/>
                </a:cubicBezTo>
                <a:cubicBezTo>
                  <a:pt x="2858" y="2941"/>
                  <a:pt x="2846" y="2858"/>
                  <a:pt x="2846" y="2786"/>
                </a:cubicBezTo>
                <a:cubicBezTo>
                  <a:pt x="2846" y="1238"/>
                  <a:pt x="4096" y="0"/>
                  <a:pt x="5632" y="0"/>
                </a:cubicBezTo>
                <a:cubicBezTo>
                  <a:pt x="6941" y="0"/>
                  <a:pt x="8037" y="917"/>
                  <a:pt x="8334" y="2131"/>
                </a:cubicBezTo>
                <a:cubicBezTo>
                  <a:pt x="8704" y="1881"/>
                  <a:pt x="9168" y="1726"/>
                  <a:pt x="9644" y="1726"/>
                </a:cubicBezTo>
                <a:cubicBezTo>
                  <a:pt x="10359" y="1726"/>
                  <a:pt x="11049" y="2060"/>
                  <a:pt x="11490" y="2619"/>
                </a:cubicBezTo>
                <a:cubicBezTo>
                  <a:pt x="11823" y="3036"/>
                  <a:pt x="12002" y="3560"/>
                  <a:pt x="12025" y="4096"/>
                </a:cubicBezTo>
                <a:cubicBezTo>
                  <a:pt x="12121" y="5513"/>
                  <a:pt x="11252" y="7013"/>
                  <a:pt x="9739" y="7013"/>
                </a:cubicBezTo>
                <a:lnTo>
                  <a:pt x="7072" y="7013"/>
                </a:lnTo>
                <a:lnTo>
                  <a:pt x="7072" y="7013"/>
                </a:lnTo>
                <a:lnTo>
                  <a:pt x="7072" y="5060"/>
                </a:lnTo>
                <a:lnTo>
                  <a:pt x="7751" y="5060"/>
                </a:lnTo>
                <a:lnTo>
                  <a:pt x="6037" y="3155"/>
                </a:lnTo>
                <a:lnTo>
                  <a:pt x="4334" y="5060"/>
                </a:lnTo>
                <a:lnTo>
                  <a:pt x="5013" y="5060"/>
                </a:lnTo>
                <a:lnTo>
                  <a:pt x="5013" y="7013"/>
                </a:lnTo>
              </a:path>
            </a:pathLst>
          </a:custGeom>
          <a:solidFill>
            <a:schemeClr val="accent5"/>
          </a:solidFill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361;p37">
            <a:extLst>
              <a:ext uri="{FF2B5EF4-FFF2-40B4-BE49-F238E27FC236}">
                <a16:creationId xmlns:a16="http://schemas.microsoft.com/office/drawing/2014/main" id="{96150DA3-CCDF-FDDE-F30E-CC04137109F6}"/>
              </a:ext>
            </a:extLst>
          </p:cNvPr>
          <p:cNvSpPr/>
          <p:nvPr/>
        </p:nvSpPr>
        <p:spPr>
          <a:xfrm>
            <a:off x="4963507" y="1646296"/>
            <a:ext cx="3609300" cy="54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91425" rIns="2743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We  achieved a </a:t>
            </a:r>
            <a:r>
              <a:rPr lang="en-US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coherant</a:t>
            </a: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,</a:t>
            </a:r>
            <a:r>
              <a:rPr lang="en-US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interactive,and</a:t>
            </a: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            accessible web page using the technology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Streamlit</a:t>
            </a: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</a:p>
        </p:txBody>
      </p:sp>
      <p:sp>
        <p:nvSpPr>
          <p:cNvPr id="3359" name="Google Shape;3359;p37"/>
          <p:cNvSpPr/>
          <p:nvPr/>
        </p:nvSpPr>
        <p:spPr>
          <a:xfrm>
            <a:off x="4734663" y="1646296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" name="Google Shape;375;p19">
            <a:extLst>
              <a:ext uri="{FF2B5EF4-FFF2-40B4-BE49-F238E27FC236}">
                <a16:creationId xmlns:a16="http://schemas.microsoft.com/office/drawing/2014/main" id="{660E134D-FCA1-E549-26D6-BCB557389CF5}"/>
              </a:ext>
            </a:extLst>
          </p:cNvPr>
          <p:cNvSpPr/>
          <p:nvPr/>
        </p:nvSpPr>
        <p:spPr>
          <a:xfrm flipH="1">
            <a:off x="4747509" y="1688208"/>
            <a:ext cx="521600" cy="462775"/>
          </a:xfrm>
          <a:custGeom>
            <a:avLst/>
            <a:gdLst/>
            <a:ahLst/>
            <a:cxnLst/>
            <a:rect l="l" t="t" r="r" b="b"/>
            <a:pathLst>
              <a:path w="12348" h="10833" extrusionOk="0">
                <a:moveTo>
                  <a:pt x="5168" y="295"/>
                </a:moveTo>
                <a:cubicBezTo>
                  <a:pt x="4489" y="664"/>
                  <a:pt x="3929" y="1391"/>
                  <a:pt x="3536" y="2343"/>
                </a:cubicBezTo>
                <a:lnTo>
                  <a:pt x="1941" y="2343"/>
                </a:lnTo>
                <a:cubicBezTo>
                  <a:pt x="2393" y="1748"/>
                  <a:pt x="2965" y="1224"/>
                  <a:pt x="3656" y="843"/>
                </a:cubicBezTo>
                <a:cubicBezTo>
                  <a:pt x="4132" y="569"/>
                  <a:pt x="4644" y="390"/>
                  <a:pt x="5168" y="295"/>
                </a:cubicBezTo>
                <a:close/>
                <a:moveTo>
                  <a:pt x="6061" y="236"/>
                </a:moveTo>
                <a:lnTo>
                  <a:pt x="6061" y="2355"/>
                </a:lnTo>
                <a:lnTo>
                  <a:pt x="3763" y="2355"/>
                </a:lnTo>
                <a:cubicBezTo>
                  <a:pt x="4287" y="1105"/>
                  <a:pt x="5120" y="295"/>
                  <a:pt x="6061" y="236"/>
                </a:cubicBezTo>
                <a:close/>
                <a:moveTo>
                  <a:pt x="6251" y="236"/>
                </a:moveTo>
                <a:cubicBezTo>
                  <a:pt x="7180" y="295"/>
                  <a:pt x="8025" y="1105"/>
                  <a:pt x="8537" y="2355"/>
                </a:cubicBezTo>
                <a:lnTo>
                  <a:pt x="6251" y="2355"/>
                </a:lnTo>
                <a:lnTo>
                  <a:pt x="6251" y="236"/>
                </a:lnTo>
                <a:close/>
                <a:moveTo>
                  <a:pt x="7144" y="295"/>
                </a:moveTo>
                <a:lnTo>
                  <a:pt x="7144" y="295"/>
                </a:lnTo>
                <a:cubicBezTo>
                  <a:pt x="8406" y="545"/>
                  <a:pt x="9585" y="1260"/>
                  <a:pt x="10383" y="2355"/>
                </a:cubicBezTo>
                <a:lnTo>
                  <a:pt x="8763" y="2355"/>
                </a:lnTo>
                <a:cubicBezTo>
                  <a:pt x="8382" y="1403"/>
                  <a:pt x="7799" y="664"/>
                  <a:pt x="7144" y="295"/>
                </a:cubicBezTo>
                <a:close/>
                <a:moveTo>
                  <a:pt x="3465" y="2569"/>
                </a:moveTo>
                <a:cubicBezTo>
                  <a:pt x="3167" y="3367"/>
                  <a:pt x="2989" y="4320"/>
                  <a:pt x="2977" y="5332"/>
                </a:cubicBezTo>
                <a:lnTo>
                  <a:pt x="965" y="5332"/>
                </a:lnTo>
                <a:cubicBezTo>
                  <a:pt x="977" y="4355"/>
                  <a:pt x="1274" y="3391"/>
                  <a:pt x="1810" y="2569"/>
                </a:cubicBezTo>
                <a:close/>
                <a:moveTo>
                  <a:pt x="6061" y="2569"/>
                </a:moveTo>
                <a:lnTo>
                  <a:pt x="6061" y="5332"/>
                </a:lnTo>
                <a:lnTo>
                  <a:pt x="3179" y="5332"/>
                </a:lnTo>
                <a:cubicBezTo>
                  <a:pt x="3191" y="4308"/>
                  <a:pt x="3382" y="3355"/>
                  <a:pt x="3679" y="2569"/>
                </a:cubicBezTo>
                <a:close/>
                <a:moveTo>
                  <a:pt x="8632" y="2569"/>
                </a:moveTo>
                <a:cubicBezTo>
                  <a:pt x="8930" y="3367"/>
                  <a:pt x="9109" y="4320"/>
                  <a:pt x="9120" y="5332"/>
                </a:cubicBezTo>
                <a:lnTo>
                  <a:pt x="6251" y="5332"/>
                </a:lnTo>
                <a:lnTo>
                  <a:pt x="6251" y="2569"/>
                </a:lnTo>
                <a:close/>
                <a:moveTo>
                  <a:pt x="10525" y="2569"/>
                </a:moveTo>
                <a:cubicBezTo>
                  <a:pt x="10597" y="2676"/>
                  <a:pt x="10668" y="2796"/>
                  <a:pt x="10728" y="2903"/>
                </a:cubicBezTo>
                <a:cubicBezTo>
                  <a:pt x="11156" y="3689"/>
                  <a:pt x="11371" y="4522"/>
                  <a:pt x="11371" y="5332"/>
                </a:cubicBezTo>
                <a:lnTo>
                  <a:pt x="9335" y="5332"/>
                </a:lnTo>
                <a:cubicBezTo>
                  <a:pt x="9311" y="4320"/>
                  <a:pt x="9132" y="3367"/>
                  <a:pt x="8835" y="2569"/>
                </a:cubicBezTo>
                <a:close/>
                <a:moveTo>
                  <a:pt x="2977" y="5546"/>
                </a:moveTo>
                <a:cubicBezTo>
                  <a:pt x="2989" y="6558"/>
                  <a:pt x="3167" y="7510"/>
                  <a:pt x="3465" y="8308"/>
                </a:cubicBezTo>
                <a:lnTo>
                  <a:pt x="1846" y="8308"/>
                </a:lnTo>
                <a:cubicBezTo>
                  <a:pt x="1751" y="8177"/>
                  <a:pt x="1679" y="8058"/>
                  <a:pt x="1584" y="7915"/>
                </a:cubicBezTo>
                <a:cubicBezTo>
                  <a:pt x="1191" y="7165"/>
                  <a:pt x="977" y="6344"/>
                  <a:pt x="965" y="5546"/>
                </a:cubicBezTo>
                <a:close/>
                <a:moveTo>
                  <a:pt x="6061" y="5546"/>
                </a:moveTo>
                <a:lnTo>
                  <a:pt x="6061" y="8308"/>
                </a:lnTo>
                <a:lnTo>
                  <a:pt x="3679" y="8308"/>
                </a:lnTo>
                <a:cubicBezTo>
                  <a:pt x="3382" y="7510"/>
                  <a:pt x="3191" y="6558"/>
                  <a:pt x="3179" y="5546"/>
                </a:cubicBezTo>
                <a:close/>
                <a:moveTo>
                  <a:pt x="9120" y="5546"/>
                </a:moveTo>
                <a:cubicBezTo>
                  <a:pt x="9109" y="6570"/>
                  <a:pt x="8930" y="7522"/>
                  <a:pt x="8632" y="8308"/>
                </a:cubicBezTo>
                <a:lnTo>
                  <a:pt x="6251" y="8308"/>
                </a:lnTo>
                <a:lnTo>
                  <a:pt x="6251" y="5546"/>
                </a:lnTo>
                <a:close/>
                <a:moveTo>
                  <a:pt x="11371" y="5546"/>
                </a:moveTo>
                <a:cubicBezTo>
                  <a:pt x="11335" y="6522"/>
                  <a:pt x="11037" y="7499"/>
                  <a:pt x="10490" y="8308"/>
                </a:cubicBezTo>
                <a:lnTo>
                  <a:pt x="8835" y="8308"/>
                </a:lnTo>
                <a:cubicBezTo>
                  <a:pt x="9132" y="7510"/>
                  <a:pt x="9311" y="6558"/>
                  <a:pt x="9335" y="5546"/>
                </a:cubicBezTo>
                <a:close/>
                <a:moveTo>
                  <a:pt x="3536" y="8522"/>
                </a:moveTo>
                <a:cubicBezTo>
                  <a:pt x="3894" y="9404"/>
                  <a:pt x="4406" y="10094"/>
                  <a:pt x="5013" y="10487"/>
                </a:cubicBezTo>
                <a:cubicBezTo>
                  <a:pt x="3834" y="10201"/>
                  <a:pt x="2751" y="9534"/>
                  <a:pt x="1989" y="8522"/>
                </a:cubicBezTo>
                <a:close/>
                <a:moveTo>
                  <a:pt x="10359" y="8522"/>
                </a:moveTo>
                <a:cubicBezTo>
                  <a:pt x="9906" y="9106"/>
                  <a:pt x="9347" y="9606"/>
                  <a:pt x="8680" y="9975"/>
                </a:cubicBezTo>
                <a:cubicBezTo>
                  <a:pt x="8228" y="10237"/>
                  <a:pt x="7751" y="10392"/>
                  <a:pt x="7275" y="10499"/>
                </a:cubicBezTo>
                <a:cubicBezTo>
                  <a:pt x="7882" y="10118"/>
                  <a:pt x="8406" y="9415"/>
                  <a:pt x="8775" y="8522"/>
                </a:cubicBezTo>
                <a:close/>
                <a:moveTo>
                  <a:pt x="6061" y="8522"/>
                </a:moveTo>
                <a:lnTo>
                  <a:pt x="6061" y="10618"/>
                </a:lnTo>
                <a:cubicBezTo>
                  <a:pt x="5965" y="10618"/>
                  <a:pt x="5858" y="10618"/>
                  <a:pt x="5775" y="10606"/>
                </a:cubicBezTo>
                <a:cubicBezTo>
                  <a:pt x="4953" y="10427"/>
                  <a:pt x="4227" y="9642"/>
                  <a:pt x="3763" y="8522"/>
                </a:cubicBezTo>
                <a:close/>
                <a:moveTo>
                  <a:pt x="8537" y="8522"/>
                </a:moveTo>
                <a:cubicBezTo>
                  <a:pt x="8061" y="9642"/>
                  <a:pt x="7346" y="10427"/>
                  <a:pt x="6513" y="10606"/>
                </a:cubicBezTo>
                <a:cubicBezTo>
                  <a:pt x="6442" y="10606"/>
                  <a:pt x="6358" y="10606"/>
                  <a:pt x="6251" y="10618"/>
                </a:cubicBezTo>
                <a:lnTo>
                  <a:pt x="6251" y="8522"/>
                </a:lnTo>
                <a:close/>
                <a:moveTo>
                  <a:pt x="6161" y="1"/>
                </a:moveTo>
                <a:cubicBezTo>
                  <a:pt x="5283" y="1"/>
                  <a:pt x="4393" y="214"/>
                  <a:pt x="3572" y="664"/>
                </a:cubicBezTo>
                <a:cubicBezTo>
                  <a:pt x="953" y="2093"/>
                  <a:pt x="0" y="5391"/>
                  <a:pt x="1429" y="7999"/>
                </a:cubicBezTo>
                <a:cubicBezTo>
                  <a:pt x="2334" y="9665"/>
                  <a:pt x="4001" y="10642"/>
                  <a:pt x="5763" y="10785"/>
                </a:cubicBezTo>
                <a:cubicBezTo>
                  <a:pt x="5894" y="10808"/>
                  <a:pt x="6025" y="10832"/>
                  <a:pt x="6156" y="10832"/>
                </a:cubicBezTo>
                <a:cubicBezTo>
                  <a:pt x="6275" y="10832"/>
                  <a:pt x="6418" y="10808"/>
                  <a:pt x="6537" y="10785"/>
                </a:cubicBezTo>
                <a:cubicBezTo>
                  <a:pt x="7287" y="10737"/>
                  <a:pt x="8061" y="10511"/>
                  <a:pt x="8775" y="10130"/>
                </a:cubicBezTo>
                <a:cubicBezTo>
                  <a:pt x="11383" y="8713"/>
                  <a:pt x="12347" y="5427"/>
                  <a:pt x="10906" y="2807"/>
                </a:cubicBezTo>
                <a:cubicBezTo>
                  <a:pt x="9928" y="1013"/>
                  <a:pt x="8071" y="1"/>
                  <a:pt x="61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6" grpId="0"/>
      <p:bldP spid="12" grpId="0" animBg="1"/>
      <p:bldP spid="33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0" name="Google Shape;1960;p30"/>
          <p:cNvGrpSpPr/>
          <p:nvPr/>
        </p:nvGrpSpPr>
        <p:grpSpPr>
          <a:xfrm>
            <a:off x="7268739" y="3315170"/>
            <a:ext cx="1688588" cy="1595503"/>
            <a:chOff x="4103636" y="1310849"/>
            <a:chExt cx="2120311" cy="2125153"/>
          </a:xfrm>
        </p:grpSpPr>
        <p:sp>
          <p:nvSpPr>
            <p:cNvPr id="1961" name="Google Shape;1961;p30"/>
            <p:cNvSpPr/>
            <p:nvPr/>
          </p:nvSpPr>
          <p:spPr>
            <a:xfrm>
              <a:off x="5066911" y="2499213"/>
              <a:ext cx="418050" cy="242450"/>
            </a:xfrm>
            <a:custGeom>
              <a:avLst/>
              <a:gdLst/>
              <a:ahLst/>
              <a:cxnLst/>
              <a:rect l="l" t="t" r="r" b="b"/>
              <a:pathLst>
                <a:path w="14158" h="8211" extrusionOk="0">
                  <a:moveTo>
                    <a:pt x="4086" y="1"/>
                  </a:moveTo>
                  <a:cubicBezTo>
                    <a:pt x="3790" y="1"/>
                    <a:pt x="3495" y="66"/>
                    <a:pt x="3275" y="197"/>
                  </a:cubicBezTo>
                  <a:lnTo>
                    <a:pt x="1787" y="1055"/>
                  </a:lnTo>
                  <a:lnTo>
                    <a:pt x="346" y="1888"/>
                  </a:lnTo>
                  <a:cubicBezTo>
                    <a:pt x="120" y="2031"/>
                    <a:pt x="1" y="2210"/>
                    <a:pt x="1" y="2376"/>
                  </a:cubicBezTo>
                  <a:lnTo>
                    <a:pt x="1" y="2400"/>
                  </a:lnTo>
                  <a:lnTo>
                    <a:pt x="1" y="2436"/>
                  </a:lnTo>
                  <a:cubicBezTo>
                    <a:pt x="13" y="2436"/>
                    <a:pt x="13" y="2448"/>
                    <a:pt x="13" y="2460"/>
                  </a:cubicBezTo>
                  <a:lnTo>
                    <a:pt x="13" y="2495"/>
                  </a:lnTo>
                  <a:cubicBezTo>
                    <a:pt x="13" y="2495"/>
                    <a:pt x="25" y="2507"/>
                    <a:pt x="25" y="2519"/>
                  </a:cubicBezTo>
                  <a:cubicBezTo>
                    <a:pt x="25" y="2531"/>
                    <a:pt x="48" y="2531"/>
                    <a:pt x="48" y="2555"/>
                  </a:cubicBezTo>
                  <a:cubicBezTo>
                    <a:pt x="48" y="2555"/>
                    <a:pt x="60" y="2567"/>
                    <a:pt x="60" y="2579"/>
                  </a:cubicBezTo>
                  <a:cubicBezTo>
                    <a:pt x="60" y="2591"/>
                    <a:pt x="72" y="2591"/>
                    <a:pt x="72" y="2614"/>
                  </a:cubicBezTo>
                  <a:cubicBezTo>
                    <a:pt x="96" y="2614"/>
                    <a:pt x="96" y="2626"/>
                    <a:pt x="108" y="2638"/>
                  </a:cubicBezTo>
                  <a:cubicBezTo>
                    <a:pt x="108" y="2650"/>
                    <a:pt x="108" y="2650"/>
                    <a:pt x="120" y="2674"/>
                  </a:cubicBezTo>
                  <a:lnTo>
                    <a:pt x="156" y="2698"/>
                  </a:lnTo>
                  <a:lnTo>
                    <a:pt x="179" y="2733"/>
                  </a:lnTo>
                  <a:cubicBezTo>
                    <a:pt x="191" y="2733"/>
                    <a:pt x="215" y="2745"/>
                    <a:pt x="227" y="2757"/>
                  </a:cubicBezTo>
                  <a:cubicBezTo>
                    <a:pt x="239" y="2757"/>
                    <a:pt x="239" y="2769"/>
                    <a:pt x="251" y="2769"/>
                  </a:cubicBezTo>
                  <a:cubicBezTo>
                    <a:pt x="275" y="2793"/>
                    <a:pt x="298" y="2805"/>
                    <a:pt x="334" y="2817"/>
                  </a:cubicBezTo>
                  <a:lnTo>
                    <a:pt x="9300" y="7996"/>
                  </a:lnTo>
                  <a:lnTo>
                    <a:pt x="9395" y="8044"/>
                  </a:lnTo>
                  <a:cubicBezTo>
                    <a:pt x="9407" y="8044"/>
                    <a:pt x="9407" y="8055"/>
                    <a:pt x="9419" y="8055"/>
                  </a:cubicBezTo>
                  <a:cubicBezTo>
                    <a:pt x="9442" y="8067"/>
                    <a:pt x="9466" y="8067"/>
                    <a:pt x="9478" y="8091"/>
                  </a:cubicBezTo>
                  <a:cubicBezTo>
                    <a:pt x="9514" y="8103"/>
                    <a:pt x="9562" y="8115"/>
                    <a:pt x="9597" y="8127"/>
                  </a:cubicBezTo>
                  <a:cubicBezTo>
                    <a:pt x="9621" y="8151"/>
                    <a:pt x="9633" y="8151"/>
                    <a:pt x="9645" y="8151"/>
                  </a:cubicBezTo>
                  <a:cubicBezTo>
                    <a:pt x="9681" y="8151"/>
                    <a:pt x="9693" y="8163"/>
                    <a:pt x="9716" y="8163"/>
                  </a:cubicBezTo>
                  <a:cubicBezTo>
                    <a:pt x="9740" y="8175"/>
                    <a:pt x="9752" y="8175"/>
                    <a:pt x="9764" y="8175"/>
                  </a:cubicBezTo>
                  <a:cubicBezTo>
                    <a:pt x="9776" y="8186"/>
                    <a:pt x="9812" y="8186"/>
                    <a:pt x="9823" y="8186"/>
                  </a:cubicBezTo>
                  <a:cubicBezTo>
                    <a:pt x="9835" y="8210"/>
                    <a:pt x="9859" y="8210"/>
                    <a:pt x="9871" y="8210"/>
                  </a:cubicBezTo>
                  <a:lnTo>
                    <a:pt x="10335" y="8210"/>
                  </a:lnTo>
                  <a:cubicBezTo>
                    <a:pt x="10371" y="8210"/>
                    <a:pt x="10419" y="8210"/>
                    <a:pt x="10466" y="8186"/>
                  </a:cubicBezTo>
                  <a:cubicBezTo>
                    <a:pt x="10478" y="8175"/>
                    <a:pt x="10490" y="8175"/>
                    <a:pt x="10514" y="8175"/>
                  </a:cubicBezTo>
                  <a:cubicBezTo>
                    <a:pt x="10526" y="8175"/>
                    <a:pt x="10550" y="8163"/>
                    <a:pt x="10574" y="8163"/>
                  </a:cubicBezTo>
                  <a:cubicBezTo>
                    <a:pt x="10585" y="8163"/>
                    <a:pt x="10597" y="8151"/>
                    <a:pt x="10609" y="8151"/>
                  </a:cubicBezTo>
                  <a:cubicBezTo>
                    <a:pt x="10633" y="8151"/>
                    <a:pt x="10657" y="8127"/>
                    <a:pt x="10669" y="8127"/>
                  </a:cubicBezTo>
                  <a:cubicBezTo>
                    <a:pt x="10693" y="8127"/>
                    <a:pt x="10693" y="8115"/>
                    <a:pt x="10705" y="8115"/>
                  </a:cubicBezTo>
                  <a:cubicBezTo>
                    <a:pt x="10728" y="8115"/>
                    <a:pt x="10764" y="8103"/>
                    <a:pt x="10788" y="8091"/>
                  </a:cubicBezTo>
                  <a:cubicBezTo>
                    <a:pt x="10812" y="8091"/>
                    <a:pt x="10812" y="8067"/>
                    <a:pt x="10824" y="8067"/>
                  </a:cubicBezTo>
                  <a:cubicBezTo>
                    <a:pt x="10847" y="8055"/>
                    <a:pt x="10895" y="8032"/>
                    <a:pt x="10931" y="8008"/>
                  </a:cubicBezTo>
                  <a:lnTo>
                    <a:pt x="12371" y="7174"/>
                  </a:lnTo>
                  <a:lnTo>
                    <a:pt x="13860" y="6317"/>
                  </a:lnTo>
                  <a:cubicBezTo>
                    <a:pt x="13884" y="6305"/>
                    <a:pt x="13907" y="6281"/>
                    <a:pt x="13931" y="6270"/>
                  </a:cubicBezTo>
                  <a:lnTo>
                    <a:pt x="13943" y="6258"/>
                  </a:lnTo>
                  <a:cubicBezTo>
                    <a:pt x="13967" y="6258"/>
                    <a:pt x="13979" y="6246"/>
                    <a:pt x="13991" y="6222"/>
                  </a:cubicBezTo>
                  <a:lnTo>
                    <a:pt x="14003" y="6210"/>
                  </a:lnTo>
                  <a:lnTo>
                    <a:pt x="14038" y="6186"/>
                  </a:lnTo>
                  <a:lnTo>
                    <a:pt x="14050" y="6162"/>
                  </a:lnTo>
                  <a:lnTo>
                    <a:pt x="14086" y="6139"/>
                  </a:lnTo>
                  <a:cubicBezTo>
                    <a:pt x="14086" y="6127"/>
                    <a:pt x="14098" y="6127"/>
                    <a:pt x="14098" y="6103"/>
                  </a:cubicBezTo>
                  <a:cubicBezTo>
                    <a:pt x="14098" y="6103"/>
                    <a:pt x="14110" y="6091"/>
                    <a:pt x="14110" y="6079"/>
                  </a:cubicBezTo>
                  <a:cubicBezTo>
                    <a:pt x="14122" y="6067"/>
                    <a:pt x="14122" y="6067"/>
                    <a:pt x="14122" y="6043"/>
                  </a:cubicBezTo>
                  <a:cubicBezTo>
                    <a:pt x="14122" y="6043"/>
                    <a:pt x="14145" y="6031"/>
                    <a:pt x="14145" y="6020"/>
                  </a:cubicBezTo>
                  <a:lnTo>
                    <a:pt x="14145" y="5984"/>
                  </a:lnTo>
                  <a:cubicBezTo>
                    <a:pt x="14157" y="5984"/>
                    <a:pt x="14157" y="5972"/>
                    <a:pt x="14157" y="5960"/>
                  </a:cubicBezTo>
                  <a:lnTo>
                    <a:pt x="14157" y="5924"/>
                  </a:lnTo>
                  <a:lnTo>
                    <a:pt x="14157" y="5912"/>
                  </a:lnTo>
                  <a:cubicBezTo>
                    <a:pt x="14157" y="5734"/>
                    <a:pt x="14050" y="5555"/>
                    <a:pt x="13884" y="5377"/>
                  </a:cubicBezTo>
                  <a:lnTo>
                    <a:pt x="4906" y="197"/>
                  </a:lnTo>
                  <a:cubicBezTo>
                    <a:pt x="4680" y="66"/>
                    <a:pt x="4382" y="1"/>
                    <a:pt x="4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5066557" y="2573238"/>
              <a:ext cx="418405" cy="184252"/>
            </a:xfrm>
            <a:custGeom>
              <a:avLst/>
              <a:gdLst/>
              <a:ahLst/>
              <a:cxnLst/>
              <a:rect l="l" t="t" r="r" b="b"/>
              <a:pathLst>
                <a:path w="14170" h="6240" extrusionOk="0">
                  <a:moveTo>
                    <a:pt x="1" y="0"/>
                  </a:moveTo>
                  <a:lnTo>
                    <a:pt x="1" y="429"/>
                  </a:lnTo>
                  <a:cubicBezTo>
                    <a:pt x="1" y="607"/>
                    <a:pt x="120" y="774"/>
                    <a:pt x="346" y="905"/>
                  </a:cubicBezTo>
                  <a:lnTo>
                    <a:pt x="9312" y="6084"/>
                  </a:lnTo>
                  <a:lnTo>
                    <a:pt x="9407" y="6132"/>
                  </a:lnTo>
                  <a:cubicBezTo>
                    <a:pt x="9419" y="6132"/>
                    <a:pt x="9419" y="6144"/>
                    <a:pt x="9431" y="6144"/>
                  </a:cubicBezTo>
                  <a:cubicBezTo>
                    <a:pt x="9466" y="6144"/>
                    <a:pt x="9478" y="6156"/>
                    <a:pt x="9490" y="6156"/>
                  </a:cubicBezTo>
                  <a:cubicBezTo>
                    <a:pt x="9526" y="6180"/>
                    <a:pt x="9574" y="6191"/>
                    <a:pt x="9609" y="6203"/>
                  </a:cubicBezTo>
                  <a:lnTo>
                    <a:pt x="9657" y="6203"/>
                  </a:lnTo>
                  <a:cubicBezTo>
                    <a:pt x="9693" y="6203"/>
                    <a:pt x="9705" y="6215"/>
                    <a:pt x="9728" y="6215"/>
                  </a:cubicBezTo>
                  <a:lnTo>
                    <a:pt x="9776" y="6215"/>
                  </a:lnTo>
                  <a:cubicBezTo>
                    <a:pt x="9788" y="6239"/>
                    <a:pt x="9824" y="6239"/>
                    <a:pt x="9835" y="6239"/>
                  </a:cubicBezTo>
                  <a:lnTo>
                    <a:pt x="10359" y="6239"/>
                  </a:lnTo>
                  <a:cubicBezTo>
                    <a:pt x="10407" y="6239"/>
                    <a:pt x="10443" y="6215"/>
                    <a:pt x="10490" y="6215"/>
                  </a:cubicBezTo>
                  <a:lnTo>
                    <a:pt x="10526" y="6215"/>
                  </a:lnTo>
                  <a:cubicBezTo>
                    <a:pt x="10538" y="6215"/>
                    <a:pt x="10562" y="6203"/>
                    <a:pt x="10586" y="6203"/>
                  </a:cubicBezTo>
                  <a:cubicBezTo>
                    <a:pt x="10597" y="6203"/>
                    <a:pt x="10609" y="6191"/>
                    <a:pt x="10621" y="6191"/>
                  </a:cubicBezTo>
                  <a:cubicBezTo>
                    <a:pt x="10645" y="6191"/>
                    <a:pt x="10669" y="6180"/>
                    <a:pt x="10681" y="6180"/>
                  </a:cubicBezTo>
                  <a:lnTo>
                    <a:pt x="10705" y="6180"/>
                  </a:lnTo>
                  <a:cubicBezTo>
                    <a:pt x="10705" y="6156"/>
                    <a:pt x="10717" y="6156"/>
                    <a:pt x="10717" y="6156"/>
                  </a:cubicBezTo>
                  <a:cubicBezTo>
                    <a:pt x="10740" y="6156"/>
                    <a:pt x="10776" y="6144"/>
                    <a:pt x="10800" y="6132"/>
                  </a:cubicBezTo>
                  <a:cubicBezTo>
                    <a:pt x="10824" y="6132"/>
                    <a:pt x="10824" y="6120"/>
                    <a:pt x="10836" y="6120"/>
                  </a:cubicBezTo>
                  <a:cubicBezTo>
                    <a:pt x="10859" y="6096"/>
                    <a:pt x="10907" y="6072"/>
                    <a:pt x="10943" y="6060"/>
                  </a:cubicBezTo>
                  <a:lnTo>
                    <a:pt x="12800" y="4965"/>
                  </a:lnTo>
                  <a:lnTo>
                    <a:pt x="13860" y="4358"/>
                  </a:lnTo>
                  <a:cubicBezTo>
                    <a:pt x="13860" y="4346"/>
                    <a:pt x="13872" y="4346"/>
                    <a:pt x="13872" y="4346"/>
                  </a:cubicBezTo>
                  <a:cubicBezTo>
                    <a:pt x="13884" y="4346"/>
                    <a:pt x="13884" y="4334"/>
                    <a:pt x="13896" y="4334"/>
                  </a:cubicBezTo>
                  <a:cubicBezTo>
                    <a:pt x="13919" y="4310"/>
                    <a:pt x="13931" y="4310"/>
                    <a:pt x="13943" y="4298"/>
                  </a:cubicBezTo>
                  <a:lnTo>
                    <a:pt x="13979" y="4275"/>
                  </a:lnTo>
                  <a:cubicBezTo>
                    <a:pt x="13979" y="4251"/>
                    <a:pt x="13991" y="4251"/>
                    <a:pt x="14003" y="4239"/>
                  </a:cubicBezTo>
                  <a:lnTo>
                    <a:pt x="14003" y="4227"/>
                  </a:lnTo>
                  <a:lnTo>
                    <a:pt x="14050" y="4179"/>
                  </a:lnTo>
                  <a:lnTo>
                    <a:pt x="14062" y="4167"/>
                  </a:lnTo>
                  <a:cubicBezTo>
                    <a:pt x="14062" y="4155"/>
                    <a:pt x="14074" y="4155"/>
                    <a:pt x="14074" y="4132"/>
                  </a:cubicBezTo>
                  <a:lnTo>
                    <a:pt x="14098" y="4120"/>
                  </a:lnTo>
                  <a:lnTo>
                    <a:pt x="14098" y="4108"/>
                  </a:lnTo>
                  <a:cubicBezTo>
                    <a:pt x="14110" y="4096"/>
                    <a:pt x="14110" y="4072"/>
                    <a:pt x="14122" y="4060"/>
                  </a:cubicBezTo>
                  <a:cubicBezTo>
                    <a:pt x="14122" y="4060"/>
                    <a:pt x="14134" y="4048"/>
                    <a:pt x="14134" y="4036"/>
                  </a:cubicBezTo>
                  <a:cubicBezTo>
                    <a:pt x="14157" y="4013"/>
                    <a:pt x="14157" y="4001"/>
                    <a:pt x="14157" y="4001"/>
                  </a:cubicBezTo>
                  <a:cubicBezTo>
                    <a:pt x="14169" y="4001"/>
                    <a:pt x="14169" y="3989"/>
                    <a:pt x="14169" y="3977"/>
                  </a:cubicBezTo>
                  <a:lnTo>
                    <a:pt x="14169" y="3941"/>
                  </a:lnTo>
                  <a:lnTo>
                    <a:pt x="14169" y="3917"/>
                  </a:lnTo>
                  <a:lnTo>
                    <a:pt x="14169" y="3882"/>
                  </a:lnTo>
                  <a:lnTo>
                    <a:pt x="14169" y="3393"/>
                  </a:lnTo>
                  <a:cubicBezTo>
                    <a:pt x="14169" y="3405"/>
                    <a:pt x="14169" y="3405"/>
                    <a:pt x="14157" y="3477"/>
                  </a:cubicBezTo>
                  <a:lnTo>
                    <a:pt x="14157" y="3501"/>
                  </a:lnTo>
                  <a:lnTo>
                    <a:pt x="14157" y="3524"/>
                  </a:lnTo>
                  <a:cubicBezTo>
                    <a:pt x="14134" y="3524"/>
                    <a:pt x="14134" y="3536"/>
                    <a:pt x="14134" y="3560"/>
                  </a:cubicBezTo>
                  <a:lnTo>
                    <a:pt x="14134" y="3584"/>
                  </a:lnTo>
                  <a:cubicBezTo>
                    <a:pt x="14134" y="3596"/>
                    <a:pt x="14122" y="3596"/>
                    <a:pt x="14122" y="3620"/>
                  </a:cubicBezTo>
                  <a:cubicBezTo>
                    <a:pt x="14110" y="3632"/>
                    <a:pt x="14110" y="3632"/>
                    <a:pt x="14110" y="3643"/>
                  </a:cubicBezTo>
                  <a:cubicBezTo>
                    <a:pt x="14110" y="3643"/>
                    <a:pt x="14098" y="3655"/>
                    <a:pt x="14098" y="3679"/>
                  </a:cubicBezTo>
                  <a:cubicBezTo>
                    <a:pt x="14098" y="3691"/>
                    <a:pt x="14074" y="3691"/>
                    <a:pt x="14074" y="3703"/>
                  </a:cubicBezTo>
                  <a:lnTo>
                    <a:pt x="14050" y="3739"/>
                  </a:lnTo>
                  <a:lnTo>
                    <a:pt x="14038" y="3751"/>
                  </a:lnTo>
                  <a:lnTo>
                    <a:pt x="14003" y="3774"/>
                  </a:lnTo>
                  <a:lnTo>
                    <a:pt x="13991" y="3798"/>
                  </a:lnTo>
                  <a:cubicBezTo>
                    <a:pt x="13979" y="3798"/>
                    <a:pt x="13955" y="3810"/>
                    <a:pt x="13943" y="3822"/>
                  </a:cubicBezTo>
                  <a:lnTo>
                    <a:pt x="13931" y="3834"/>
                  </a:lnTo>
                  <a:cubicBezTo>
                    <a:pt x="13919" y="3858"/>
                    <a:pt x="13884" y="3870"/>
                    <a:pt x="13860" y="3882"/>
                  </a:cubicBezTo>
                  <a:lnTo>
                    <a:pt x="12372" y="4751"/>
                  </a:lnTo>
                  <a:lnTo>
                    <a:pt x="10919" y="5584"/>
                  </a:lnTo>
                  <a:cubicBezTo>
                    <a:pt x="10895" y="5608"/>
                    <a:pt x="10859" y="5620"/>
                    <a:pt x="10824" y="5644"/>
                  </a:cubicBezTo>
                  <a:cubicBezTo>
                    <a:pt x="10824" y="5644"/>
                    <a:pt x="10800" y="5656"/>
                    <a:pt x="10788" y="5656"/>
                  </a:cubicBezTo>
                  <a:cubicBezTo>
                    <a:pt x="10764" y="5668"/>
                    <a:pt x="10728" y="5668"/>
                    <a:pt x="10705" y="5679"/>
                  </a:cubicBezTo>
                  <a:cubicBezTo>
                    <a:pt x="10681" y="5703"/>
                    <a:pt x="10681" y="5703"/>
                    <a:pt x="10669" y="5703"/>
                  </a:cubicBezTo>
                  <a:cubicBezTo>
                    <a:pt x="10657" y="5703"/>
                    <a:pt x="10621" y="5715"/>
                    <a:pt x="10609" y="5715"/>
                  </a:cubicBezTo>
                  <a:cubicBezTo>
                    <a:pt x="10597" y="5715"/>
                    <a:pt x="10586" y="5727"/>
                    <a:pt x="10562" y="5727"/>
                  </a:cubicBezTo>
                  <a:cubicBezTo>
                    <a:pt x="10550" y="5727"/>
                    <a:pt x="10526" y="5739"/>
                    <a:pt x="10502" y="5739"/>
                  </a:cubicBezTo>
                  <a:cubicBezTo>
                    <a:pt x="10490" y="5763"/>
                    <a:pt x="10478" y="5763"/>
                    <a:pt x="10467" y="5763"/>
                  </a:cubicBezTo>
                  <a:cubicBezTo>
                    <a:pt x="10419" y="5763"/>
                    <a:pt x="10371" y="5775"/>
                    <a:pt x="10324" y="5775"/>
                  </a:cubicBezTo>
                  <a:lnTo>
                    <a:pt x="9871" y="5775"/>
                  </a:lnTo>
                  <a:cubicBezTo>
                    <a:pt x="9847" y="5763"/>
                    <a:pt x="9835" y="5763"/>
                    <a:pt x="9824" y="5763"/>
                  </a:cubicBezTo>
                  <a:cubicBezTo>
                    <a:pt x="9812" y="5763"/>
                    <a:pt x="9776" y="5739"/>
                    <a:pt x="9764" y="5739"/>
                  </a:cubicBezTo>
                  <a:cubicBezTo>
                    <a:pt x="9752" y="5727"/>
                    <a:pt x="9728" y="5727"/>
                    <a:pt x="9716" y="5727"/>
                  </a:cubicBezTo>
                  <a:cubicBezTo>
                    <a:pt x="9693" y="5727"/>
                    <a:pt x="9669" y="5715"/>
                    <a:pt x="9645" y="5715"/>
                  </a:cubicBezTo>
                  <a:cubicBezTo>
                    <a:pt x="9633" y="5703"/>
                    <a:pt x="9609" y="5703"/>
                    <a:pt x="9597" y="5703"/>
                  </a:cubicBezTo>
                  <a:cubicBezTo>
                    <a:pt x="9550" y="5679"/>
                    <a:pt x="9526" y="5668"/>
                    <a:pt x="9478" y="5656"/>
                  </a:cubicBezTo>
                  <a:cubicBezTo>
                    <a:pt x="9466" y="5644"/>
                    <a:pt x="9431" y="5644"/>
                    <a:pt x="9419" y="5620"/>
                  </a:cubicBezTo>
                  <a:cubicBezTo>
                    <a:pt x="9407" y="5620"/>
                    <a:pt x="9407" y="5608"/>
                    <a:pt x="9395" y="5608"/>
                  </a:cubicBezTo>
                  <a:lnTo>
                    <a:pt x="9300" y="5560"/>
                  </a:lnTo>
                  <a:lnTo>
                    <a:pt x="322" y="381"/>
                  </a:lnTo>
                  <a:cubicBezTo>
                    <a:pt x="299" y="369"/>
                    <a:pt x="287" y="357"/>
                    <a:pt x="251" y="345"/>
                  </a:cubicBezTo>
                  <a:cubicBezTo>
                    <a:pt x="239" y="345"/>
                    <a:pt x="239" y="322"/>
                    <a:pt x="227" y="322"/>
                  </a:cubicBezTo>
                  <a:cubicBezTo>
                    <a:pt x="203" y="322"/>
                    <a:pt x="191" y="310"/>
                    <a:pt x="180" y="298"/>
                  </a:cubicBezTo>
                  <a:cubicBezTo>
                    <a:pt x="168" y="286"/>
                    <a:pt x="168" y="262"/>
                    <a:pt x="144" y="262"/>
                  </a:cubicBezTo>
                  <a:lnTo>
                    <a:pt x="120" y="238"/>
                  </a:lnTo>
                  <a:cubicBezTo>
                    <a:pt x="120" y="226"/>
                    <a:pt x="108" y="226"/>
                    <a:pt x="108" y="203"/>
                  </a:cubicBezTo>
                  <a:cubicBezTo>
                    <a:pt x="84" y="203"/>
                    <a:pt x="84" y="191"/>
                    <a:pt x="72" y="179"/>
                  </a:cubicBezTo>
                  <a:cubicBezTo>
                    <a:pt x="72" y="167"/>
                    <a:pt x="60" y="167"/>
                    <a:pt x="60" y="143"/>
                  </a:cubicBezTo>
                  <a:cubicBezTo>
                    <a:pt x="60" y="143"/>
                    <a:pt x="49" y="131"/>
                    <a:pt x="49" y="119"/>
                  </a:cubicBezTo>
                  <a:cubicBezTo>
                    <a:pt x="25" y="107"/>
                    <a:pt x="25" y="107"/>
                    <a:pt x="25" y="84"/>
                  </a:cubicBezTo>
                  <a:cubicBezTo>
                    <a:pt x="25" y="84"/>
                    <a:pt x="13" y="72"/>
                    <a:pt x="13" y="60"/>
                  </a:cubicBezTo>
                  <a:lnTo>
                    <a:pt x="13" y="24"/>
                  </a:lnTo>
                  <a:cubicBezTo>
                    <a:pt x="1" y="24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5117551" y="2500364"/>
              <a:ext cx="367411" cy="219507"/>
            </a:xfrm>
            <a:custGeom>
              <a:avLst/>
              <a:gdLst/>
              <a:ahLst/>
              <a:cxnLst/>
              <a:rect l="l" t="t" r="r" b="b"/>
              <a:pathLst>
                <a:path w="12443" h="7434" extrusionOk="0">
                  <a:moveTo>
                    <a:pt x="2304" y="1"/>
                  </a:moveTo>
                  <a:cubicBezTo>
                    <a:pt x="2007" y="1"/>
                    <a:pt x="1709" y="69"/>
                    <a:pt x="1489" y="206"/>
                  </a:cubicBezTo>
                  <a:lnTo>
                    <a:pt x="0" y="1063"/>
                  </a:lnTo>
                  <a:lnTo>
                    <a:pt x="10609" y="7195"/>
                  </a:lnTo>
                  <a:lnTo>
                    <a:pt x="11026" y="7433"/>
                  </a:lnTo>
                  <a:lnTo>
                    <a:pt x="12085" y="6826"/>
                  </a:lnTo>
                  <a:cubicBezTo>
                    <a:pt x="12085" y="6826"/>
                    <a:pt x="12097" y="6826"/>
                    <a:pt x="12097" y="6814"/>
                  </a:cubicBezTo>
                  <a:cubicBezTo>
                    <a:pt x="12109" y="6814"/>
                    <a:pt x="12109" y="6802"/>
                    <a:pt x="12121" y="6802"/>
                  </a:cubicBezTo>
                  <a:cubicBezTo>
                    <a:pt x="12145" y="6778"/>
                    <a:pt x="12157" y="6778"/>
                    <a:pt x="12169" y="6766"/>
                  </a:cubicBezTo>
                  <a:lnTo>
                    <a:pt x="12204" y="6731"/>
                  </a:lnTo>
                  <a:cubicBezTo>
                    <a:pt x="12216" y="6719"/>
                    <a:pt x="12228" y="6719"/>
                    <a:pt x="12228" y="6707"/>
                  </a:cubicBezTo>
                  <a:lnTo>
                    <a:pt x="12228" y="6695"/>
                  </a:lnTo>
                  <a:lnTo>
                    <a:pt x="12276" y="6647"/>
                  </a:lnTo>
                  <a:lnTo>
                    <a:pt x="12288" y="6635"/>
                  </a:lnTo>
                  <a:cubicBezTo>
                    <a:pt x="12299" y="6612"/>
                    <a:pt x="12299" y="6612"/>
                    <a:pt x="12299" y="6600"/>
                  </a:cubicBezTo>
                  <a:lnTo>
                    <a:pt x="12323" y="6588"/>
                  </a:lnTo>
                  <a:lnTo>
                    <a:pt x="12323" y="6576"/>
                  </a:lnTo>
                  <a:cubicBezTo>
                    <a:pt x="12335" y="6552"/>
                    <a:pt x="12335" y="6540"/>
                    <a:pt x="12347" y="6528"/>
                  </a:cubicBezTo>
                  <a:cubicBezTo>
                    <a:pt x="12347" y="6516"/>
                    <a:pt x="12359" y="6492"/>
                    <a:pt x="12359" y="6492"/>
                  </a:cubicBezTo>
                  <a:cubicBezTo>
                    <a:pt x="12359" y="6481"/>
                    <a:pt x="12359" y="6481"/>
                    <a:pt x="12383" y="6469"/>
                  </a:cubicBezTo>
                  <a:cubicBezTo>
                    <a:pt x="12383" y="6457"/>
                    <a:pt x="12383" y="6433"/>
                    <a:pt x="12395" y="6433"/>
                  </a:cubicBezTo>
                  <a:lnTo>
                    <a:pt x="12395" y="6409"/>
                  </a:lnTo>
                  <a:lnTo>
                    <a:pt x="12395" y="6373"/>
                  </a:lnTo>
                  <a:lnTo>
                    <a:pt x="12395" y="6350"/>
                  </a:lnTo>
                  <a:lnTo>
                    <a:pt x="12395" y="5861"/>
                  </a:lnTo>
                  <a:lnTo>
                    <a:pt x="12442" y="5873"/>
                  </a:lnTo>
                  <a:cubicBezTo>
                    <a:pt x="12442" y="5695"/>
                    <a:pt x="12335" y="5516"/>
                    <a:pt x="12097" y="5385"/>
                  </a:cubicBezTo>
                  <a:lnTo>
                    <a:pt x="3120" y="206"/>
                  </a:lnTo>
                  <a:cubicBezTo>
                    <a:pt x="2899" y="69"/>
                    <a:pt x="2602" y="1"/>
                    <a:pt x="2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4892906" y="1758663"/>
              <a:ext cx="834979" cy="1076514"/>
            </a:xfrm>
            <a:custGeom>
              <a:avLst/>
              <a:gdLst/>
              <a:ahLst/>
              <a:cxnLst/>
              <a:rect l="l" t="t" r="r" b="b"/>
              <a:pathLst>
                <a:path w="28278" h="36458" extrusionOk="0">
                  <a:moveTo>
                    <a:pt x="1000" y="0"/>
                  </a:moveTo>
                  <a:cubicBezTo>
                    <a:pt x="977" y="0"/>
                    <a:pt x="965" y="0"/>
                    <a:pt x="953" y="24"/>
                  </a:cubicBezTo>
                  <a:cubicBezTo>
                    <a:pt x="941" y="24"/>
                    <a:pt x="917" y="24"/>
                    <a:pt x="905" y="36"/>
                  </a:cubicBezTo>
                  <a:cubicBezTo>
                    <a:pt x="893" y="36"/>
                    <a:pt x="881" y="48"/>
                    <a:pt x="857" y="48"/>
                  </a:cubicBezTo>
                  <a:lnTo>
                    <a:pt x="822" y="48"/>
                  </a:lnTo>
                  <a:cubicBezTo>
                    <a:pt x="798" y="48"/>
                    <a:pt x="786" y="60"/>
                    <a:pt x="774" y="60"/>
                  </a:cubicBezTo>
                  <a:lnTo>
                    <a:pt x="762" y="60"/>
                  </a:lnTo>
                  <a:cubicBezTo>
                    <a:pt x="738" y="60"/>
                    <a:pt x="738" y="60"/>
                    <a:pt x="727" y="84"/>
                  </a:cubicBezTo>
                  <a:cubicBezTo>
                    <a:pt x="715" y="84"/>
                    <a:pt x="703" y="96"/>
                    <a:pt x="703" y="96"/>
                  </a:cubicBezTo>
                  <a:cubicBezTo>
                    <a:pt x="679" y="96"/>
                    <a:pt x="667" y="108"/>
                    <a:pt x="655" y="108"/>
                  </a:cubicBezTo>
                  <a:cubicBezTo>
                    <a:pt x="286" y="334"/>
                    <a:pt x="48" y="798"/>
                    <a:pt x="48" y="1465"/>
                  </a:cubicBezTo>
                  <a:lnTo>
                    <a:pt x="0" y="18658"/>
                  </a:lnTo>
                  <a:cubicBezTo>
                    <a:pt x="0" y="19991"/>
                    <a:pt x="941" y="21610"/>
                    <a:pt x="2096" y="22289"/>
                  </a:cubicBezTo>
                  <a:lnTo>
                    <a:pt x="26146" y="36172"/>
                  </a:lnTo>
                  <a:cubicBezTo>
                    <a:pt x="26480" y="36365"/>
                    <a:pt x="26798" y="36458"/>
                    <a:pt x="27083" y="36458"/>
                  </a:cubicBezTo>
                  <a:cubicBezTo>
                    <a:pt x="27307" y="36458"/>
                    <a:pt x="27509" y="36401"/>
                    <a:pt x="27682" y="36291"/>
                  </a:cubicBezTo>
                  <a:cubicBezTo>
                    <a:pt x="27694" y="36291"/>
                    <a:pt x="27706" y="36279"/>
                    <a:pt x="27706" y="36279"/>
                  </a:cubicBezTo>
                  <a:cubicBezTo>
                    <a:pt x="27710" y="36283"/>
                    <a:pt x="27714" y="36284"/>
                    <a:pt x="27718" y="36284"/>
                  </a:cubicBezTo>
                  <a:cubicBezTo>
                    <a:pt x="27726" y="36284"/>
                    <a:pt x="27734" y="36279"/>
                    <a:pt x="27742" y="36279"/>
                  </a:cubicBezTo>
                  <a:cubicBezTo>
                    <a:pt x="27754" y="36255"/>
                    <a:pt x="27778" y="36255"/>
                    <a:pt x="27778" y="36243"/>
                  </a:cubicBezTo>
                  <a:lnTo>
                    <a:pt x="27801" y="36219"/>
                  </a:lnTo>
                  <a:lnTo>
                    <a:pt x="27837" y="36183"/>
                  </a:lnTo>
                  <a:lnTo>
                    <a:pt x="27861" y="36160"/>
                  </a:lnTo>
                  <a:lnTo>
                    <a:pt x="27897" y="36124"/>
                  </a:lnTo>
                  <a:cubicBezTo>
                    <a:pt x="27908" y="36112"/>
                    <a:pt x="27908" y="36100"/>
                    <a:pt x="27920" y="36100"/>
                  </a:cubicBezTo>
                  <a:lnTo>
                    <a:pt x="27932" y="36076"/>
                  </a:lnTo>
                  <a:lnTo>
                    <a:pt x="27956" y="36064"/>
                  </a:lnTo>
                  <a:cubicBezTo>
                    <a:pt x="27968" y="36053"/>
                    <a:pt x="27968" y="36041"/>
                    <a:pt x="27980" y="36041"/>
                  </a:cubicBezTo>
                  <a:cubicBezTo>
                    <a:pt x="27992" y="36017"/>
                    <a:pt x="27992" y="36005"/>
                    <a:pt x="28016" y="36005"/>
                  </a:cubicBezTo>
                  <a:cubicBezTo>
                    <a:pt x="28028" y="35993"/>
                    <a:pt x="28028" y="35981"/>
                    <a:pt x="28039" y="35957"/>
                  </a:cubicBezTo>
                  <a:cubicBezTo>
                    <a:pt x="28039" y="35945"/>
                    <a:pt x="28051" y="35933"/>
                    <a:pt x="28051" y="35933"/>
                  </a:cubicBezTo>
                  <a:cubicBezTo>
                    <a:pt x="28075" y="35922"/>
                    <a:pt x="28075" y="35898"/>
                    <a:pt x="28087" y="35886"/>
                  </a:cubicBezTo>
                  <a:cubicBezTo>
                    <a:pt x="28087" y="35874"/>
                    <a:pt x="28099" y="35874"/>
                    <a:pt x="28099" y="35862"/>
                  </a:cubicBezTo>
                  <a:lnTo>
                    <a:pt x="28099" y="35838"/>
                  </a:lnTo>
                  <a:cubicBezTo>
                    <a:pt x="28099" y="35826"/>
                    <a:pt x="28111" y="35814"/>
                    <a:pt x="28111" y="35802"/>
                  </a:cubicBezTo>
                  <a:cubicBezTo>
                    <a:pt x="28111" y="35779"/>
                    <a:pt x="28135" y="35767"/>
                    <a:pt x="28135" y="35755"/>
                  </a:cubicBezTo>
                  <a:cubicBezTo>
                    <a:pt x="28135" y="35743"/>
                    <a:pt x="28147" y="35719"/>
                    <a:pt x="28147" y="35707"/>
                  </a:cubicBezTo>
                  <a:cubicBezTo>
                    <a:pt x="28147" y="35695"/>
                    <a:pt x="28159" y="35683"/>
                    <a:pt x="28159" y="35660"/>
                  </a:cubicBezTo>
                  <a:cubicBezTo>
                    <a:pt x="28159" y="35648"/>
                    <a:pt x="28170" y="35636"/>
                    <a:pt x="28170" y="35600"/>
                  </a:cubicBezTo>
                  <a:lnTo>
                    <a:pt x="28170" y="35588"/>
                  </a:lnTo>
                  <a:cubicBezTo>
                    <a:pt x="28170" y="35576"/>
                    <a:pt x="28170" y="35576"/>
                    <a:pt x="28182" y="35564"/>
                  </a:cubicBezTo>
                  <a:cubicBezTo>
                    <a:pt x="28182" y="35541"/>
                    <a:pt x="28206" y="35517"/>
                    <a:pt x="28206" y="35505"/>
                  </a:cubicBezTo>
                  <a:lnTo>
                    <a:pt x="28206" y="35481"/>
                  </a:lnTo>
                  <a:lnTo>
                    <a:pt x="28206" y="35457"/>
                  </a:lnTo>
                  <a:cubicBezTo>
                    <a:pt x="28206" y="35445"/>
                    <a:pt x="28206" y="35410"/>
                    <a:pt x="28218" y="35398"/>
                  </a:cubicBezTo>
                  <a:lnTo>
                    <a:pt x="28218" y="35362"/>
                  </a:lnTo>
                  <a:lnTo>
                    <a:pt x="28218" y="35338"/>
                  </a:lnTo>
                  <a:cubicBezTo>
                    <a:pt x="28218" y="35326"/>
                    <a:pt x="28218" y="35291"/>
                    <a:pt x="28230" y="35267"/>
                  </a:cubicBezTo>
                  <a:lnTo>
                    <a:pt x="28230" y="35243"/>
                  </a:lnTo>
                  <a:lnTo>
                    <a:pt x="28230" y="35219"/>
                  </a:lnTo>
                  <a:lnTo>
                    <a:pt x="28230" y="35148"/>
                  </a:lnTo>
                  <a:lnTo>
                    <a:pt x="28230" y="35124"/>
                  </a:lnTo>
                  <a:lnTo>
                    <a:pt x="28230" y="35100"/>
                  </a:lnTo>
                  <a:lnTo>
                    <a:pt x="28230" y="34981"/>
                  </a:lnTo>
                  <a:lnTo>
                    <a:pt x="28278" y="17788"/>
                  </a:lnTo>
                  <a:cubicBezTo>
                    <a:pt x="28278" y="17717"/>
                    <a:pt x="28278" y="17622"/>
                    <a:pt x="28266" y="17550"/>
                  </a:cubicBezTo>
                  <a:lnTo>
                    <a:pt x="28266" y="17538"/>
                  </a:lnTo>
                  <a:cubicBezTo>
                    <a:pt x="28266" y="17467"/>
                    <a:pt x="28242" y="17372"/>
                    <a:pt x="28230" y="17288"/>
                  </a:cubicBezTo>
                  <a:cubicBezTo>
                    <a:pt x="28218" y="17193"/>
                    <a:pt x="28206" y="17122"/>
                    <a:pt x="28182" y="17026"/>
                  </a:cubicBezTo>
                  <a:lnTo>
                    <a:pt x="28182" y="17003"/>
                  </a:lnTo>
                  <a:cubicBezTo>
                    <a:pt x="28170" y="16931"/>
                    <a:pt x="28147" y="16836"/>
                    <a:pt x="28123" y="16764"/>
                  </a:cubicBezTo>
                  <a:lnTo>
                    <a:pt x="28123" y="16753"/>
                  </a:lnTo>
                  <a:cubicBezTo>
                    <a:pt x="28099" y="16657"/>
                    <a:pt x="28063" y="16586"/>
                    <a:pt x="28039" y="16491"/>
                  </a:cubicBezTo>
                  <a:lnTo>
                    <a:pt x="28039" y="16479"/>
                  </a:lnTo>
                  <a:cubicBezTo>
                    <a:pt x="28004" y="16407"/>
                    <a:pt x="27980" y="16312"/>
                    <a:pt x="27932" y="16241"/>
                  </a:cubicBezTo>
                  <a:lnTo>
                    <a:pt x="27932" y="16229"/>
                  </a:lnTo>
                  <a:cubicBezTo>
                    <a:pt x="27908" y="16157"/>
                    <a:pt x="27861" y="16062"/>
                    <a:pt x="27813" y="15991"/>
                  </a:cubicBezTo>
                  <a:cubicBezTo>
                    <a:pt x="27813" y="15991"/>
                    <a:pt x="27813" y="15979"/>
                    <a:pt x="27801" y="15979"/>
                  </a:cubicBezTo>
                  <a:cubicBezTo>
                    <a:pt x="27766" y="15919"/>
                    <a:pt x="27730" y="15836"/>
                    <a:pt x="27694" y="15776"/>
                  </a:cubicBezTo>
                  <a:cubicBezTo>
                    <a:pt x="27682" y="15764"/>
                    <a:pt x="27682" y="15752"/>
                    <a:pt x="27670" y="15717"/>
                  </a:cubicBezTo>
                  <a:cubicBezTo>
                    <a:pt x="27635" y="15681"/>
                    <a:pt x="27623" y="15645"/>
                    <a:pt x="27587" y="15598"/>
                  </a:cubicBezTo>
                  <a:lnTo>
                    <a:pt x="27504" y="15467"/>
                  </a:lnTo>
                  <a:cubicBezTo>
                    <a:pt x="27456" y="15395"/>
                    <a:pt x="27408" y="15324"/>
                    <a:pt x="27349" y="15264"/>
                  </a:cubicBezTo>
                  <a:lnTo>
                    <a:pt x="27170" y="15038"/>
                  </a:lnTo>
                  <a:cubicBezTo>
                    <a:pt x="27111" y="14967"/>
                    <a:pt x="27051" y="14907"/>
                    <a:pt x="26992" y="14824"/>
                  </a:cubicBezTo>
                  <a:lnTo>
                    <a:pt x="26980" y="14812"/>
                  </a:lnTo>
                  <a:lnTo>
                    <a:pt x="26801" y="14633"/>
                  </a:lnTo>
                  <a:lnTo>
                    <a:pt x="26789" y="14621"/>
                  </a:lnTo>
                  <a:cubicBezTo>
                    <a:pt x="26730" y="14562"/>
                    <a:pt x="26670" y="14514"/>
                    <a:pt x="26611" y="14467"/>
                  </a:cubicBezTo>
                  <a:lnTo>
                    <a:pt x="26599" y="14455"/>
                  </a:lnTo>
                  <a:cubicBezTo>
                    <a:pt x="26539" y="14407"/>
                    <a:pt x="26480" y="14347"/>
                    <a:pt x="26396" y="14312"/>
                  </a:cubicBezTo>
                  <a:cubicBezTo>
                    <a:pt x="26396" y="14312"/>
                    <a:pt x="26384" y="14312"/>
                    <a:pt x="26384" y="14288"/>
                  </a:cubicBezTo>
                  <a:cubicBezTo>
                    <a:pt x="26313" y="14252"/>
                    <a:pt x="26254" y="14205"/>
                    <a:pt x="26182" y="14157"/>
                  </a:cubicBezTo>
                  <a:lnTo>
                    <a:pt x="2131" y="274"/>
                  </a:lnTo>
                  <a:lnTo>
                    <a:pt x="2036" y="227"/>
                  </a:lnTo>
                  <a:cubicBezTo>
                    <a:pt x="2036" y="227"/>
                    <a:pt x="2024" y="227"/>
                    <a:pt x="2024" y="215"/>
                  </a:cubicBezTo>
                  <a:cubicBezTo>
                    <a:pt x="2012" y="215"/>
                    <a:pt x="1989" y="203"/>
                    <a:pt x="1989" y="203"/>
                  </a:cubicBezTo>
                  <a:cubicBezTo>
                    <a:pt x="1977" y="179"/>
                    <a:pt x="1965" y="179"/>
                    <a:pt x="1953" y="167"/>
                  </a:cubicBezTo>
                  <a:cubicBezTo>
                    <a:pt x="1953" y="167"/>
                    <a:pt x="1929" y="167"/>
                    <a:pt x="1929" y="155"/>
                  </a:cubicBezTo>
                  <a:cubicBezTo>
                    <a:pt x="1917" y="155"/>
                    <a:pt x="1905" y="143"/>
                    <a:pt x="1893" y="143"/>
                  </a:cubicBezTo>
                  <a:cubicBezTo>
                    <a:pt x="1870" y="120"/>
                    <a:pt x="1846" y="120"/>
                    <a:pt x="1834" y="108"/>
                  </a:cubicBezTo>
                  <a:cubicBezTo>
                    <a:pt x="1810" y="108"/>
                    <a:pt x="1798" y="96"/>
                    <a:pt x="1786" y="96"/>
                  </a:cubicBezTo>
                  <a:cubicBezTo>
                    <a:pt x="1774" y="96"/>
                    <a:pt x="1750" y="84"/>
                    <a:pt x="1739" y="84"/>
                  </a:cubicBezTo>
                  <a:cubicBezTo>
                    <a:pt x="1727" y="84"/>
                    <a:pt x="1715" y="60"/>
                    <a:pt x="1691" y="60"/>
                  </a:cubicBezTo>
                  <a:cubicBezTo>
                    <a:pt x="1679" y="60"/>
                    <a:pt x="1667" y="48"/>
                    <a:pt x="1655" y="48"/>
                  </a:cubicBezTo>
                  <a:lnTo>
                    <a:pt x="1631" y="48"/>
                  </a:lnTo>
                  <a:cubicBezTo>
                    <a:pt x="1619" y="48"/>
                    <a:pt x="1608" y="36"/>
                    <a:pt x="1596" y="36"/>
                  </a:cubicBezTo>
                  <a:cubicBezTo>
                    <a:pt x="1572" y="36"/>
                    <a:pt x="1560" y="36"/>
                    <a:pt x="1560" y="24"/>
                  </a:cubicBezTo>
                  <a:lnTo>
                    <a:pt x="1548" y="24"/>
                  </a:lnTo>
                  <a:cubicBezTo>
                    <a:pt x="1536" y="24"/>
                    <a:pt x="1512" y="24"/>
                    <a:pt x="1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4913988" y="1750573"/>
              <a:ext cx="834979" cy="1085992"/>
            </a:xfrm>
            <a:custGeom>
              <a:avLst/>
              <a:gdLst/>
              <a:ahLst/>
              <a:cxnLst/>
              <a:rect l="l" t="t" r="r" b="b"/>
              <a:pathLst>
                <a:path w="28278" h="36779" extrusionOk="0">
                  <a:moveTo>
                    <a:pt x="1132" y="1"/>
                  </a:moveTo>
                  <a:cubicBezTo>
                    <a:pt x="1108" y="1"/>
                    <a:pt x="1072" y="13"/>
                    <a:pt x="1025" y="13"/>
                  </a:cubicBezTo>
                  <a:lnTo>
                    <a:pt x="1013" y="13"/>
                  </a:lnTo>
                  <a:cubicBezTo>
                    <a:pt x="965" y="24"/>
                    <a:pt x="929" y="24"/>
                    <a:pt x="882" y="36"/>
                  </a:cubicBezTo>
                  <a:lnTo>
                    <a:pt x="870" y="36"/>
                  </a:lnTo>
                  <a:cubicBezTo>
                    <a:pt x="846" y="36"/>
                    <a:pt x="822" y="60"/>
                    <a:pt x="810" y="72"/>
                  </a:cubicBezTo>
                  <a:cubicBezTo>
                    <a:pt x="786" y="72"/>
                    <a:pt x="786" y="72"/>
                    <a:pt x="775" y="84"/>
                  </a:cubicBezTo>
                  <a:cubicBezTo>
                    <a:pt x="751" y="96"/>
                    <a:pt x="715" y="120"/>
                    <a:pt x="703" y="132"/>
                  </a:cubicBezTo>
                  <a:lnTo>
                    <a:pt x="1" y="536"/>
                  </a:lnTo>
                  <a:cubicBezTo>
                    <a:pt x="13" y="536"/>
                    <a:pt x="36" y="513"/>
                    <a:pt x="48" y="513"/>
                  </a:cubicBezTo>
                  <a:cubicBezTo>
                    <a:pt x="60" y="513"/>
                    <a:pt x="72" y="501"/>
                    <a:pt x="72" y="501"/>
                  </a:cubicBezTo>
                  <a:cubicBezTo>
                    <a:pt x="96" y="501"/>
                    <a:pt x="96" y="489"/>
                    <a:pt x="108" y="489"/>
                  </a:cubicBezTo>
                  <a:lnTo>
                    <a:pt x="120" y="489"/>
                  </a:lnTo>
                  <a:cubicBezTo>
                    <a:pt x="132" y="489"/>
                    <a:pt x="155" y="477"/>
                    <a:pt x="167" y="477"/>
                  </a:cubicBezTo>
                  <a:lnTo>
                    <a:pt x="215" y="477"/>
                  </a:lnTo>
                  <a:cubicBezTo>
                    <a:pt x="227" y="477"/>
                    <a:pt x="239" y="453"/>
                    <a:pt x="251" y="453"/>
                  </a:cubicBezTo>
                  <a:cubicBezTo>
                    <a:pt x="274" y="453"/>
                    <a:pt x="286" y="453"/>
                    <a:pt x="298" y="441"/>
                  </a:cubicBezTo>
                  <a:cubicBezTo>
                    <a:pt x="310" y="441"/>
                    <a:pt x="334" y="441"/>
                    <a:pt x="346" y="429"/>
                  </a:cubicBezTo>
                  <a:lnTo>
                    <a:pt x="846" y="429"/>
                  </a:lnTo>
                  <a:cubicBezTo>
                    <a:pt x="870" y="429"/>
                    <a:pt x="882" y="429"/>
                    <a:pt x="894" y="441"/>
                  </a:cubicBezTo>
                  <a:lnTo>
                    <a:pt x="905" y="441"/>
                  </a:lnTo>
                  <a:cubicBezTo>
                    <a:pt x="929" y="441"/>
                    <a:pt x="941" y="441"/>
                    <a:pt x="941" y="453"/>
                  </a:cubicBezTo>
                  <a:cubicBezTo>
                    <a:pt x="953" y="453"/>
                    <a:pt x="965" y="453"/>
                    <a:pt x="989" y="477"/>
                  </a:cubicBezTo>
                  <a:lnTo>
                    <a:pt x="1001" y="477"/>
                  </a:lnTo>
                  <a:cubicBezTo>
                    <a:pt x="1013" y="477"/>
                    <a:pt x="1025" y="489"/>
                    <a:pt x="1048" y="489"/>
                  </a:cubicBezTo>
                  <a:cubicBezTo>
                    <a:pt x="1060" y="489"/>
                    <a:pt x="1072" y="501"/>
                    <a:pt x="1084" y="501"/>
                  </a:cubicBezTo>
                  <a:cubicBezTo>
                    <a:pt x="1108" y="501"/>
                    <a:pt x="1120" y="513"/>
                    <a:pt x="1132" y="513"/>
                  </a:cubicBezTo>
                  <a:cubicBezTo>
                    <a:pt x="1144" y="513"/>
                    <a:pt x="1167" y="536"/>
                    <a:pt x="1179" y="536"/>
                  </a:cubicBezTo>
                  <a:cubicBezTo>
                    <a:pt x="1191" y="548"/>
                    <a:pt x="1227" y="548"/>
                    <a:pt x="1239" y="560"/>
                  </a:cubicBezTo>
                  <a:cubicBezTo>
                    <a:pt x="1251" y="560"/>
                    <a:pt x="1263" y="572"/>
                    <a:pt x="1286" y="572"/>
                  </a:cubicBezTo>
                  <a:cubicBezTo>
                    <a:pt x="1286" y="572"/>
                    <a:pt x="1298" y="572"/>
                    <a:pt x="1298" y="596"/>
                  </a:cubicBezTo>
                  <a:cubicBezTo>
                    <a:pt x="1310" y="608"/>
                    <a:pt x="1322" y="608"/>
                    <a:pt x="1346" y="620"/>
                  </a:cubicBezTo>
                  <a:cubicBezTo>
                    <a:pt x="1358" y="620"/>
                    <a:pt x="1370" y="632"/>
                    <a:pt x="1370" y="632"/>
                  </a:cubicBezTo>
                  <a:cubicBezTo>
                    <a:pt x="1370" y="632"/>
                    <a:pt x="1382" y="632"/>
                    <a:pt x="1382" y="655"/>
                  </a:cubicBezTo>
                  <a:lnTo>
                    <a:pt x="1477" y="691"/>
                  </a:lnTo>
                  <a:lnTo>
                    <a:pt x="25528" y="14586"/>
                  </a:lnTo>
                  <a:cubicBezTo>
                    <a:pt x="25599" y="14621"/>
                    <a:pt x="25659" y="14669"/>
                    <a:pt x="25730" y="14717"/>
                  </a:cubicBezTo>
                  <a:cubicBezTo>
                    <a:pt x="25730" y="14717"/>
                    <a:pt x="25754" y="14717"/>
                    <a:pt x="25754" y="14729"/>
                  </a:cubicBezTo>
                  <a:cubicBezTo>
                    <a:pt x="25813" y="14776"/>
                    <a:pt x="25885" y="14824"/>
                    <a:pt x="25944" y="14883"/>
                  </a:cubicBezTo>
                  <a:lnTo>
                    <a:pt x="25956" y="14895"/>
                  </a:lnTo>
                  <a:cubicBezTo>
                    <a:pt x="26016" y="14943"/>
                    <a:pt x="26075" y="15002"/>
                    <a:pt x="26135" y="15038"/>
                  </a:cubicBezTo>
                  <a:lnTo>
                    <a:pt x="26147" y="15062"/>
                  </a:lnTo>
                  <a:lnTo>
                    <a:pt x="26325" y="15241"/>
                  </a:lnTo>
                  <a:lnTo>
                    <a:pt x="26349" y="15253"/>
                  </a:lnTo>
                  <a:cubicBezTo>
                    <a:pt x="26409" y="15312"/>
                    <a:pt x="26468" y="15383"/>
                    <a:pt x="26528" y="15455"/>
                  </a:cubicBezTo>
                  <a:lnTo>
                    <a:pt x="26706" y="15681"/>
                  </a:lnTo>
                  <a:cubicBezTo>
                    <a:pt x="26742" y="15753"/>
                    <a:pt x="26802" y="15812"/>
                    <a:pt x="26849" y="15895"/>
                  </a:cubicBezTo>
                  <a:lnTo>
                    <a:pt x="26944" y="16026"/>
                  </a:lnTo>
                  <a:cubicBezTo>
                    <a:pt x="26968" y="16074"/>
                    <a:pt x="26980" y="16098"/>
                    <a:pt x="27016" y="16145"/>
                  </a:cubicBezTo>
                  <a:cubicBezTo>
                    <a:pt x="27028" y="16157"/>
                    <a:pt x="27028" y="16169"/>
                    <a:pt x="27040" y="16205"/>
                  </a:cubicBezTo>
                  <a:cubicBezTo>
                    <a:pt x="27075" y="16265"/>
                    <a:pt x="27123" y="16336"/>
                    <a:pt x="27147" y="16395"/>
                  </a:cubicBezTo>
                  <a:cubicBezTo>
                    <a:pt x="27147" y="16395"/>
                    <a:pt x="27147" y="16407"/>
                    <a:pt x="27159" y="16407"/>
                  </a:cubicBezTo>
                  <a:cubicBezTo>
                    <a:pt x="27206" y="16491"/>
                    <a:pt x="27242" y="16574"/>
                    <a:pt x="27278" y="16646"/>
                  </a:cubicBezTo>
                  <a:lnTo>
                    <a:pt x="27278" y="16669"/>
                  </a:lnTo>
                  <a:cubicBezTo>
                    <a:pt x="27314" y="16741"/>
                    <a:pt x="27361" y="16824"/>
                    <a:pt x="27385" y="16907"/>
                  </a:cubicBezTo>
                  <a:lnTo>
                    <a:pt x="27385" y="16919"/>
                  </a:lnTo>
                  <a:cubicBezTo>
                    <a:pt x="27421" y="17003"/>
                    <a:pt x="27445" y="17086"/>
                    <a:pt x="27480" y="17169"/>
                  </a:cubicBezTo>
                  <a:lnTo>
                    <a:pt x="27480" y="17181"/>
                  </a:lnTo>
                  <a:cubicBezTo>
                    <a:pt x="27504" y="17265"/>
                    <a:pt x="27516" y="17348"/>
                    <a:pt x="27540" y="17419"/>
                  </a:cubicBezTo>
                  <a:lnTo>
                    <a:pt x="27540" y="17455"/>
                  </a:lnTo>
                  <a:cubicBezTo>
                    <a:pt x="27552" y="17538"/>
                    <a:pt x="27564" y="17622"/>
                    <a:pt x="27575" y="17705"/>
                  </a:cubicBezTo>
                  <a:cubicBezTo>
                    <a:pt x="27599" y="17800"/>
                    <a:pt x="27611" y="17872"/>
                    <a:pt x="27611" y="17955"/>
                  </a:cubicBezTo>
                  <a:lnTo>
                    <a:pt x="27611" y="17979"/>
                  </a:lnTo>
                  <a:lnTo>
                    <a:pt x="27611" y="18098"/>
                  </a:lnTo>
                  <a:lnTo>
                    <a:pt x="27611" y="18110"/>
                  </a:lnTo>
                  <a:lnTo>
                    <a:pt x="27611" y="18229"/>
                  </a:lnTo>
                  <a:lnTo>
                    <a:pt x="27564" y="35422"/>
                  </a:lnTo>
                  <a:lnTo>
                    <a:pt x="27564" y="35541"/>
                  </a:lnTo>
                  <a:lnTo>
                    <a:pt x="27564" y="35565"/>
                  </a:lnTo>
                  <a:lnTo>
                    <a:pt x="27564" y="35576"/>
                  </a:lnTo>
                  <a:lnTo>
                    <a:pt x="27564" y="35660"/>
                  </a:lnTo>
                  <a:lnTo>
                    <a:pt x="27564" y="35684"/>
                  </a:lnTo>
                  <a:lnTo>
                    <a:pt x="27564" y="35695"/>
                  </a:lnTo>
                  <a:cubicBezTo>
                    <a:pt x="27564" y="35731"/>
                    <a:pt x="27564" y="35743"/>
                    <a:pt x="27552" y="35779"/>
                  </a:cubicBezTo>
                  <a:lnTo>
                    <a:pt x="27552" y="35803"/>
                  </a:lnTo>
                  <a:lnTo>
                    <a:pt x="27552" y="35838"/>
                  </a:lnTo>
                  <a:cubicBezTo>
                    <a:pt x="27552" y="35850"/>
                    <a:pt x="27552" y="35874"/>
                    <a:pt x="27540" y="35898"/>
                  </a:cubicBezTo>
                  <a:lnTo>
                    <a:pt x="27540" y="35922"/>
                  </a:lnTo>
                  <a:lnTo>
                    <a:pt x="27540" y="35934"/>
                  </a:lnTo>
                  <a:cubicBezTo>
                    <a:pt x="27540" y="35957"/>
                    <a:pt x="27516" y="35981"/>
                    <a:pt x="27516" y="35993"/>
                  </a:cubicBezTo>
                  <a:cubicBezTo>
                    <a:pt x="27516" y="36017"/>
                    <a:pt x="27516" y="36017"/>
                    <a:pt x="27504" y="36029"/>
                  </a:cubicBezTo>
                  <a:lnTo>
                    <a:pt x="27504" y="36041"/>
                  </a:lnTo>
                  <a:cubicBezTo>
                    <a:pt x="27504" y="36053"/>
                    <a:pt x="27492" y="36076"/>
                    <a:pt x="27492" y="36100"/>
                  </a:cubicBezTo>
                  <a:cubicBezTo>
                    <a:pt x="27492" y="36112"/>
                    <a:pt x="27480" y="36136"/>
                    <a:pt x="27480" y="36148"/>
                  </a:cubicBezTo>
                  <a:cubicBezTo>
                    <a:pt x="27480" y="36160"/>
                    <a:pt x="27456" y="36172"/>
                    <a:pt x="27456" y="36196"/>
                  </a:cubicBezTo>
                  <a:cubicBezTo>
                    <a:pt x="27456" y="36207"/>
                    <a:pt x="27445" y="36219"/>
                    <a:pt x="27445" y="36231"/>
                  </a:cubicBezTo>
                  <a:cubicBezTo>
                    <a:pt x="27445" y="36255"/>
                    <a:pt x="27433" y="36267"/>
                    <a:pt x="27433" y="36279"/>
                  </a:cubicBezTo>
                  <a:lnTo>
                    <a:pt x="27433" y="36291"/>
                  </a:lnTo>
                  <a:cubicBezTo>
                    <a:pt x="27433" y="36315"/>
                    <a:pt x="27421" y="36315"/>
                    <a:pt x="27421" y="36327"/>
                  </a:cubicBezTo>
                  <a:cubicBezTo>
                    <a:pt x="27421" y="36338"/>
                    <a:pt x="27397" y="36350"/>
                    <a:pt x="27385" y="36374"/>
                  </a:cubicBezTo>
                  <a:cubicBezTo>
                    <a:pt x="27385" y="36386"/>
                    <a:pt x="27373" y="36398"/>
                    <a:pt x="27373" y="36398"/>
                  </a:cubicBezTo>
                  <a:cubicBezTo>
                    <a:pt x="27361" y="36410"/>
                    <a:pt x="27361" y="36434"/>
                    <a:pt x="27337" y="36446"/>
                  </a:cubicBezTo>
                  <a:cubicBezTo>
                    <a:pt x="27325" y="36457"/>
                    <a:pt x="27325" y="36469"/>
                    <a:pt x="27314" y="36469"/>
                  </a:cubicBezTo>
                  <a:cubicBezTo>
                    <a:pt x="27302" y="36493"/>
                    <a:pt x="27302" y="36505"/>
                    <a:pt x="27278" y="36505"/>
                  </a:cubicBezTo>
                  <a:lnTo>
                    <a:pt x="27266" y="36517"/>
                  </a:lnTo>
                  <a:lnTo>
                    <a:pt x="27254" y="36529"/>
                  </a:lnTo>
                  <a:cubicBezTo>
                    <a:pt x="27242" y="36553"/>
                    <a:pt x="27242" y="36565"/>
                    <a:pt x="27218" y="36565"/>
                  </a:cubicBezTo>
                  <a:lnTo>
                    <a:pt x="27194" y="36588"/>
                  </a:lnTo>
                  <a:lnTo>
                    <a:pt x="27159" y="36624"/>
                  </a:lnTo>
                  <a:lnTo>
                    <a:pt x="27135" y="36660"/>
                  </a:lnTo>
                  <a:lnTo>
                    <a:pt x="27099" y="36684"/>
                  </a:lnTo>
                  <a:lnTo>
                    <a:pt x="27087" y="36696"/>
                  </a:lnTo>
                  <a:cubicBezTo>
                    <a:pt x="27087" y="36696"/>
                    <a:pt x="27075" y="36696"/>
                    <a:pt x="27075" y="36719"/>
                  </a:cubicBezTo>
                  <a:cubicBezTo>
                    <a:pt x="27064" y="36731"/>
                    <a:pt x="27040" y="36731"/>
                    <a:pt x="27040" y="36743"/>
                  </a:cubicBezTo>
                  <a:cubicBezTo>
                    <a:pt x="27038" y="36744"/>
                    <a:pt x="27037" y="36746"/>
                    <a:pt x="27036" y="36747"/>
                  </a:cubicBezTo>
                  <a:lnTo>
                    <a:pt x="27036" y="36747"/>
                  </a:lnTo>
                  <a:lnTo>
                    <a:pt x="27683" y="36374"/>
                  </a:lnTo>
                  <a:cubicBezTo>
                    <a:pt x="27718" y="36362"/>
                    <a:pt x="27742" y="36327"/>
                    <a:pt x="27778" y="36315"/>
                  </a:cubicBezTo>
                  <a:lnTo>
                    <a:pt x="27790" y="36303"/>
                  </a:lnTo>
                  <a:cubicBezTo>
                    <a:pt x="27814" y="36267"/>
                    <a:pt x="27849" y="36255"/>
                    <a:pt x="27873" y="36219"/>
                  </a:cubicBezTo>
                  <a:lnTo>
                    <a:pt x="27956" y="36148"/>
                  </a:lnTo>
                  <a:lnTo>
                    <a:pt x="27968" y="36136"/>
                  </a:lnTo>
                  <a:cubicBezTo>
                    <a:pt x="27992" y="36100"/>
                    <a:pt x="28016" y="36076"/>
                    <a:pt x="28040" y="36041"/>
                  </a:cubicBezTo>
                  <a:cubicBezTo>
                    <a:pt x="28076" y="36005"/>
                    <a:pt x="28087" y="35957"/>
                    <a:pt x="28111" y="35910"/>
                  </a:cubicBezTo>
                  <a:cubicBezTo>
                    <a:pt x="28135" y="35886"/>
                    <a:pt x="28147" y="35838"/>
                    <a:pt x="28159" y="35803"/>
                  </a:cubicBezTo>
                  <a:lnTo>
                    <a:pt x="28159" y="35791"/>
                  </a:lnTo>
                  <a:cubicBezTo>
                    <a:pt x="28159" y="35779"/>
                    <a:pt x="28159" y="35779"/>
                    <a:pt x="28171" y="35767"/>
                  </a:cubicBezTo>
                  <a:cubicBezTo>
                    <a:pt x="28195" y="35743"/>
                    <a:pt x="28195" y="35719"/>
                    <a:pt x="28195" y="35707"/>
                  </a:cubicBezTo>
                  <a:lnTo>
                    <a:pt x="28195" y="35684"/>
                  </a:lnTo>
                  <a:cubicBezTo>
                    <a:pt x="28195" y="35672"/>
                    <a:pt x="28195" y="35672"/>
                    <a:pt x="28207" y="35660"/>
                  </a:cubicBezTo>
                  <a:cubicBezTo>
                    <a:pt x="28207" y="35636"/>
                    <a:pt x="28218" y="35612"/>
                    <a:pt x="28218" y="35600"/>
                  </a:cubicBezTo>
                  <a:lnTo>
                    <a:pt x="28218" y="35565"/>
                  </a:lnTo>
                  <a:lnTo>
                    <a:pt x="28218" y="35541"/>
                  </a:lnTo>
                  <a:cubicBezTo>
                    <a:pt x="28218" y="35517"/>
                    <a:pt x="28218" y="35505"/>
                    <a:pt x="28230" y="35493"/>
                  </a:cubicBezTo>
                  <a:lnTo>
                    <a:pt x="28230" y="35457"/>
                  </a:lnTo>
                  <a:lnTo>
                    <a:pt x="28230" y="35434"/>
                  </a:lnTo>
                  <a:lnTo>
                    <a:pt x="28230" y="35386"/>
                  </a:lnTo>
                  <a:lnTo>
                    <a:pt x="28230" y="35362"/>
                  </a:lnTo>
                  <a:lnTo>
                    <a:pt x="28230" y="35314"/>
                  </a:lnTo>
                  <a:lnTo>
                    <a:pt x="28230" y="35267"/>
                  </a:lnTo>
                  <a:lnTo>
                    <a:pt x="28230" y="35255"/>
                  </a:lnTo>
                  <a:lnTo>
                    <a:pt x="28230" y="35195"/>
                  </a:lnTo>
                  <a:lnTo>
                    <a:pt x="28230" y="35160"/>
                  </a:lnTo>
                  <a:lnTo>
                    <a:pt x="28230" y="35148"/>
                  </a:lnTo>
                  <a:lnTo>
                    <a:pt x="28230" y="35041"/>
                  </a:lnTo>
                  <a:lnTo>
                    <a:pt x="28278" y="17860"/>
                  </a:lnTo>
                  <a:cubicBezTo>
                    <a:pt x="28278" y="17646"/>
                    <a:pt x="28266" y="17622"/>
                    <a:pt x="28266" y="17586"/>
                  </a:cubicBezTo>
                  <a:lnTo>
                    <a:pt x="28266" y="17479"/>
                  </a:lnTo>
                  <a:lnTo>
                    <a:pt x="28266" y="17443"/>
                  </a:lnTo>
                  <a:lnTo>
                    <a:pt x="28266" y="17419"/>
                  </a:lnTo>
                  <a:lnTo>
                    <a:pt x="28266" y="17396"/>
                  </a:lnTo>
                  <a:cubicBezTo>
                    <a:pt x="28266" y="17360"/>
                    <a:pt x="28254" y="17324"/>
                    <a:pt x="28254" y="17288"/>
                  </a:cubicBezTo>
                  <a:cubicBezTo>
                    <a:pt x="28254" y="17265"/>
                    <a:pt x="28254" y="17217"/>
                    <a:pt x="28230" y="17181"/>
                  </a:cubicBezTo>
                  <a:cubicBezTo>
                    <a:pt x="28230" y="17157"/>
                    <a:pt x="28218" y="17122"/>
                    <a:pt x="28218" y="17086"/>
                  </a:cubicBezTo>
                  <a:cubicBezTo>
                    <a:pt x="28218" y="17050"/>
                    <a:pt x="28207" y="17003"/>
                    <a:pt x="28207" y="16979"/>
                  </a:cubicBezTo>
                  <a:cubicBezTo>
                    <a:pt x="28207" y="16967"/>
                    <a:pt x="28207" y="16943"/>
                    <a:pt x="28195" y="16931"/>
                  </a:cubicBezTo>
                  <a:lnTo>
                    <a:pt x="28195" y="16907"/>
                  </a:lnTo>
                  <a:cubicBezTo>
                    <a:pt x="28195" y="16884"/>
                    <a:pt x="28171" y="16872"/>
                    <a:pt x="28171" y="16860"/>
                  </a:cubicBezTo>
                  <a:cubicBezTo>
                    <a:pt x="28159" y="16824"/>
                    <a:pt x="28159" y="16788"/>
                    <a:pt x="28147" y="16753"/>
                  </a:cubicBezTo>
                  <a:cubicBezTo>
                    <a:pt x="28135" y="16729"/>
                    <a:pt x="28135" y="16693"/>
                    <a:pt x="28135" y="16681"/>
                  </a:cubicBezTo>
                  <a:lnTo>
                    <a:pt x="28135" y="16669"/>
                  </a:lnTo>
                  <a:lnTo>
                    <a:pt x="28135" y="16646"/>
                  </a:lnTo>
                  <a:cubicBezTo>
                    <a:pt x="28111" y="16622"/>
                    <a:pt x="28099" y="16574"/>
                    <a:pt x="28099" y="16550"/>
                  </a:cubicBezTo>
                  <a:cubicBezTo>
                    <a:pt x="28087" y="16515"/>
                    <a:pt x="28076" y="16467"/>
                    <a:pt x="28076" y="16443"/>
                  </a:cubicBezTo>
                  <a:lnTo>
                    <a:pt x="28076" y="16431"/>
                  </a:lnTo>
                  <a:lnTo>
                    <a:pt x="28076" y="16407"/>
                  </a:lnTo>
                  <a:cubicBezTo>
                    <a:pt x="28052" y="16384"/>
                    <a:pt x="28052" y="16372"/>
                    <a:pt x="28040" y="16348"/>
                  </a:cubicBezTo>
                  <a:cubicBezTo>
                    <a:pt x="28028" y="16324"/>
                    <a:pt x="28016" y="16276"/>
                    <a:pt x="27992" y="16253"/>
                  </a:cubicBezTo>
                  <a:cubicBezTo>
                    <a:pt x="27980" y="16217"/>
                    <a:pt x="27980" y="16205"/>
                    <a:pt x="27968" y="16169"/>
                  </a:cubicBezTo>
                  <a:lnTo>
                    <a:pt x="27968" y="16157"/>
                  </a:lnTo>
                  <a:lnTo>
                    <a:pt x="27968" y="16145"/>
                  </a:lnTo>
                  <a:cubicBezTo>
                    <a:pt x="27956" y="16110"/>
                    <a:pt x="27933" y="16074"/>
                    <a:pt x="27921" y="16038"/>
                  </a:cubicBezTo>
                  <a:cubicBezTo>
                    <a:pt x="27909" y="16014"/>
                    <a:pt x="27897" y="15967"/>
                    <a:pt x="27861" y="15931"/>
                  </a:cubicBezTo>
                  <a:cubicBezTo>
                    <a:pt x="27861" y="15931"/>
                    <a:pt x="27861" y="15919"/>
                    <a:pt x="27849" y="15919"/>
                  </a:cubicBezTo>
                  <a:cubicBezTo>
                    <a:pt x="27849" y="15919"/>
                    <a:pt x="27849" y="15907"/>
                    <a:pt x="27837" y="15907"/>
                  </a:cubicBezTo>
                  <a:lnTo>
                    <a:pt x="27790" y="15812"/>
                  </a:lnTo>
                  <a:cubicBezTo>
                    <a:pt x="27778" y="15788"/>
                    <a:pt x="27742" y="15741"/>
                    <a:pt x="27730" y="15717"/>
                  </a:cubicBezTo>
                  <a:cubicBezTo>
                    <a:pt x="27718" y="15693"/>
                    <a:pt x="27718" y="15669"/>
                    <a:pt x="27695" y="15657"/>
                  </a:cubicBezTo>
                  <a:lnTo>
                    <a:pt x="27683" y="15633"/>
                  </a:lnTo>
                  <a:cubicBezTo>
                    <a:pt x="27671" y="15610"/>
                    <a:pt x="27635" y="15574"/>
                    <a:pt x="27623" y="15550"/>
                  </a:cubicBezTo>
                  <a:lnTo>
                    <a:pt x="27540" y="15419"/>
                  </a:lnTo>
                  <a:lnTo>
                    <a:pt x="27516" y="15395"/>
                  </a:lnTo>
                  <a:cubicBezTo>
                    <a:pt x="27480" y="15336"/>
                    <a:pt x="27433" y="15264"/>
                    <a:pt x="27385" y="15205"/>
                  </a:cubicBezTo>
                  <a:cubicBezTo>
                    <a:pt x="27361" y="15157"/>
                    <a:pt x="27325" y="15133"/>
                    <a:pt x="27302" y="15086"/>
                  </a:cubicBezTo>
                  <a:cubicBezTo>
                    <a:pt x="27266" y="15062"/>
                    <a:pt x="27254" y="15026"/>
                    <a:pt x="27218" y="14979"/>
                  </a:cubicBezTo>
                  <a:lnTo>
                    <a:pt x="27135" y="14895"/>
                  </a:lnTo>
                  <a:cubicBezTo>
                    <a:pt x="27099" y="14860"/>
                    <a:pt x="27075" y="14836"/>
                    <a:pt x="27064" y="14800"/>
                  </a:cubicBezTo>
                  <a:lnTo>
                    <a:pt x="27040" y="14788"/>
                  </a:lnTo>
                  <a:lnTo>
                    <a:pt x="27028" y="14776"/>
                  </a:lnTo>
                  <a:lnTo>
                    <a:pt x="26968" y="14717"/>
                  </a:lnTo>
                  <a:lnTo>
                    <a:pt x="26885" y="14621"/>
                  </a:lnTo>
                  <a:lnTo>
                    <a:pt x="26849" y="14598"/>
                  </a:lnTo>
                  <a:lnTo>
                    <a:pt x="26837" y="14586"/>
                  </a:lnTo>
                  <a:lnTo>
                    <a:pt x="26790" y="14538"/>
                  </a:lnTo>
                  <a:cubicBezTo>
                    <a:pt x="26766" y="14502"/>
                    <a:pt x="26730" y="14479"/>
                    <a:pt x="26706" y="14467"/>
                  </a:cubicBezTo>
                  <a:cubicBezTo>
                    <a:pt x="26683" y="14443"/>
                    <a:pt x="26671" y="14431"/>
                    <a:pt x="26659" y="14431"/>
                  </a:cubicBezTo>
                  <a:lnTo>
                    <a:pt x="26647" y="14419"/>
                  </a:lnTo>
                  <a:lnTo>
                    <a:pt x="26611" y="14383"/>
                  </a:lnTo>
                  <a:cubicBezTo>
                    <a:pt x="26587" y="14360"/>
                    <a:pt x="26552" y="14348"/>
                    <a:pt x="26528" y="14312"/>
                  </a:cubicBezTo>
                  <a:cubicBezTo>
                    <a:pt x="26504" y="14300"/>
                    <a:pt x="26480" y="14288"/>
                    <a:pt x="26468" y="14264"/>
                  </a:cubicBezTo>
                  <a:cubicBezTo>
                    <a:pt x="26468" y="14264"/>
                    <a:pt x="26444" y="14264"/>
                    <a:pt x="26444" y="14252"/>
                  </a:cubicBezTo>
                  <a:cubicBezTo>
                    <a:pt x="26444" y="14252"/>
                    <a:pt x="26432" y="14252"/>
                    <a:pt x="26432" y="14240"/>
                  </a:cubicBezTo>
                  <a:cubicBezTo>
                    <a:pt x="26409" y="14229"/>
                    <a:pt x="26373" y="14193"/>
                    <a:pt x="26349" y="14181"/>
                  </a:cubicBezTo>
                  <a:cubicBezTo>
                    <a:pt x="26313" y="14169"/>
                    <a:pt x="26290" y="14133"/>
                    <a:pt x="26254" y="14121"/>
                  </a:cubicBezTo>
                  <a:lnTo>
                    <a:pt x="26242" y="14110"/>
                  </a:lnTo>
                  <a:lnTo>
                    <a:pt x="2191" y="215"/>
                  </a:lnTo>
                  <a:cubicBezTo>
                    <a:pt x="2156" y="203"/>
                    <a:pt x="2144" y="191"/>
                    <a:pt x="2120" y="191"/>
                  </a:cubicBezTo>
                  <a:cubicBezTo>
                    <a:pt x="2096" y="191"/>
                    <a:pt x="2096" y="179"/>
                    <a:pt x="2084" y="179"/>
                  </a:cubicBezTo>
                  <a:cubicBezTo>
                    <a:pt x="2072" y="179"/>
                    <a:pt x="2060" y="155"/>
                    <a:pt x="2060" y="155"/>
                  </a:cubicBezTo>
                  <a:cubicBezTo>
                    <a:pt x="2037" y="155"/>
                    <a:pt x="2037" y="144"/>
                    <a:pt x="2025" y="144"/>
                  </a:cubicBezTo>
                  <a:cubicBezTo>
                    <a:pt x="2013" y="144"/>
                    <a:pt x="2001" y="132"/>
                    <a:pt x="1977" y="132"/>
                  </a:cubicBezTo>
                  <a:cubicBezTo>
                    <a:pt x="1965" y="132"/>
                    <a:pt x="1965" y="120"/>
                    <a:pt x="1953" y="120"/>
                  </a:cubicBezTo>
                  <a:lnTo>
                    <a:pt x="1941" y="120"/>
                  </a:lnTo>
                  <a:cubicBezTo>
                    <a:pt x="1906" y="96"/>
                    <a:pt x="1882" y="84"/>
                    <a:pt x="1846" y="84"/>
                  </a:cubicBezTo>
                  <a:cubicBezTo>
                    <a:pt x="1822" y="72"/>
                    <a:pt x="1787" y="72"/>
                    <a:pt x="1763" y="60"/>
                  </a:cubicBezTo>
                  <a:lnTo>
                    <a:pt x="1739" y="60"/>
                  </a:lnTo>
                  <a:cubicBezTo>
                    <a:pt x="1727" y="60"/>
                    <a:pt x="1727" y="60"/>
                    <a:pt x="1715" y="36"/>
                  </a:cubicBezTo>
                  <a:cubicBezTo>
                    <a:pt x="1703" y="36"/>
                    <a:pt x="1679" y="24"/>
                    <a:pt x="1667" y="24"/>
                  </a:cubicBezTo>
                  <a:lnTo>
                    <a:pt x="1656" y="24"/>
                  </a:lnTo>
                  <a:cubicBezTo>
                    <a:pt x="1644" y="24"/>
                    <a:pt x="1620" y="24"/>
                    <a:pt x="1620" y="13"/>
                  </a:cubicBezTo>
                  <a:lnTo>
                    <a:pt x="1560" y="13"/>
                  </a:lnTo>
                  <a:cubicBezTo>
                    <a:pt x="1548" y="13"/>
                    <a:pt x="1537" y="13"/>
                    <a:pt x="1537" y="1"/>
                  </a:cubicBezTo>
                  <a:close/>
                  <a:moveTo>
                    <a:pt x="27036" y="36747"/>
                  </a:moveTo>
                  <a:lnTo>
                    <a:pt x="27022" y="36755"/>
                  </a:lnTo>
                  <a:lnTo>
                    <a:pt x="27022" y="36755"/>
                  </a:lnTo>
                  <a:cubicBezTo>
                    <a:pt x="27027" y="36755"/>
                    <a:pt x="27030" y="36753"/>
                    <a:pt x="27036" y="36747"/>
                  </a:cubicBezTo>
                  <a:close/>
                  <a:moveTo>
                    <a:pt x="27022" y="36755"/>
                  </a:moveTo>
                  <a:cubicBezTo>
                    <a:pt x="27020" y="36755"/>
                    <a:pt x="27018" y="36755"/>
                    <a:pt x="27016" y="36755"/>
                  </a:cubicBezTo>
                  <a:cubicBezTo>
                    <a:pt x="27010" y="36755"/>
                    <a:pt x="27008" y="36760"/>
                    <a:pt x="27004" y="36765"/>
                  </a:cubicBezTo>
                  <a:lnTo>
                    <a:pt x="27004" y="36765"/>
                  </a:lnTo>
                  <a:lnTo>
                    <a:pt x="27022" y="36755"/>
                  </a:lnTo>
                  <a:close/>
                  <a:moveTo>
                    <a:pt x="27004" y="36765"/>
                  </a:moveTo>
                  <a:lnTo>
                    <a:pt x="26980" y="36779"/>
                  </a:lnTo>
                  <a:cubicBezTo>
                    <a:pt x="26993" y="36779"/>
                    <a:pt x="26999" y="36772"/>
                    <a:pt x="27004" y="367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4928043" y="1805405"/>
              <a:ext cx="765028" cy="923945"/>
            </a:xfrm>
            <a:custGeom>
              <a:avLst/>
              <a:gdLst/>
              <a:ahLst/>
              <a:cxnLst/>
              <a:rect l="l" t="t" r="r" b="b"/>
              <a:pathLst>
                <a:path w="25909" h="31291" extrusionOk="0">
                  <a:moveTo>
                    <a:pt x="37" y="1"/>
                  </a:moveTo>
                  <a:lnTo>
                    <a:pt x="1" y="16253"/>
                  </a:lnTo>
                  <a:lnTo>
                    <a:pt x="25861" y="31291"/>
                  </a:lnTo>
                  <a:lnTo>
                    <a:pt x="25909" y="150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4986065" y="1310849"/>
              <a:ext cx="305698" cy="474891"/>
            </a:xfrm>
            <a:custGeom>
              <a:avLst/>
              <a:gdLst/>
              <a:ahLst/>
              <a:cxnLst/>
              <a:rect l="l" t="t" r="r" b="b"/>
              <a:pathLst>
                <a:path w="10353" h="16083" extrusionOk="0">
                  <a:moveTo>
                    <a:pt x="1774" y="5784"/>
                  </a:moveTo>
                  <a:cubicBezTo>
                    <a:pt x="2013" y="5880"/>
                    <a:pt x="2274" y="5987"/>
                    <a:pt x="2584" y="6094"/>
                  </a:cubicBezTo>
                  <a:lnTo>
                    <a:pt x="2608" y="6094"/>
                  </a:lnTo>
                  <a:cubicBezTo>
                    <a:pt x="3192" y="6281"/>
                    <a:pt x="3709" y="6348"/>
                    <a:pt x="4148" y="6348"/>
                  </a:cubicBezTo>
                  <a:cubicBezTo>
                    <a:pt x="4577" y="6348"/>
                    <a:pt x="4933" y="6283"/>
                    <a:pt x="5203" y="6201"/>
                  </a:cubicBezTo>
                  <a:cubicBezTo>
                    <a:pt x="5608" y="6082"/>
                    <a:pt x="5834" y="5927"/>
                    <a:pt x="5834" y="5927"/>
                  </a:cubicBezTo>
                  <a:cubicBezTo>
                    <a:pt x="5834" y="5927"/>
                    <a:pt x="6204" y="7535"/>
                    <a:pt x="7811" y="9118"/>
                  </a:cubicBezTo>
                  <a:cubicBezTo>
                    <a:pt x="8109" y="9368"/>
                    <a:pt x="8382" y="9571"/>
                    <a:pt x="8632" y="9737"/>
                  </a:cubicBezTo>
                  <a:lnTo>
                    <a:pt x="8632" y="9963"/>
                  </a:lnTo>
                  <a:lnTo>
                    <a:pt x="8835" y="10083"/>
                  </a:lnTo>
                  <a:lnTo>
                    <a:pt x="8823" y="10975"/>
                  </a:lnTo>
                  <a:cubicBezTo>
                    <a:pt x="8823" y="11285"/>
                    <a:pt x="8692" y="11499"/>
                    <a:pt x="8490" y="11559"/>
                  </a:cubicBezTo>
                  <a:cubicBezTo>
                    <a:pt x="8406" y="11976"/>
                    <a:pt x="8311" y="12404"/>
                    <a:pt x="8144" y="12797"/>
                  </a:cubicBezTo>
                  <a:cubicBezTo>
                    <a:pt x="7821" y="13529"/>
                    <a:pt x="7302" y="14116"/>
                    <a:pt x="6441" y="14116"/>
                  </a:cubicBezTo>
                  <a:cubicBezTo>
                    <a:pt x="6098" y="14116"/>
                    <a:pt x="5700" y="14023"/>
                    <a:pt x="5239" y="13809"/>
                  </a:cubicBezTo>
                  <a:cubicBezTo>
                    <a:pt x="5227" y="13785"/>
                    <a:pt x="5192" y="13785"/>
                    <a:pt x="5180" y="13773"/>
                  </a:cubicBezTo>
                  <a:cubicBezTo>
                    <a:pt x="5168" y="13773"/>
                    <a:pt x="5168" y="13762"/>
                    <a:pt x="5156" y="13762"/>
                  </a:cubicBezTo>
                  <a:lnTo>
                    <a:pt x="5120" y="13762"/>
                  </a:lnTo>
                  <a:cubicBezTo>
                    <a:pt x="3513" y="12642"/>
                    <a:pt x="2667" y="10928"/>
                    <a:pt x="2239" y="9392"/>
                  </a:cubicBezTo>
                  <a:cubicBezTo>
                    <a:pt x="2215" y="9368"/>
                    <a:pt x="2215" y="9321"/>
                    <a:pt x="2203" y="9273"/>
                  </a:cubicBezTo>
                  <a:cubicBezTo>
                    <a:pt x="2060" y="8737"/>
                    <a:pt x="1965" y="8225"/>
                    <a:pt x="1893" y="7761"/>
                  </a:cubicBezTo>
                  <a:cubicBezTo>
                    <a:pt x="1679" y="7463"/>
                    <a:pt x="1560" y="7118"/>
                    <a:pt x="1560" y="6796"/>
                  </a:cubicBezTo>
                  <a:lnTo>
                    <a:pt x="1560" y="5880"/>
                  </a:lnTo>
                  <a:lnTo>
                    <a:pt x="1774" y="5999"/>
                  </a:lnTo>
                  <a:lnTo>
                    <a:pt x="1774" y="5784"/>
                  </a:lnTo>
                  <a:close/>
                  <a:moveTo>
                    <a:pt x="3369" y="1"/>
                  </a:moveTo>
                  <a:cubicBezTo>
                    <a:pt x="2884" y="1"/>
                    <a:pt x="2439" y="144"/>
                    <a:pt x="2072" y="450"/>
                  </a:cubicBezTo>
                  <a:cubicBezTo>
                    <a:pt x="965" y="1343"/>
                    <a:pt x="0" y="4153"/>
                    <a:pt x="0" y="6022"/>
                  </a:cubicBezTo>
                  <a:lnTo>
                    <a:pt x="0" y="6046"/>
                  </a:lnTo>
                  <a:cubicBezTo>
                    <a:pt x="0" y="6582"/>
                    <a:pt x="36" y="7106"/>
                    <a:pt x="108" y="7606"/>
                  </a:cubicBezTo>
                  <a:cubicBezTo>
                    <a:pt x="119" y="7749"/>
                    <a:pt x="131" y="7868"/>
                    <a:pt x="167" y="7987"/>
                  </a:cubicBezTo>
                  <a:cubicBezTo>
                    <a:pt x="179" y="8106"/>
                    <a:pt x="215" y="8237"/>
                    <a:pt x="239" y="8356"/>
                  </a:cubicBezTo>
                  <a:cubicBezTo>
                    <a:pt x="274" y="8475"/>
                    <a:pt x="286" y="8594"/>
                    <a:pt x="310" y="8713"/>
                  </a:cubicBezTo>
                  <a:cubicBezTo>
                    <a:pt x="334" y="8785"/>
                    <a:pt x="346" y="8856"/>
                    <a:pt x="369" y="8940"/>
                  </a:cubicBezTo>
                  <a:lnTo>
                    <a:pt x="369" y="8951"/>
                  </a:lnTo>
                  <a:cubicBezTo>
                    <a:pt x="369" y="8975"/>
                    <a:pt x="393" y="8999"/>
                    <a:pt x="393" y="9023"/>
                  </a:cubicBezTo>
                  <a:cubicBezTo>
                    <a:pt x="393" y="9035"/>
                    <a:pt x="405" y="9070"/>
                    <a:pt x="405" y="9082"/>
                  </a:cubicBezTo>
                  <a:lnTo>
                    <a:pt x="453" y="9261"/>
                  </a:lnTo>
                  <a:cubicBezTo>
                    <a:pt x="477" y="9356"/>
                    <a:pt x="489" y="9428"/>
                    <a:pt x="524" y="9511"/>
                  </a:cubicBezTo>
                  <a:cubicBezTo>
                    <a:pt x="524" y="9535"/>
                    <a:pt x="524" y="9535"/>
                    <a:pt x="536" y="9547"/>
                  </a:cubicBezTo>
                  <a:cubicBezTo>
                    <a:pt x="572" y="9630"/>
                    <a:pt x="596" y="9713"/>
                    <a:pt x="608" y="9785"/>
                  </a:cubicBezTo>
                  <a:cubicBezTo>
                    <a:pt x="643" y="9868"/>
                    <a:pt x="667" y="9952"/>
                    <a:pt x="703" y="10035"/>
                  </a:cubicBezTo>
                  <a:cubicBezTo>
                    <a:pt x="715" y="10071"/>
                    <a:pt x="715" y="10094"/>
                    <a:pt x="727" y="10130"/>
                  </a:cubicBezTo>
                  <a:cubicBezTo>
                    <a:pt x="750" y="10190"/>
                    <a:pt x="774" y="10225"/>
                    <a:pt x="786" y="10285"/>
                  </a:cubicBezTo>
                  <a:cubicBezTo>
                    <a:pt x="822" y="10380"/>
                    <a:pt x="870" y="10464"/>
                    <a:pt x="893" y="10547"/>
                  </a:cubicBezTo>
                  <a:cubicBezTo>
                    <a:pt x="929" y="10618"/>
                    <a:pt x="953" y="10690"/>
                    <a:pt x="1001" y="10761"/>
                  </a:cubicBezTo>
                  <a:cubicBezTo>
                    <a:pt x="1048" y="10868"/>
                    <a:pt x="1108" y="10975"/>
                    <a:pt x="1143" y="11083"/>
                  </a:cubicBezTo>
                  <a:cubicBezTo>
                    <a:pt x="1191" y="11154"/>
                    <a:pt x="1227" y="11226"/>
                    <a:pt x="1262" y="11297"/>
                  </a:cubicBezTo>
                  <a:cubicBezTo>
                    <a:pt x="1286" y="11333"/>
                    <a:pt x="1298" y="11356"/>
                    <a:pt x="1310" y="11380"/>
                  </a:cubicBezTo>
                  <a:cubicBezTo>
                    <a:pt x="1358" y="11452"/>
                    <a:pt x="1382" y="11511"/>
                    <a:pt x="1429" y="11583"/>
                  </a:cubicBezTo>
                  <a:cubicBezTo>
                    <a:pt x="1429" y="11595"/>
                    <a:pt x="1441" y="11595"/>
                    <a:pt x="1441" y="11618"/>
                  </a:cubicBezTo>
                  <a:cubicBezTo>
                    <a:pt x="1465" y="11630"/>
                    <a:pt x="1477" y="11654"/>
                    <a:pt x="1477" y="11678"/>
                  </a:cubicBezTo>
                  <a:cubicBezTo>
                    <a:pt x="1489" y="11702"/>
                    <a:pt x="1524" y="11737"/>
                    <a:pt x="1536" y="11773"/>
                  </a:cubicBezTo>
                  <a:cubicBezTo>
                    <a:pt x="1548" y="11809"/>
                    <a:pt x="1560" y="11833"/>
                    <a:pt x="1584" y="11857"/>
                  </a:cubicBezTo>
                  <a:cubicBezTo>
                    <a:pt x="1608" y="11892"/>
                    <a:pt x="1643" y="11940"/>
                    <a:pt x="1655" y="11976"/>
                  </a:cubicBezTo>
                  <a:cubicBezTo>
                    <a:pt x="1679" y="12011"/>
                    <a:pt x="1715" y="12059"/>
                    <a:pt x="1727" y="12095"/>
                  </a:cubicBezTo>
                  <a:cubicBezTo>
                    <a:pt x="1739" y="12118"/>
                    <a:pt x="1774" y="12154"/>
                    <a:pt x="1798" y="12190"/>
                  </a:cubicBezTo>
                  <a:cubicBezTo>
                    <a:pt x="1822" y="12226"/>
                    <a:pt x="1846" y="12249"/>
                    <a:pt x="1882" y="12297"/>
                  </a:cubicBezTo>
                  <a:cubicBezTo>
                    <a:pt x="1917" y="12357"/>
                    <a:pt x="1965" y="12428"/>
                    <a:pt x="2013" y="12488"/>
                  </a:cubicBezTo>
                  <a:cubicBezTo>
                    <a:pt x="2013" y="12511"/>
                    <a:pt x="2024" y="12511"/>
                    <a:pt x="2024" y="12523"/>
                  </a:cubicBezTo>
                  <a:cubicBezTo>
                    <a:pt x="2060" y="12571"/>
                    <a:pt x="2084" y="12607"/>
                    <a:pt x="2120" y="12642"/>
                  </a:cubicBezTo>
                  <a:cubicBezTo>
                    <a:pt x="2144" y="12690"/>
                    <a:pt x="2191" y="12726"/>
                    <a:pt x="2215" y="12773"/>
                  </a:cubicBezTo>
                  <a:cubicBezTo>
                    <a:pt x="2251" y="12809"/>
                    <a:pt x="2274" y="12845"/>
                    <a:pt x="2310" y="12880"/>
                  </a:cubicBezTo>
                  <a:cubicBezTo>
                    <a:pt x="2358" y="12928"/>
                    <a:pt x="2382" y="12988"/>
                    <a:pt x="2429" y="13023"/>
                  </a:cubicBezTo>
                  <a:cubicBezTo>
                    <a:pt x="2501" y="13119"/>
                    <a:pt x="2572" y="13190"/>
                    <a:pt x="2632" y="13285"/>
                  </a:cubicBezTo>
                  <a:cubicBezTo>
                    <a:pt x="2691" y="13357"/>
                    <a:pt x="2775" y="13428"/>
                    <a:pt x="2834" y="13488"/>
                  </a:cubicBezTo>
                  <a:lnTo>
                    <a:pt x="3013" y="13666"/>
                  </a:lnTo>
                  <a:lnTo>
                    <a:pt x="3036" y="13702"/>
                  </a:lnTo>
                  <a:cubicBezTo>
                    <a:pt x="3084" y="13762"/>
                    <a:pt x="3144" y="13797"/>
                    <a:pt x="3203" y="13845"/>
                  </a:cubicBezTo>
                  <a:lnTo>
                    <a:pt x="3263" y="13904"/>
                  </a:lnTo>
                  <a:cubicBezTo>
                    <a:pt x="3322" y="13964"/>
                    <a:pt x="3382" y="14012"/>
                    <a:pt x="3441" y="14071"/>
                  </a:cubicBezTo>
                  <a:cubicBezTo>
                    <a:pt x="3513" y="14143"/>
                    <a:pt x="3608" y="14214"/>
                    <a:pt x="3679" y="14274"/>
                  </a:cubicBezTo>
                  <a:cubicBezTo>
                    <a:pt x="3739" y="14321"/>
                    <a:pt x="3798" y="14369"/>
                    <a:pt x="3846" y="14416"/>
                  </a:cubicBezTo>
                  <a:cubicBezTo>
                    <a:pt x="3906" y="14452"/>
                    <a:pt x="3941" y="14500"/>
                    <a:pt x="4001" y="14535"/>
                  </a:cubicBezTo>
                  <a:cubicBezTo>
                    <a:pt x="4025" y="14547"/>
                    <a:pt x="4037" y="14559"/>
                    <a:pt x="4049" y="14559"/>
                  </a:cubicBezTo>
                  <a:cubicBezTo>
                    <a:pt x="4096" y="14595"/>
                    <a:pt x="4120" y="14619"/>
                    <a:pt x="4168" y="14655"/>
                  </a:cubicBezTo>
                  <a:lnTo>
                    <a:pt x="4179" y="14666"/>
                  </a:lnTo>
                  <a:cubicBezTo>
                    <a:pt x="4227" y="14714"/>
                    <a:pt x="4287" y="14738"/>
                    <a:pt x="4334" y="14785"/>
                  </a:cubicBezTo>
                  <a:cubicBezTo>
                    <a:pt x="4572" y="14964"/>
                    <a:pt x="4822" y="15107"/>
                    <a:pt x="5072" y="15262"/>
                  </a:cubicBezTo>
                  <a:cubicBezTo>
                    <a:pt x="5992" y="15794"/>
                    <a:pt x="6863" y="16082"/>
                    <a:pt x="7612" y="16082"/>
                  </a:cubicBezTo>
                  <a:cubicBezTo>
                    <a:pt x="7784" y="16082"/>
                    <a:pt x="7950" y="16067"/>
                    <a:pt x="8109" y="16036"/>
                  </a:cubicBezTo>
                  <a:cubicBezTo>
                    <a:pt x="8144" y="16036"/>
                    <a:pt x="8168" y="16024"/>
                    <a:pt x="8216" y="16024"/>
                  </a:cubicBezTo>
                  <a:cubicBezTo>
                    <a:pt x="8228" y="16024"/>
                    <a:pt x="8251" y="16024"/>
                    <a:pt x="8251" y="16000"/>
                  </a:cubicBezTo>
                  <a:cubicBezTo>
                    <a:pt x="8263" y="16000"/>
                    <a:pt x="8275" y="15988"/>
                    <a:pt x="8311" y="15988"/>
                  </a:cubicBezTo>
                  <a:cubicBezTo>
                    <a:pt x="8323" y="15988"/>
                    <a:pt x="8347" y="15976"/>
                    <a:pt x="8370" y="15976"/>
                  </a:cubicBezTo>
                  <a:lnTo>
                    <a:pt x="8501" y="15928"/>
                  </a:lnTo>
                  <a:cubicBezTo>
                    <a:pt x="8549" y="15917"/>
                    <a:pt x="8585" y="15905"/>
                    <a:pt x="8621" y="15869"/>
                  </a:cubicBezTo>
                  <a:cubicBezTo>
                    <a:pt x="8632" y="15857"/>
                    <a:pt x="8668" y="15857"/>
                    <a:pt x="8680" y="15845"/>
                  </a:cubicBezTo>
                  <a:cubicBezTo>
                    <a:pt x="8692" y="15821"/>
                    <a:pt x="8728" y="15821"/>
                    <a:pt x="8740" y="15809"/>
                  </a:cubicBezTo>
                  <a:cubicBezTo>
                    <a:pt x="8847" y="15750"/>
                    <a:pt x="8930" y="15690"/>
                    <a:pt x="9025" y="15619"/>
                  </a:cubicBezTo>
                  <a:lnTo>
                    <a:pt x="9061" y="15571"/>
                  </a:lnTo>
                  <a:cubicBezTo>
                    <a:pt x="9121" y="15524"/>
                    <a:pt x="9168" y="15488"/>
                    <a:pt x="9216" y="15428"/>
                  </a:cubicBezTo>
                  <a:lnTo>
                    <a:pt x="9263" y="15381"/>
                  </a:lnTo>
                  <a:cubicBezTo>
                    <a:pt x="9275" y="15369"/>
                    <a:pt x="9287" y="15333"/>
                    <a:pt x="9299" y="15321"/>
                  </a:cubicBezTo>
                  <a:cubicBezTo>
                    <a:pt x="9335" y="15286"/>
                    <a:pt x="9347" y="15262"/>
                    <a:pt x="9383" y="15226"/>
                  </a:cubicBezTo>
                  <a:cubicBezTo>
                    <a:pt x="9525" y="15047"/>
                    <a:pt x="9644" y="14833"/>
                    <a:pt x="9764" y="14571"/>
                  </a:cubicBezTo>
                  <a:cubicBezTo>
                    <a:pt x="9775" y="14547"/>
                    <a:pt x="9799" y="14512"/>
                    <a:pt x="9799" y="14500"/>
                  </a:cubicBezTo>
                  <a:cubicBezTo>
                    <a:pt x="9799" y="14488"/>
                    <a:pt x="9811" y="14440"/>
                    <a:pt x="9823" y="14416"/>
                  </a:cubicBezTo>
                  <a:cubicBezTo>
                    <a:pt x="9835" y="14381"/>
                    <a:pt x="9835" y="14357"/>
                    <a:pt x="9859" y="14321"/>
                  </a:cubicBezTo>
                  <a:cubicBezTo>
                    <a:pt x="9871" y="14297"/>
                    <a:pt x="9871" y="14262"/>
                    <a:pt x="9883" y="14238"/>
                  </a:cubicBezTo>
                  <a:lnTo>
                    <a:pt x="9978" y="13964"/>
                  </a:lnTo>
                  <a:cubicBezTo>
                    <a:pt x="9990" y="13940"/>
                    <a:pt x="9990" y="13904"/>
                    <a:pt x="10002" y="13881"/>
                  </a:cubicBezTo>
                  <a:cubicBezTo>
                    <a:pt x="10014" y="13821"/>
                    <a:pt x="10037" y="13738"/>
                    <a:pt x="10049" y="13678"/>
                  </a:cubicBezTo>
                  <a:cubicBezTo>
                    <a:pt x="10061" y="13607"/>
                    <a:pt x="10073" y="13547"/>
                    <a:pt x="10097" y="13476"/>
                  </a:cubicBezTo>
                  <a:cubicBezTo>
                    <a:pt x="10097" y="13440"/>
                    <a:pt x="10109" y="13404"/>
                    <a:pt x="10109" y="13369"/>
                  </a:cubicBezTo>
                  <a:cubicBezTo>
                    <a:pt x="10109" y="13345"/>
                    <a:pt x="10121" y="13297"/>
                    <a:pt x="10121" y="13261"/>
                  </a:cubicBezTo>
                  <a:cubicBezTo>
                    <a:pt x="10133" y="13190"/>
                    <a:pt x="10133" y="13119"/>
                    <a:pt x="10156" y="13047"/>
                  </a:cubicBezTo>
                  <a:lnTo>
                    <a:pt x="10156" y="13023"/>
                  </a:lnTo>
                  <a:cubicBezTo>
                    <a:pt x="10168" y="12928"/>
                    <a:pt x="10180" y="12809"/>
                    <a:pt x="10180" y="12690"/>
                  </a:cubicBezTo>
                  <a:cubicBezTo>
                    <a:pt x="10180" y="12642"/>
                    <a:pt x="10180" y="12595"/>
                    <a:pt x="10192" y="12571"/>
                  </a:cubicBezTo>
                  <a:lnTo>
                    <a:pt x="10192" y="12476"/>
                  </a:lnTo>
                  <a:lnTo>
                    <a:pt x="10192" y="12416"/>
                  </a:lnTo>
                  <a:cubicBezTo>
                    <a:pt x="10192" y="12297"/>
                    <a:pt x="10216" y="12178"/>
                    <a:pt x="10216" y="12059"/>
                  </a:cubicBezTo>
                  <a:lnTo>
                    <a:pt x="10216" y="11928"/>
                  </a:lnTo>
                  <a:lnTo>
                    <a:pt x="10216" y="11880"/>
                  </a:lnTo>
                  <a:cubicBezTo>
                    <a:pt x="10257" y="11894"/>
                    <a:pt x="10285" y="11900"/>
                    <a:pt x="10304" y="11900"/>
                  </a:cubicBezTo>
                  <a:cubicBezTo>
                    <a:pt x="10353" y="11900"/>
                    <a:pt x="10347" y="11863"/>
                    <a:pt x="10347" y="11821"/>
                  </a:cubicBezTo>
                  <a:lnTo>
                    <a:pt x="10347" y="11749"/>
                  </a:lnTo>
                  <a:cubicBezTo>
                    <a:pt x="10347" y="11583"/>
                    <a:pt x="10335" y="11404"/>
                    <a:pt x="10299" y="11214"/>
                  </a:cubicBezTo>
                  <a:cubicBezTo>
                    <a:pt x="10299" y="11190"/>
                    <a:pt x="10299" y="11154"/>
                    <a:pt x="10287" y="11130"/>
                  </a:cubicBezTo>
                  <a:cubicBezTo>
                    <a:pt x="10252" y="10904"/>
                    <a:pt x="10228" y="10654"/>
                    <a:pt x="10192" y="10392"/>
                  </a:cubicBezTo>
                  <a:cubicBezTo>
                    <a:pt x="10192" y="10368"/>
                    <a:pt x="10180" y="10333"/>
                    <a:pt x="10180" y="10309"/>
                  </a:cubicBezTo>
                  <a:cubicBezTo>
                    <a:pt x="10168" y="10249"/>
                    <a:pt x="10168" y="10190"/>
                    <a:pt x="10156" y="10118"/>
                  </a:cubicBezTo>
                  <a:lnTo>
                    <a:pt x="10109" y="9892"/>
                  </a:lnTo>
                  <a:cubicBezTo>
                    <a:pt x="10097" y="9832"/>
                    <a:pt x="10097" y="9785"/>
                    <a:pt x="10073" y="9725"/>
                  </a:cubicBezTo>
                  <a:cubicBezTo>
                    <a:pt x="10061" y="9654"/>
                    <a:pt x="10049" y="9559"/>
                    <a:pt x="10037" y="9487"/>
                  </a:cubicBezTo>
                  <a:cubicBezTo>
                    <a:pt x="9883" y="8725"/>
                    <a:pt x="9692" y="7927"/>
                    <a:pt x="9466" y="7154"/>
                  </a:cubicBezTo>
                  <a:cubicBezTo>
                    <a:pt x="9442" y="7070"/>
                    <a:pt x="9418" y="6987"/>
                    <a:pt x="9394" y="6915"/>
                  </a:cubicBezTo>
                  <a:cubicBezTo>
                    <a:pt x="9394" y="6892"/>
                    <a:pt x="9383" y="6868"/>
                    <a:pt x="9383" y="6832"/>
                  </a:cubicBezTo>
                  <a:cubicBezTo>
                    <a:pt x="9347" y="6761"/>
                    <a:pt x="9335" y="6677"/>
                    <a:pt x="9299" y="6594"/>
                  </a:cubicBezTo>
                  <a:cubicBezTo>
                    <a:pt x="9287" y="6558"/>
                    <a:pt x="9275" y="6511"/>
                    <a:pt x="9263" y="6451"/>
                  </a:cubicBezTo>
                  <a:lnTo>
                    <a:pt x="9216" y="6320"/>
                  </a:lnTo>
                  <a:lnTo>
                    <a:pt x="9121" y="6046"/>
                  </a:lnTo>
                  <a:cubicBezTo>
                    <a:pt x="9085" y="5915"/>
                    <a:pt x="9037" y="5796"/>
                    <a:pt x="8990" y="5665"/>
                  </a:cubicBezTo>
                  <a:cubicBezTo>
                    <a:pt x="8978" y="5618"/>
                    <a:pt x="8966" y="5558"/>
                    <a:pt x="8930" y="5511"/>
                  </a:cubicBezTo>
                  <a:cubicBezTo>
                    <a:pt x="8906" y="5451"/>
                    <a:pt x="8882" y="5380"/>
                    <a:pt x="8859" y="5320"/>
                  </a:cubicBezTo>
                  <a:cubicBezTo>
                    <a:pt x="8680" y="4856"/>
                    <a:pt x="8490" y="4415"/>
                    <a:pt x="8287" y="4034"/>
                  </a:cubicBezTo>
                  <a:cubicBezTo>
                    <a:pt x="7489" y="2451"/>
                    <a:pt x="6346" y="1224"/>
                    <a:pt x="5180" y="558"/>
                  </a:cubicBezTo>
                  <a:cubicBezTo>
                    <a:pt x="4562" y="198"/>
                    <a:pt x="3938" y="1"/>
                    <a:pt x="3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5038447" y="1481636"/>
              <a:ext cx="202175" cy="123071"/>
            </a:xfrm>
            <a:custGeom>
              <a:avLst/>
              <a:gdLst/>
              <a:ahLst/>
              <a:cxnLst/>
              <a:rect l="l" t="t" r="r" b="b"/>
              <a:pathLst>
                <a:path w="6847" h="4168" extrusionOk="0">
                  <a:moveTo>
                    <a:pt x="0" y="0"/>
                  </a:moveTo>
                  <a:lnTo>
                    <a:pt x="0" y="227"/>
                  </a:lnTo>
                  <a:lnTo>
                    <a:pt x="3025" y="1965"/>
                  </a:lnTo>
                  <a:lnTo>
                    <a:pt x="3025" y="2405"/>
                  </a:lnTo>
                  <a:lnTo>
                    <a:pt x="3822" y="2870"/>
                  </a:lnTo>
                  <a:lnTo>
                    <a:pt x="3822" y="2429"/>
                  </a:lnTo>
                  <a:lnTo>
                    <a:pt x="6847" y="4168"/>
                  </a:lnTo>
                  <a:lnTo>
                    <a:pt x="6847" y="3941"/>
                  </a:lnTo>
                  <a:cubicBezTo>
                    <a:pt x="6608" y="3775"/>
                    <a:pt x="6335" y="3572"/>
                    <a:pt x="6037" y="3334"/>
                  </a:cubicBezTo>
                  <a:cubicBezTo>
                    <a:pt x="4430" y="1751"/>
                    <a:pt x="4060" y="143"/>
                    <a:pt x="4060" y="143"/>
                  </a:cubicBezTo>
                  <a:cubicBezTo>
                    <a:pt x="4060" y="143"/>
                    <a:pt x="3834" y="298"/>
                    <a:pt x="3441" y="417"/>
                  </a:cubicBezTo>
                  <a:cubicBezTo>
                    <a:pt x="3165" y="499"/>
                    <a:pt x="2806" y="564"/>
                    <a:pt x="2375" y="564"/>
                  </a:cubicBezTo>
                  <a:cubicBezTo>
                    <a:pt x="1935" y="564"/>
                    <a:pt x="1418" y="497"/>
                    <a:pt x="834" y="310"/>
                  </a:cubicBezTo>
                  <a:lnTo>
                    <a:pt x="822" y="310"/>
                  </a:lnTo>
                  <a:cubicBezTo>
                    <a:pt x="500" y="203"/>
                    <a:pt x="239" y="10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5041960" y="1539274"/>
              <a:ext cx="195147" cy="149468"/>
            </a:xfrm>
            <a:custGeom>
              <a:avLst/>
              <a:gdLst/>
              <a:ahLst/>
              <a:cxnLst/>
              <a:rect l="l" t="t" r="r" b="b"/>
              <a:pathLst>
                <a:path w="6609" h="5062" extrusionOk="0">
                  <a:moveTo>
                    <a:pt x="0" y="1"/>
                  </a:moveTo>
                  <a:cubicBezTo>
                    <a:pt x="72" y="453"/>
                    <a:pt x="167" y="977"/>
                    <a:pt x="310" y="1513"/>
                  </a:cubicBezTo>
                  <a:cubicBezTo>
                    <a:pt x="322" y="1561"/>
                    <a:pt x="322" y="1608"/>
                    <a:pt x="346" y="1632"/>
                  </a:cubicBezTo>
                  <a:cubicBezTo>
                    <a:pt x="441" y="1704"/>
                    <a:pt x="596" y="1799"/>
                    <a:pt x="762" y="1882"/>
                  </a:cubicBezTo>
                  <a:cubicBezTo>
                    <a:pt x="1345" y="2234"/>
                    <a:pt x="2179" y="2635"/>
                    <a:pt x="2813" y="2635"/>
                  </a:cubicBezTo>
                  <a:cubicBezTo>
                    <a:pt x="2995" y="2635"/>
                    <a:pt x="3160" y="2602"/>
                    <a:pt x="3299" y="2525"/>
                  </a:cubicBezTo>
                  <a:cubicBezTo>
                    <a:pt x="3918" y="3585"/>
                    <a:pt x="5073" y="4382"/>
                    <a:pt x="5835" y="4823"/>
                  </a:cubicBezTo>
                  <a:cubicBezTo>
                    <a:pt x="6001" y="4918"/>
                    <a:pt x="6144" y="5002"/>
                    <a:pt x="6263" y="5061"/>
                  </a:cubicBezTo>
                  <a:cubicBezTo>
                    <a:pt x="6430" y="4668"/>
                    <a:pt x="6537" y="4240"/>
                    <a:pt x="6608" y="3823"/>
                  </a:cubicBezTo>
                  <a:lnTo>
                    <a:pt x="6608" y="3823"/>
                  </a:lnTo>
                  <a:cubicBezTo>
                    <a:pt x="6573" y="3828"/>
                    <a:pt x="6537" y="3831"/>
                    <a:pt x="6501" y="3831"/>
                  </a:cubicBezTo>
                  <a:cubicBezTo>
                    <a:pt x="6381" y="3831"/>
                    <a:pt x="6258" y="3798"/>
                    <a:pt x="6120" y="3716"/>
                  </a:cubicBezTo>
                  <a:lnTo>
                    <a:pt x="4537" y="2811"/>
                  </a:lnTo>
                  <a:cubicBezTo>
                    <a:pt x="4072" y="2537"/>
                    <a:pt x="3715" y="1918"/>
                    <a:pt x="3703" y="1394"/>
                  </a:cubicBezTo>
                  <a:lnTo>
                    <a:pt x="2906" y="930"/>
                  </a:lnTo>
                  <a:cubicBezTo>
                    <a:pt x="2889" y="1290"/>
                    <a:pt x="2701" y="1497"/>
                    <a:pt x="2438" y="1497"/>
                  </a:cubicBezTo>
                  <a:cubicBezTo>
                    <a:pt x="2327" y="1497"/>
                    <a:pt x="2203" y="1460"/>
                    <a:pt x="2072" y="1382"/>
                  </a:cubicBezTo>
                  <a:lnTo>
                    <a:pt x="489" y="477"/>
                  </a:lnTo>
                  <a:cubicBezTo>
                    <a:pt x="310" y="370"/>
                    <a:pt x="131" y="19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5031773" y="1484087"/>
              <a:ext cx="95285" cy="99921"/>
            </a:xfrm>
            <a:custGeom>
              <a:avLst/>
              <a:gdLst/>
              <a:ahLst/>
              <a:cxnLst/>
              <a:rect l="l" t="t" r="r" b="b"/>
              <a:pathLst>
                <a:path w="3227" h="3384" extrusionOk="0">
                  <a:moveTo>
                    <a:pt x="0" y="1"/>
                  </a:moveTo>
                  <a:lnTo>
                    <a:pt x="0" y="917"/>
                  </a:lnTo>
                  <a:cubicBezTo>
                    <a:pt x="0" y="1239"/>
                    <a:pt x="119" y="1584"/>
                    <a:pt x="322" y="1882"/>
                  </a:cubicBezTo>
                  <a:cubicBezTo>
                    <a:pt x="465" y="2072"/>
                    <a:pt x="643" y="2251"/>
                    <a:pt x="822" y="2358"/>
                  </a:cubicBezTo>
                  <a:lnTo>
                    <a:pt x="2393" y="3263"/>
                  </a:lnTo>
                  <a:cubicBezTo>
                    <a:pt x="2529" y="3345"/>
                    <a:pt x="2656" y="3383"/>
                    <a:pt x="2770" y="3383"/>
                  </a:cubicBezTo>
                  <a:cubicBezTo>
                    <a:pt x="3035" y="3383"/>
                    <a:pt x="3218" y="3173"/>
                    <a:pt x="3227" y="2822"/>
                  </a:cubicBezTo>
                  <a:lnTo>
                    <a:pt x="2512" y="2406"/>
                  </a:lnTo>
                  <a:lnTo>
                    <a:pt x="2512" y="1906"/>
                  </a:lnTo>
                  <a:lnTo>
                    <a:pt x="3227" y="2311"/>
                  </a:lnTo>
                  <a:lnTo>
                    <a:pt x="3227" y="1870"/>
                  </a:lnTo>
                  <a:lnTo>
                    <a:pt x="203" y="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5151301" y="1552650"/>
              <a:ext cx="95994" cy="100128"/>
            </a:xfrm>
            <a:custGeom>
              <a:avLst/>
              <a:gdLst/>
              <a:ahLst/>
              <a:cxnLst/>
              <a:rect l="l" t="t" r="r" b="b"/>
              <a:pathLst>
                <a:path w="3251" h="3391" extrusionOk="0">
                  <a:moveTo>
                    <a:pt x="0" y="0"/>
                  </a:moveTo>
                  <a:lnTo>
                    <a:pt x="0" y="453"/>
                  </a:lnTo>
                  <a:lnTo>
                    <a:pt x="715" y="870"/>
                  </a:lnTo>
                  <a:lnTo>
                    <a:pt x="715" y="1358"/>
                  </a:lnTo>
                  <a:lnTo>
                    <a:pt x="0" y="941"/>
                  </a:lnTo>
                  <a:lnTo>
                    <a:pt x="0" y="941"/>
                  </a:lnTo>
                  <a:cubicBezTo>
                    <a:pt x="12" y="1465"/>
                    <a:pt x="393" y="2084"/>
                    <a:pt x="834" y="2358"/>
                  </a:cubicBezTo>
                  <a:lnTo>
                    <a:pt x="2417" y="3263"/>
                  </a:lnTo>
                  <a:cubicBezTo>
                    <a:pt x="2545" y="3348"/>
                    <a:pt x="2672" y="3390"/>
                    <a:pt x="2783" y="3390"/>
                  </a:cubicBezTo>
                  <a:cubicBezTo>
                    <a:pt x="2827" y="3390"/>
                    <a:pt x="2868" y="3383"/>
                    <a:pt x="2905" y="3370"/>
                  </a:cubicBezTo>
                  <a:cubicBezTo>
                    <a:pt x="3108" y="3310"/>
                    <a:pt x="3251" y="3096"/>
                    <a:pt x="3251" y="2786"/>
                  </a:cubicBezTo>
                  <a:lnTo>
                    <a:pt x="3251" y="1882"/>
                  </a:lnTo>
                  <a:lnTo>
                    <a:pt x="3025" y="1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5105947" y="1540337"/>
              <a:ext cx="66466" cy="52411"/>
            </a:xfrm>
            <a:custGeom>
              <a:avLst/>
              <a:gdLst/>
              <a:ahLst/>
              <a:cxnLst/>
              <a:rect l="l" t="t" r="r" b="b"/>
              <a:pathLst>
                <a:path w="2251" h="1775" extrusionOk="0">
                  <a:moveTo>
                    <a:pt x="0" y="1"/>
                  </a:moveTo>
                  <a:lnTo>
                    <a:pt x="0" y="477"/>
                  </a:lnTo>
                  <a:lnTo>
                    <a:pt x="739" y="894"/>
                  </a:lnTo>
                  <a:lnTo>
                    <a:pt x="1536" y="1358"/>
                  </a:lnTo>
                  <a:lnTo>
                    <a:pt x="2251" y="1775"/>
                  </a:lnTo>
                  <a:lnTo>
                    <a:pt x="2251" y="1298"/>
                  </a:lnTo>
                  <a:lnTo>
                    <a:pt x="1536" y="882"/>
                  </a:lnTo>
                  <a:lnTo>
                    <a:pt x="739" y="4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5052147" y="1588496"/>
              <a:ext cx="174419" cy="139163"/>
            </a:xfrm>
            <a:custGeom>
              <a:avLst/>
              <a:gdLst/>
              <a:ahLst/>
              <a:cxnLst/>
              <a:rect l="l" t="t" r="r" b="b"/>
              <a:pathLst>
                <a:path w="5907" h="4713" extrusionOk="0">
                  <a:moveTo>
                    <a:pt x="1" y="1"/>
                  </a:moveTo>
                  <a:cubicBezTo>
                    <a:pt x="429" y="1525"/>
                    <a:pt x="1275" y="3239"/>
                    <a:pt x="2882" y="4359"/>
                  </a:cubicBezTo>
                  <a:lnTo>
                    <a:pt x="2918" y="4359"/>
                  </a:lnTo>
                  <a:cubicBezTo>
                    <a:pt x="2930" y="4359"/>
                    <a:pt x="2930" y="4370"/>
                    <a:pt x="2942" y="4370"/>
                  </a:cubicBezTo>
                  <a:cubicBezTo>
                    <a:pt x="2954" y="4382"/>
                    <a:pt x="2989" y="4382"/>
                    <a:pt x="3001" y="4406"/>
                  </a:cubicBezTo>
                  <a:cubicBezTo>
                    <a:pt x="3462" y="4620"/>
                    <a:pt x="3860" y="4713"/>
                    <a:pt x="4203" y="4713"/>
                  </a:cubicBezTo>
                  <a:cubicBezTo>
                    <a:pt x="5064" y="4713"/>
                    <a:pt x="5583" y="4126"/>
                    <a:pt x="5906" y="3394"/>
                  </a:cubicBezTo>
                  <a:cubicBezTo>
                    <a:pt x="5799" y="3335"/>
                    <a:pt x="5656" y="3239"/>
                    <a:pt x="5490" y="3180"/>
                  </a:cubicBezTo>
                  <a:cubicBezTo>
                    <a:pt x="4728" y="2751"/>
                    <a:pt x="3573" y="1942"/>
                    <a:pt x="2954" y="894"/>
                  </a:cubicBezTo>
                  <a:cubicBezTo>
                    <a:pt x="2820" y="966"/>
                    <a:pt x="2661" y="997"/>
                    <a:pt x="2486" y="997"/>
                  </a:cubicBezTo>
                  <a:cubicBezTo>
                    <a:pt x="1851" y="997"/>
                    <a:pt x="1006" y="587"/>
                    <a:pt x="417" y="251"/>
                  </a:cubicBezTo>
                  <a:cubicBezTo>
                    <a:pt x="251" y="156"/>
                    <a:pt x="120" y="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5138988" y="1613831"/>
              <a:ext cx="384" cy="30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5138988" y="1717531"/>
              <a:ext cx="1801" cy="1093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60" y="36"/>
                  </a:moveTo>
                  <a:lnTo>
                    <a:pt x="60" y="36"/>
                  </a:lnTo>
                  <a:cubicBezTo>
                    <a:pt x="48" y="12"/>
                    <a:pt x="13" y="12"/>
                    <a:pt x="1" y="0"/>
                  </a:cubicBezTo>
                  <a:cubicBezTo>
                    <a:pt x="13" y="12"/>
                    <a:pt x="48" y="12"/>
                    <a:pt x="60" y="36"/>
                  </a:cubicBez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0"/>
            <p:cNvSpPr/>
            <p:nvPr/>
          </p:nvSpPr>
          <p:spPr>
            <a:xfrm>
              <a:off x="5138988" y="1613477"/>
              <a:ext cx="30" cy="38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>
              <a:off x="5034224" y="2067344"/>
              <a:ext cx="142765" cy="226535"/>
            </a:xfrm>
            <a:custGeom>
              <a:avLst/>
              <a:gdLst/>
              <a:ahLst/>
              <a:cxnLst/>
              <a:rect l="l" t="t" r="r" b="b"/>
              <a:pathLst>
                <a:path w="4835" h="7672" extrusionOk="0">
                  <a:moveTo>
                    <a:pt x="2060" y="0"/>
                  </a:moveTo>
                  <a:cubicBezTo>
                    <a:pt x="2048" y="0"/>
                    <a:pt x="2048" y="0"/>
                    <a:pt x="2025" y="12"/>
                  </a:cubicBezTo>
                  <a:lnTo>
                    <a:pt x="2001" y="12"/>
                  </a:lnTo>
                  <a:cubicBezTo>
                    <a:pt x="1989" y="12"/>
                    <a:pt x="1965" y="12"/>
                    <a:pt x="1965" y="24"/>
                  </a:cubicBezTo>
                  <a:lnTo>
                    <a:pt x="1941" y="24"/>
                  </a:lnTo>
                  <a:cubicBezTo>
                    <a:pt x="1929" y="24"/>
                    <a:pt x="1906" y="24"/>
                    <a:pt x="1894" y="48"/>
                  </a:cubicBezTo>
                  <a:lnTo>
                    <a:pt x="1870" y="48"/>
                  </a:lnTo>
                  <a:cubicBezTo>
                    <a:pt x="1846" y="48"/>
                    <a:pt x="1834" y="48"/>
                    <a:pt x="1822" y="60"/>
                  </a:cubicBezTo>
                  <a:lnTo>
                    <a:pt x="1786" y="60"/>
                  </a:lnTo>
                  <a:cubicBezTo>
                    <a:pt x="1751" y="72"/>
                    <a:pt x="1703" y="72"/>
                    <a:pt x="1656" y="83"/>
                  </a:cubicBezTo>
                  <a:cubicBezTo>
                    <a:pt x="1608" y="107"/>
                    <a:pt x="1572" y="107"/>
                    <a:pt x="1513" y="119"/>
                  </a:cubicBezTo>
                  <a:cubicBezTo>
                    <a:pt x="1465" y="119"/>
                    <a:pt x="1417" y="131"/>
                    <a:pt x="1358" y="131"/>
                  </a:cubicBezTo>
                  <a:lnTo>
                    <a:pt x="1346" y="131"/>
                  </a:lnTo>
                  <a:cubicBezTo>
                    <a:pt x="1298" y="131"/>
                    <a:pt x="1239" y="143"/>
                    <a:pt x="1191" y="143"/>
                  </a:cubicBezTo>
                  <a:lnTo>
                    <a:pt x="1179" y="143"/>
                  </a:lnTo>
                  <a:cubicBezTo>
                    <a:pt x="1120" y="143"/>
                    <a:pt x="1060" y="167"/>
                    <a:pt x="1001" y="167"/>
                  </a:cubicBezTo>
                  <a:lnTo>
                    <a:pt x="524" y="167"/>
                  </a:lnTo>
                  <a:cubicBezTo>
                    <a:pt x="477" y="167"/>
                    <a:pt x="441" y="143"/>
                    <a:pt x="382" y="143"/>
                  </a:cubicBezTo>
                  <a:lnTo>
                    <a:pt x="322" y="143"/>
                  </a:lnTo>
                  <a:cubicBezTo>
                    <a:pt x="286" y="143"/>
                    <a:pt x="262" y="131"/>
                    <a:pt x="215" y="131"/>
                  </a:cubicBezTo>
                  <a:lnTo>
                    <a:pt x="179" y="131"/>
                  </a:lnTo>
                  <a:cubicBezTo>
                    <a:pt x="155" y="131"/>
                    <a:pt x="120" y="119"/>
                    <a:pt x="96" y="119"/>
                  </a:cubicBezTo>
                  <a:lnTo>
                    <a:pt x="84" y="119"/>
                  </a:lnTo>
                  <a:cubicBezTo>
                    <a:pt x="60" y="119"/>
                    <a:pt x="48" y="119"/>
                    <a:pt x="48" y="107"/>
                  </a:cubicBezTo>
                  <a:cubicBezTo>
                    <a:pt x="36" y="107"/>
                    <a:pt x="24" y="83"/>
                    <a:pt x="1" y="83"/>
                  </a:cubicBezTo>
                  <a:lnTo>
                    <a:pt x="1" y="2703"/>
                  </a:lnTo>
                  <a:lnTo>
                    <a:pt x="1" y="3001"/>
                  </a:lnTo>
                  <a:cubicBezTo>
                    <a:pt x="1" y="3215"/>
                    <a:pt x="48" y="3453"/>
                    <a:pt x="120" y="3703"/>
                  </a:cubicBezTo>
                  <a:cubicBezTo>
                    <a:pt x="596" y="5882"/>
                    <a:pt x="2406" y="7644"/>
                    <a:pt x="2406" y="7644"/>
                  </a:cubicBezTo>
                  <a:cubicBezTo>
                    <a:pt x="2406" y="7644"/>
                    <a:pt x="2554" y="7671"/>
                    <a:pt x="2777" y="7671"/>
                  </a:cubicBezTo>
                  <a:cubicBezTo>
                    <a:pt x="3085" y="7671"/>
                    <a:pt x="3536" y="7619"/>
                    <a:pt x="3930" y="7370"/>
                  </a:cubicBezTo>
                  <a:cubicBezTo>
                    <a:pt x="3930" y="7370"/>
                    <a:pt x="3953" y="7370"/>
                    <a:pt x="3953" y="7346"/>
                  </a:cubicBezTo>
                  <a:cubicBezTo>
                    <a:pt x="3989" y="7424"/>
                    <a:pt x="4012" y="7443"/>
                    <a:pt x="4032" y="7443"/>
                  </a:cubicBezTo>
                  <a:cubicBezTo>
                    <a:pt x="4046" y="7443"/>
                    <a:pt x="4058" y="7434"/>
                    <a:pt x="4072" y="7430"/>
                  </a:cubicBezTo>
                  <a:lnTo>
                    <a:pt x="4084" y="7418"/>
                  </a:lnTo>
                  <a:cubicBezTo>
                    <a:pt x="4120" y="7394"/>
                    <a:pt x="4132" y="7382"/>
                    <a:pt x="4156" y="7358"/>
                  </a:cubicBezTo>
                  <a:lnTo>
                    <a:pt x="4180" y="7334"/>
                  </a:lnTo>
                  <a:cubicBezTo>
                    <a:pt x="4203" y="7322"/>
                    <a:pt x="4215" y="7299"/>
                    <a:pt x="4251" y="7263"/>
                  </a:cubicBezTo>
                  <a:lnTo>
                    <a:pt x="4263" y="7251"/>
                  </a:lnTo>
                  <a:lnTo>
                    <a:pt x="4323" y="7191"/>
                  </a:lnTo>
                  <a:lnTo>
                    <a:pt x="4334" y="7180"/>
                  </a:lnTo>
                  <a:cubicBezTo>
                    <a:pt x="4370" y="7144"/>
                    <a:pt x="4382" y="7120"/>
                    <a:pt x="4418" y="7084"/>
                  </a:cubicBezTo>
                  <a:lnTo>
                    <a:pt x="4430" y="7072"/>
                  </a:lnTo>
                  <a:cubicBezTo>
                    <a:pt x="4442" y="7037"/>
                    <a:pt x="4477" y="7013"/>
                    <a:pt x="4489" y="6977"/>
                  </a:cubicBezTo>
                  <a:cubicBezTo>
                    <a:pt x="4489" y="6977"/>
                    <a:pt x="4489" y="6965"/>
                    <a:pt x="4501" y="6965"/>
                  </a:cubicBezTo>
                  <a:cubicBezTo>
                    <a:pt x="4513" y="6930"/>
                    <a:pt x="4549" y="6906"/>
                    <a:pt x="4561" y="6858"/>
                  </a:cubicBezTo>
                  <a:cubicBezTo>
                    <a:pt x="4561" y="6846"/>
                    <a:pt x="4573" y="6846"/>
                    <a:pt x="4573" y="6834"/>
                  </a:cubicBezTo>
                  <a:cubicBezTo>
                    <a:pt x="4596" y="6799"/>
                    <a:pt x="4608" y="6751"/>
                    <a:pt x="4632" y="6727"/>
                  </a:cubicBezTo>
                  <a:lnTo>
                    <a:pt x="4632" y="6715"/>
                  </a:lnTo>
                  <a:cubicBezTo>
                    <a:pt x="4656" y="6668"/>
                    <a:pt x="4668" y="6632"/>
                    <a:pt x="4680" y="6596"/>
                  </a:cubicBezTo>
                  <a:cubicBezTo>
                    <a:pt x="4680" y="6572"/>
                    <a:pt x="4692" y="6572"/>
                    <a:pt x="4692" y="6560"/>
                  </a:cubicBezTo>
                  <a:lnTo>
                    <a:pt x="4739" y="6429"/>
                  </a:lnTo>
                  <a:cubicBezTo>
                    <a:pt x="4751" y="6394"/>
                    <a:pt x="4751" y="6382"/>
                    <a:pt x="4775" y="6358"/>
                  </a:cubicBezTo>
                  <a:lnTo>
                    <a:pt x="4775" y="6334"/>
                  </a:lnTo>
                  <a:cubicBezTo>
                    <a:pt x="4787" y="6310"/>
                    <a:pt x="4787" y="6299"/>
                    <a:pt x="4799" y="6263"/>
                  </a:cubicBezTo>
                  <a:lnTo>
                    <a:pt x="4799" y="6239"/>
                  </a:lnTo>
                  <a:cubicBezTo>
                    <a:pt x="4799" y="6215"/>
                    <a:pt x="4811" y="6203"/>
                    <a:pt x="4811" y="6191"/>
                  </a:cubicBezTo>
                  <a:lnTo>
                    <a:pt x="4811" y="6156"/>
                  </a:lnTo>
                  <a:cubicBezTo>
                    <a:pt x="4811" y="6144"/>
                    <a:pt x="4811" y="6132"/>
                    <a:pt x="4834" y="6120"/>
                  </a:cubicBezTo>
                  <a:lnTo>
                    <a:pt x="4834" y="6084"/>
                  </a:lnTo>
                  <a:lnTo>
                    <a:pt x="4834" y="6060"/>
                  </a:lnTo>
                  <a:lnTo>
                    <a:pt x="4834" y="6013"/>
                  </a:lnTo>
                  <a:lnTo>
                    <a:pt x="4834" y="5977"/>
                  </a:lnTo>
                  <a:lnTo>
                    <a:pt x="4834" y="5941"/>
                  </a:lnTo>
                  <a:lnTo>
                    <a:pt x="4834" y="5918"/>
                  </a:lnTo>
                  <a:lnTo>
                    <a:pt x="4834" y="5846"/>
                  </a:lnTo>
                  <a:lnTo>
                    <a:pt x="4834" y="5548"/>
                  </a:lnTo>
                  <a:lnTo>
                    <a:pt x="4834" y="2929"/>
                  </a:lnTo>
                  <a:cubicBezTo>
                    <a:pt x="4799" y="2905"/>
                    <a:pt x="4775" y="2881"/>
                    <a:pt x="4739" y="2858"/>
                  </a:cubicBezTo>
                  <a:cubicBezTo>
                    <a:pt x="4715" y="2822"/>
                    <a:pt x="4668" y="2798"/>
                    <a:pt x="4632" y="2750"/>
                  </a:cubicBezTo>
                  <a:lnTo>
                    <a:pt x="4561" y="2679"/>
                  </a:lnTo>
                  <a:lnTo>
                    <a:pt x="4549" y="2667"/>
                  </a:lnTo>
                  <a:lnTo>
                    <a:pt x="4501" y="2620"/>
                  </a:lnTo>
                  <a:lnTo>
                    <a:pt x="4453" y="2572"/>
                  </a:lnTo>
                  <a:lnTo>
                    <a:pt x="4334" y="2453"/>
                  </a:lnTo>
                  <a:lnTo>
                    <a:pt x="4323" y="2441"/>
                  </a:lnTo>
                  <a:lnTo>
                    <a:pt x="4311" y="2429"/>
                  </a:lnTo>
                  <a:lnTo>
                    <a:pt x="4251" y="2369"/>
                  </a:lnTo>
                  <a:cubicBezTo>
                    <a:pt x="4239" y="2346"/>
                    <a:pt x="4215" y="2334"/>
                    <a:pt x="4215" y="2322"/>
                  </a:cubicBezTo>
                  <a:lnTo>
                    <a:pt x="4144" y="2250"/>
                  </a:lnTo>
                  <a:lnTo>
                    <a:pt x="4120" y="2215"/>
                  </a:lnTo>
                  <a:cubicBezTo>
                    <a:pt x="4084" y="2167"/>
                    <a:pt x="4037" y="2131"/>
                    <a:pt x="4013" y="2084"/>
                  </a:cubicBezTo>
                  <a:lnTo>
                    <a:pt x="3977" y="2048"/>
                  </a:lnTo>
                  <a:cubicBezTo>
                    <a:pt x="3953" y="2024"/>
                    <a:pt x="3918" y="1977"/>
                    <a:pt x="3894" y="1953"/>
                  </a:cubicBezTo>
                  <a:lnTo>
                    <a:pt x="3870" y="1929"/>
                  </a:lnTo>
                  <a:lnTo>
                    <a:pt x="3870" y="1917"/>
                  </a:lnTo>
                  <a:cubicBezTo>
                    <a:pt x="3834" y="1858"/>
                    <a:pt x="3775" y="1798"/>
                    <a:pt x="3727" y="1738"/>
                  </a:cubicBezTo>
                  <a:cubicBezTo>
                    <a:pt x="3727" y="1727"/>
                    <a:pt x="3715" y="1727"/>
                    <a:pt x="3715" y="1715"/>
                  </a:cubicBezTo>
                  <a:cubicBezTo>
                    <a:pt x="3668" y="1655"/>
                    <a:pt x="3620" y="1596"/>
                    <a:pt x="3561" y="1536"/>
                  </a:cubicBezTo>
                  <a:cubicBezTo>
                    <a:pt x="3561" y="1536"/>
                    <a:pt x="3561" y="1512"/>
                    <a:pt x="3549" y="1512"/>
                  </a:cubicBezTo>
                  <a:lnTo>
                    <a:pt x="3537" y="1500"/>
                  </a:lnTo>
                  <a:cubicBezTo>
                    <a:pt x="3501" y="1453"/>
                    <a:pt x="3453" y="1417"/>
                    <a:pt x="3430" y="1369"/>
                  </a:cubicBezTo>
                  <a:cubicBezTo>
                    <a:pt x="3430" y="1369"/>
                    <a:pt x="3430" y="1357"/>
                    <a:pt x="3418" y="1357"/>
                  </a:cubicBezTo>
                  <a:cubicBezTo>
                    <a:pt x="3382" y="1310"/>
                    <a:pt x="3358" y="1274"/>
                    <a:pt x="3322" y="1238"/>
                  </a:cubicBezTo>
                  <a:cubicBezTo>
                    <a:pt x="3310" y="1215"/>
                    <a:pt x="3310" y="1203"/>
                    <a:pt x="3299" y="1203"/>
                  </a:cubicBezTo>
                  <a:cubicBezTo>
                    <a:pt x="3263" y="1155"/>
                    <a:pt x="3239" y="1119"/>
                    <a:pt x="3191" y="1072"/>
                  </a:cubicBezTo>
                  <a:lnTo>
                    <a:pt x="3096" y="941"/>
                  </a:lnTo>
                  <a:lnTo>
                    <a:pt x="3084" y="917"/>
                  </a:lnTo>
                  <a:cubicBezTo>
                    <a:pt x="3084" y="905"/>
                    <a:pt x="3072" y="905"/>
                    <a:pt x="3072" y="893"/>
                  </a:cubicBezTo>
                  <a:cubicBezTo>
                    <a:pt x="3060" y="881"/>
                    <a:pt x="3060" y="857"/>
                    <a:pt x="3037" y="857"/>
                  </a:cubicBezTo>
                  <a:cubicBezTo>
                    <a:pt x="3025" y="845"/>
                    <a:pt x="3013" y="822"/>
                    <a:pt x="3001" y="798"/>
                  </a:cubicBezTo>
                  <a:lnTo>
                    <a:pt x="2965" y="774"/>
                  </a:lnTo>
                  <a:cubicBezTo>
                    <a:pt x="2953" y="762"/>
                    <a:pt x="2941" y="726"/>
                    <a:pt x="2918" y="715"/>
                  </a:cubicBezTo>
                  <a:cubicBezTo>
                    <a:pt x="2918" y="703"/>
                    <a:pt x="2906" y="703"/>
                    <a:pt x="2906" y="679"/>
                  </a:cubicBezTo>
                  <a:cubicBezTo>
                    <a:pt x="2858" y="619"/>
                    <a:pt x="2834" y="584"/>
                    <a:pt x="2787" y="524"/>
                  </a:cubicBezTo>
                  <a:cubicBezTo>
                    <a:pt x="2787" y="500"/>
                    <a:pt x="2775" y="500"/>
                    <a:pt x="2775" y="488"/>
                  </a:cubicBezTo>
                  <a:cubicBezTo>
                    <a:pt x="2763" y="476"/>
                    <a:pt x="2739" y="464"/>
                    <a:pt x="2739" y="441"/>
                  </a:cubicBezTo>
                  <a:cubicBezTo>
                    <a:pt x="2739" y="429"/>
                    <a:pt x="2727" y="429"/>
                    <a:pt x="2727" y="417"/>
                  </a:cubicBezTo>
                  <a:cubicBezTo>
                    <a:pt x="2715" y="405"/>
                    <a:pt x="2715" y="381"/>
                    <a:pt x="2703" y="369"/>
                  </a:cubicBezTo>
                  <a:cubicBezTo>
                    <a:pt x="2703" y="357"/>
                    <a:pt x="2679" y="357"/>
                    <a:pt x="2679" y="345"/>
                  </a:cubicBezTo>
                  <a:cubicBezTo>
                    <a:pt x="2668" y="322"/>
                    <a:pt x="2668" y="310"/>
                    <a:pt x="2656" y="298"/>
                  </a:cubicBezTo>
                  <a:cubicBezTo>
                    <a:pt x="2656" y="286"/>
                    <a:pt x="2644" y="286"/>
                    <a:pt x="2644" y="262"/>
                  </a:cubicBezTo>
                  <a:cubicBezTo>
                    <a:pt x="2620" y="250"/>
                    <a:pt x="2620" y="238"/>
                    <a:pt x="2608" y="238"/>
                  </a:cubicBezTo>
                  <a:lnTo>
                    <a:pt x="2596" y="226"/>
                  </a:lnTo>
                  <a:cubicBezTo>
                    <a:pt x="2584" y="203"/>
                    <a:pt x="2584" y="191"/>
                    <a:pt x="2560" y="191"/>
                  </a:cubicBezTo>
                  <a:cubicBezTo>
                    <a:pt x="2560" y="191"/>
                    <a:pt x="2560" y="179"/>
                    <a:pt x="2548" y="179"/>
                  </a:cubicBezTo>
                  <a:cubicBezTo>
                    <a:pt x="2537" y="167"/>
                    <a:pt x="2537" y="143"/>
                    <a:pt x="2525" y="131"/>
                  </a:cubicBezTo>
                  <a:cubicBezTo>
                    <a:pt x="2501" y="119"/>
                    <a:pt x="2501" y="107"/>
                    <a:pt x="2489" y="83"/>
                  </a:cubicBezTo>
                  <a:cubicBezTo>
                    <a:pt x="2489" y="83"/>
                    <a:pt x="2489" y="72"/>
                    <a:pt x="2477" y="72"/>
                  </a:cubicBezTo>
                  <a:lnTo>
                    <a:pt x="2465" y="60"/>
                  </a:lnTo>
                  <a:cubicBezTo>
                    <a:pt x="2465" y="60"/>
                    <a:pt x="2465" y="48"/>
                    <a:pt x="2441" y="48"/>
                  </a:cubicBezTo>
                  <a:cubicBezTo>
                    <a:pt x="2441" y="48"/>
                    <a:pt x="2441" y="24"/>
                    <a:pt x="2429" y="24"/>
                  </a:cubicBezTo>
                  <a:lnTo>
                    <a:pt x="2429" y="1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5033516" y="2062058"/>
              <a:ext cx="154370" cy="227126"/>
            </a:xfrm>
            <a:custGeom>
              <a:avLst/>
              <a:gdLst/>
              <a:ahLst/>
              <a:cxnLst/>
              <a:rect l="l" t="t" r="r" b="b"/>
              <a:pathLst>
                <a:path w="5228" h="7692" extrusionOk="0">
                  <a:moveTo>
                    <a:pt x="2382" y="1"/>
                  </a:moveTo>
                  <a:cubicBezTo>
                    <a:pt x="2370" y="1"/>
                    <a:pt x="2346" y="1"/>
                    <a:pt x="2346" y="12"/>
                  </a:cubicBezTo>
                  <a:lnTo>
                    <a:pt x="2322" y="12"/>
                  </a:lnTo>
                  <a:cubicBezTo>
                    <a:pt x="2311" y="12"/>
                    <a:pt x="2287" y="12"/>
                    <a:pt x="2275" y="36"/>
                  </a:cubicBezTo>
                  <a:lnTo>
                    <a:pt x="2251" y="36"/>
                  </a:lnTo>
                  <a:cubicBezTo>
                    <a:pt x="2227" y="36"/>
                    <a:pt x="2215" y="36"/>
                    <a:pt x="2203" y="48"/>
                  </a:cubicBezTo>
                  <a:lnTo>
                    <a:pt x="2168" y="48"/>
                  </a:lnTo>
                  <a:cubicBezTo>
                    <a:pt x="2132" y="60"/>
                    <a:pt x="2084" y="60"/>
                    <a:pt x="2037" y="72"/>
                  </a:cubicBezTo>
                  <a:cubicBezTo>
                    <a:pt x="1989" y="96"/>
                    <a:pt x="1953" y="96"/>
                    <a:pt x="1894" y="108"/>
                  </a:cubicBezTo>
                  <a:cubicBezTo>
                    <a:pt x="1846" y="108"/>
                    <a:pt x="1799" y="120"/>
                    <a:pt x="1739" y="120"/>
                  </a:cubicBezTo>
                  <a:lnTo>
                    <a:pt x="1727" y="120"/>
                  </a:lnTo>
                  <a:cubicBezTo>
                    <a:pt x="1680" y="120"/>
                    <a:pt x="1620" y="132"/>
                    <a:pt x="1572" y="132"/>
                  </a:cubicBezTo>
                  <a:lnTo>
                    <a:pt x="1560" y="132"/>
                  </a:lnTo>
                  <a:cubicBezTo>
                    <a:pt x="1501" y="132"/>
                    <a:pt x="1441" y="155"/>
                    <a:pt x="1382" y="155"/>
                  </a:cubicBezTo>
                  <a:lnTo>
                    <a:pt x="906" y="155"/>
                  </a:lnTo>
                  <a:cubicBezTo>
                    <a:pt x="858" y="155"/>
                    <a:pt x="822" y="132"/>
                    <a:pt x="763" y="132"/>
                  </a:cubicBezTo>
                  <a:cubicBezTo>
                    <a:pt x="739" y="132"/>
                    <a:pt x="715" y="132"/>
                    <a:pt x="703" y="120"/>
                  </a:cubicBezTo>
                  <a:cubicBezTo>
                    <a:pt x="667" y="120"/>
                    <a:pt x="644" y="108"/>
                    <a:pt x="596" y="108"/>
                  </a:cubicBezTo>
                  <a:lnTo>
                    <a:pt x="560" y="108"/>
                  </a:lnTo>
                  <a:cubicBezTo>
                    <a:pt x="537" y="108"/>
                    <a:pt x="501" y="96"/>
                    <a:pt x="477" y="96"/>
                  </a:cubicBezTo>
                  <a:lnTo>
                    <a:pt x="465" y="96"/>
                  </a:lnTo>
                  <a:cubicBezTo>
                    <a:pt x="441" y="96"/>
                    <a:pt x="429" y="96"/>
                    <a:pt x="429" y="72"/>
                  </a:cubicBezTo>
                  <a:cubicBezTo>
                    <a:pt x="417" y="72"/>
                    <a:pt x="382" y="60"/>
                    <a:pt x="370" y="60"/>
                  </a:cubicBezTo>
                  <a:lnTo>
                    <a:pt x="1" y="286"/>
                  </a:lnTo>
                  <a:cubicBezTo>
                    <a:pt x="13" y="286"/>
                    <a:pt x="25" y="298"/>
                    <a:pt x="48" y="298"/>
                  </a:cubicBezTo>
                  <a:cubicBezTo>
                    <a:pt x="60" y="298"/>
                    <a:pt x="72" y="298"/>
                    <a:pt x="72" y="310"/>
                  </a:cubicBezTo>
                  <a:lnTo>
                    <a:pt x="84" y="310"/>
                  </a:lnTo>
                  <a:cubicBezTo>
                    <a:pt x="120" y="310"/>
                    <a:pt x="144" y="334"/>
                    <a:pt x="179" y="334"/>
                  </a:cubicBezTo>
                  <a:lnTo>
                    <a:pt x="203" y="334"/>
                  </a:lnTo>
                  <a:cubicBezTo>
                    <a:pt x="239" y="334"/>
                    <a:pt x="263" y="346"/>
                    <a:pt x="310" y="346"/>
                  </a:cubicBezTo>
                  <a:lnTo>
                    <a:pt x="370" y="346"/>
                  </a:lnTo>
                  <a:cubicBezTo>
                    <a:pt x="417" y="346"/>
                    <a:pt x="465" y="358"/>
                    <a:pt x="525" y="358"/>
                  </a:cubicBezTo>
                  <a:lnTo>
                    <a:pt x="1001" y="358"/>
                  </a:lnTo>
                  <a:cubicBezTo>
                    <a:pt x="1060" y="358"/>
                    <a:pt x="1120" y="346"/>
                    <a:pt x="1179" y="346"/>
                  </a:cubicBezTo>
                  <a:lnTo>
                    <a:pt x="1191" y="346"/>
                  </a:lnTo>
                  <a:cubicBezTo>
                    <a:pt x="1239" y="346"/>
                    <a:pt x="1299" y="334"/>
                    <a:pt x="1334" y="334"/>
                  </a:cubicBezTo>
                  <a:lnTo>
                    <a:pt x="1358" y="334"/>
                  </a:lnTo>
                  <a:cubicBezTo>
                    <a:pt x="1394" y="334"/>
                    <a:pt x="1453" y="310"/>
                    <a:pt x="1501" y="310"/>
                  </a:cubicBezTo>
                  <a:cubicBezTo>
                    <a:pt x="1549" y="310"/>
                    <a:pt x="1608" y="298"/>
                    <a:pt x="1656" y="286"/>
                  </a:cubicBezTo>
                  <a:cubicBezTo>
                    <a:pt x="1691" y="274"/>
                    <a:pt x="1739" y="274"/>
                    <a:pt x="1787" y="251"/>
                  </a:cubicBezTo>
                  <a:lnTo>
                    <a:pt x="1810" y="251"/>
                  </a:lnTo>
                  <a:cubicBezTo>
                    <a:pt x="1834" y="251"/>
                    <a:pt x="1846" y="251"/>
                    <a:pt x="1858" y="239"/>
                  </a:cubicBezTo>
                  <a:lnTo>
                    <a:pt x="1894" y="239"/>
                  </a:lnTo>
                  <a:cubicBezTo>
                    <a:pt x="1906" y="239"/>
                    <a:pt x="1918" y="239"/>
                    <a:pt x="1930" y="227"/>
                  </a:cubicBezTo>
                  <a:lnTo>
                    <a:pt x="1965" y="227"/>
                  </a:lnTo>
                  <a:cubicBezTo>
                    <a:pt x="1977" y="227"/>
                    <a:pt x="1989" y="227"/>
                    <a:pt x="1989" y="215"/>
                  </a:cubicBezTo>
                  <a:lnTo>
                    <a:pt x="2025" y="215"/>
                  </a:lnTo>
                  <a:cubicBezTo>
                    <a:pt x="2037" y="215"/>
                    <a:pt x="2037" y="215"/>
                    <a:pt x="2049" y="191"/>
                  </a:cubicBezTo>
                  <a:lnTo>
                    <a:pt x="2430" y="191"/>
                  </a:lnTo>
                  <a:lnTo>
                    <a:pt x="2430" y="215"/>
                  </a:lnTo>
                  <a:lnTo>
                    <a:pt x="2430" y="227"/>
                  </a:lnTo>
                  <a:cubicBezTo>
                    <a:pt x="2430" y="227"/>
                    <a:pt x="2430" y="239"/>
                    <a:pt x="2442" y="239"/>
                  </a:cubicBezTo>
                  <a:cubicBezTo>
                    <a:pt x="2442" y="239"/>
                    <a:pt x="2442" y="251"/>
                    <a:pt x="2453" y="251"/>
                  </a:cubicBezTo>
                  <a:lnTo>
                    <a:pt x="2465" y="274"/>
                  </a:lnTo>
                  <a:cubicBezTo>
                    <a:pt x="2465" y="274"/>
                    <a:pt x="2465" y="286"/>
                    <a:pt x="2489" y="286"/>
                  </a:cubicBezTo>
                  <a:cubicBezTo>
                    <a:pt x="2501" y="298"/>
                    <a:pt x="2501" y="310"/>
                    <a:pt x="2513" y="334"/>
                  </a:cubicBezTo>
                  <a:cubicBezTo>
                    <a:pt x="2525" y="346"/>
                    <a:pt x="2525" y="358"/>
                    <a:pt x="2549" y="370"/>
                  </a:cubicBezTo>
                  <a:cubicBezTo>
                    <a:pt x="2549" y="370"/>
                    <a:pt x="2549" y="393"/>
                    <a:pt x="2561" y="393"/>
                  </a:cubicBezTo>
                  <a:cubicBezTo>
                    <a:pt x="2572" y="405"/>
                    <a:pt x="2572" y="417"/>
                    <a:pt x="2584" y="417"/>
                  </a:cubicBezTo>
                  <a:lnTo>
                    <a:pt x="2608" y="429"/>
                  </a:lnTo>
                  <a:cubicBezTo>
                    <a:pt x="2620" y="453"/>
                    <a:pt x="2620" y="465"/>
                    <a:pt x="2632" y="465"/>
                  </a:cubicBezTo>
                  <a:cubicBezTo>
                    <a:pt x="2632" y="477"/>
                    <a:pt x="2644" y="477"/>
                    <a:pt x="2644" y="489"/>
                  </a:cubicBezTo>
                  <a:cubicBezTo>
                    <a:pt x="2668" y="513"/>
                    <a:pt x="2668" y="524"/>
                    <a:pt x="2680" y="536"/>
                  </a:cubicBezTo>
                  <a:cubicBezTo>
                    <a:pt x="2680" y="548"/>
                    <a:pt x="2692" y="548"/>
                    <a:pt x="2692" y="572"/>
                  </a:cubicBezTo>
                  <a:cubicBezTo>
                    <a:pt x="2703" y="584"/>
                    <a:pt x="2703" y="596"/>
                    <a:pt x="2727" y="608"/>
                  </a:cubicBezTo>
                  <a:cubicBezTo>
                    <a:pt x="2727" y="632"/>
                    <a:pt x="2739" y="632"/>
                    <a:pt x="2739" y="643"/>
                  </a:cubicBezTo>
                  <a:cubicBezTo>
                    <a:pt x="2751" y="655"/>
                    <a:pt x="2763" y="667"/>
                    <a:pt x="2763" y="691"/>
                  </a:cubicBezTo>
                  <a:cubicBezTo>
                    <a:pt x="2763" y="703"/>
                    <a:pt x="2787" y="703"/>
                    <a:pt x="2787" y="715"/>
                  </a:cubicBezTo>
                  <a:cubicBezTo>
                    <a:pt x="2811" y="763"/>
                    <a:pt x="2858" y="822"/>
                    <a:pt x="2906" y="882"/>
                  </a:cubicBezTo>
                  <a:cubicBezTo>
                    <a:pt x="2906" y="894"/>
                    <a:pt x="2918" y="894"/>
                    <a:pt x="2918" y="905"/>
                  </a:cubicBezTo>
                  <a:cubicBezTo>
                    <a:pt x="2930" y="929"/>
                    <a:pt x="2942" y="953"/>
                    <a:pt x="2965" y="965"/>
                  </a:cubicBezTo>
                  <a:lnTo>
                    <a:pt x="2989" y="1001"/>
                  </a:lnTo>
                  <a:cubicBezTo>
                    <a:pt x="3001" y="1013"/>
                    <a:pt x="3025" y="1024"/>
                    <a:pt x="3037" y="1060"/>
                  </a:cubicBezTo>
                  <a:cubicBezTo>
                    <a:pt x="3049" y="1072"/>
                    <a:pt x="3049" y="1084"/>
                    <a:pt x="3061" y="1084"/>
                  </a:cubicBezTo>
                  <a:cubicBezTo>
                    <a:pt x="3061" y="1108"/>
                    <a:pt x="3084" y="1108"/>
                    <a:pt x="3084" y="1120"/>
                  </a:cubicBezTo>
                  <a:lnTo>
                    <a:pt x="3096" y="1132"/>
                  </a:lnTo>
                  <a:lnTo>
                    <a:pt x="3180" y="1263"/>
                  </a:lnTo>
                  <a:cubicBezTo>
                    <a:pt x="3215" y="1310"/>
                    <a:pt x="3239" y="1358"/>
                    <a:pt x="3287" y="1405"/>
                  </a:cubicBezTo>
                  <a:cubicBezTo>
                    <a:pt x="3299" y="1417"/>
                    <a:pt x="3299" y="1429"/>
                    <a:pt x="3323" y="1429"/>
                  </a:cubicBezTo>
                  <a:cubicBezTo>
                    <a:pt x="3346" y="1477"/>
                    <a:pt x="3382" y="1501"/>
                    <a:pt x="3406" y="1548"/>
                  </a:cubicBezTo>
                  <a:cubicBezTo>
                    <a:pt x="3406" y="1548"/>
                    <a:pt x="3406" y="1560"/>
                    <a:pt x="3418" y="1560"/>
                  </a:cubicBezTo>
                  <a:cubicBezTo>
                    <a:pt x="3454" y="1608"/>
                    <a:pt x="3501" y="1656"/>
                    <a:pt x="3525" y="1703"/>
                  </a:cubicBezTo>
                  <a:lnTo>
                    <a:pt x="3537" y="1715"/>
                  </a:lnTo>
                  <a:cubicBezTo>
                    <a:pt x="3537" y="1715"/>
                    <a:pt x="3537" y="1727"/>
                    <a:pt x="3561" y="1727"/>
                  </a:cubicBezTo>
                  <a:cubicBezTo>
                    <a:pt x="3596" y="1786"/>
                    <a:pt x="3644" y="1846"/>
                    <a:pt x="3704" y="1906"/>
                  </a:cubicBezTo>
                  <a:cubicBezTo>
                    <a:pt x="3704" y="1917"/>
                    <a:pt x="3715" y="1917"/>
                    <a:pt x="3715" y="1941"/>
                  </a:cubicBezTo>
                  <a:cubicBezTo>
                    <a:pt x="3763" y="2001"/>
                    <a:pt x="3823" y="2060"/>
                    <a:pt x="3870" y="2120"/>
                  </a:cubicBezTo>
                  <a:lnTo>
                    <a:pt x="3870" y="2132"/>
                  </a:lnTo>
                  <a:lnTo>
                    <a:pt x="3882" y="2144"/>
                  </a:lnTo>
                  <a:cubicBezTo>
                    <a:pt x="3918" y="2179"/>
                    <a:pt x="3942" y="2215"/>
                    <a:pt x="3977" y="2251"/>
                  </a:cubicBezTo>
                  <a:lnTo>
                    <a:pt x="4001" y="2275"/>
                  </a:lnTo>
                  <a:cubicBezTo>
                    <a:pt x="4037" y="2322"/>
                    <a:pt x="4073" y="2370"/>
                    <a:pt x="4108" y="2418"/>
                  </a:cubicBezTo>
                  <a:lnTo>
                    <a:pt x="4132" y="2441"/>
                  </a:lnTo>
                  <a:lnTo>
                    <a:pt x="4216" y="2513"/>
                  </a:lnTo>
                  <a:cubicBezTo>
                    <a:pt x="4227" y="2537"/>
                    <a:pt x="4239" y="2548"/>
                    <a:pt x="4239" y="2560"/>
                  </a:cubicBezTo>
                  <a:cubicBezTo>
                    <a:pt x="4263" y="2596"/>
                    <a:pt x="4287" y="2608"/>
                    <a:pt x="4299" y="2620"/>
                  </a:cubicBezTo>
                  <a:lnTo>
                    <a:pt x="4323" y="2632"/>
                  </a:lnTo>
                  <a:lnTo>
                    <a:pt x="4335" y="2656"/>
                  </a:lnTo>
                  <a:cubicBezTo>
                    <a:pt x="4382" y="2691"/>
                    <a:pt x="4406" y="2739"/>
                    <a:pt x="4454" y="2775"/>
                  </a:cubicBezTo>
                  <a:lnTo>
                    <a:pt x="4489" y="2810"/>
                  </a:lnTo>
                  <a:lnTo>
                    <a:pt x="4537" y="2858"/>
                  </a:lnTo>
                  <a:lnTo>
                    <a:pt x="4549" y="2870"/>
                  </a:lnTo>
                  <a:lnTo>
                    <a:pt x="4632" y="2953"/>
                  </a:lnTo>
                  <a:cubicBezTo>
                    <a:pt x="4656" y="2977"/>
                    <a:pt x="4704" y="3013"/>
                    <a:pt x="4728" y="3049"/>
                  </a:cubicBezTo>
                  <a:cubicBezTo>
                    <a:pt x="4763" y="3084"/>
                    <a:pt x="4787" y="3096"/>
                    <a:pt x="4823" y="3132"/>
                  </a:cubicBezTo>
                  <a:lnTo>
                    <a:pt x="4823" y="5751"/>
                  </a:lnTo>
                  <a:lnTo>
                    <a:pt x="4823" y="6049"/>
                  </a:lnTo>
                  <a:lnTo>
                    <a:pt x="4823" y="6120"/>
                  </a:lnTo>
                  <a:lnTo>
                    <a:pt x="4823" y="6132"/>
                  </a:lnTo>
                  <a:lnTo>
                    <a:pt x="4823" y="6180"/>
                  </a:lnTo>
                  <a:lnTo>
                    <a:pt x="4823" y="6204"/>
                  </a:lnTo>
                  <a:lnTo>
                    <a:pt x="4823" y="6251"/>
                  </a:lnTo>
                  <a:lnTo>
                    <a:pt x="4823" y="6287"/>
                  </a:lnTo>
                  <a:lnTo>
                    <a:pt x="4823" y="6311"/>
                  </a:lnTo>
                  <a:cubicBezTo>
                    <a:pt x="4823" y="6323"/>
                    <a:pt x="4823" y="6347"/>
                    <a:pt x="4811" y="6358"/>
                  </a:cubicBezTo>
                  <a:lnTo>
                    <a:pt x="4811" y="6382"/>
                  </a:lnTo>
                  <a:cubicBezTo>
                    <a:pt x="4811" y="6406"/>
                    <a:pt x="4787" y="6418"/>
                    <a:pt x="4787" y="6430"/>
                  </a:cubicBezTo>
                  <a:lnTo>
                    <a:pt x="4787" y="6466"/>
                  </a:lnTo>
                  <a:cubicBezTo>
                    <a:pt x="4775" y="6489"/>
                    <a:pt x="4775" y="6501"/>
                    <a:pt x="4763" y="6537"/>
                  </a:cubicBezTo>
                  <a:lnTo>
                    <a:pt x="4763" y="6549"/>
                  </a:lnTo>
                  <a:cubicBezTo>
                    <a:pt x="4751" y="6585"/>
                    <a:pt x="4751" y="6597"/>
                    <a:pt x="4728" y="6620"/>
                  </a:cubicBezTo>
                  <a:cubicBezTo>
                    <a:pt x="4716" y="6668"/>
                    <a:pt x="4704" y="6704"/>
                    <a:pt x="4692" y="6739"/>
                  </a:cubicBezTo>
                  <a:lnTo>
                    <a:pt x="4692" y="6763"/>
                  </a:lnTo>
                  <a:cubicBezTo>
                    <a:pt x="4692" y="6775"/>
                    <a:pt x="4668" y="6775"/>
                    <a:pt x="4668" y="6787"/>
                  </a:cubicBezTo>
                  <a:cubicBezTo>
                    <a:pt x="4656" y="6835"/>
                    <a:pt x="4644" y="6859"/>
                    <a:pt x="4632" y="6906"/>
                  </a:cubicBezTo>
                  <a:lnTo>
                    <a:pt x="4632" y="6918"/>
                  </a:lnTo>
                  <a:cubicBezTo>
                    <a:pt x="4608" y="6954"/>
                    <a:pt x="4597" y="7001"/>
                    <a:pt x="4573" y="7025"/>
                  </a:cubicBezTo>
                  <a:cubicBezTo>
                    <a:pt x="4573" y="7037"/>
                    <a:pt x="4549" y="7037"/>
                    <a:pt x="4549" y="7061"/>
                  </a:cubicBezTo>
                  <a:cubicBezTo>
                    <a:pt x="4537" y="7085"/>
                    <a:pt x="4513" y="7132"/>
                    <a:pt x="4489" y="7156"/>
                  </a:cubicBezTo>
                  <a:cubicBezTo>
                    <a:pt x="4489" y="7156"/>
                    <a:pt x="4489" y="7180"/>
                    <a:pt x="4477" y="7180"/>
                  </a:cubicBezTo>
                  <a:cubicBezTo>
                    <a:pt x="4466" y="7204"/>
                    <a:pt x="4430" y="7240"/>
                    <a:pt x="4418" y="7263"/>
                  </a:cubicBezTo>
                  <a:lnTo>
                    <a:pt x="4406" y="7275"/>
                  </a:lnTo>
                  <a:cubicBezTo>
                    <a:pt x="4370" y="7311"/>
                    <a:pt x="4358" y="7335"/>
                    <a:pt x="4335" y="7370"/>
                  </a:cubicBezTo>
                  <a:lnTo>
                    <a:pt x="4311" y="7382"/>
                  </a:lnTo>
                  <a:cubicBezTo>
                    <a:pt x="4299" y="7418"/>
                    <a:pt x="4275" y="7430"/>
                    <a:pt x="4251" y="7442"/>
                  </a:cubicBezTo>
                  <a:lnTo>
                    <a:pt x="4239" y="7454"/>
                  </a:lnTo>
                  <a:lnTo>
                    <a:pt x="4168" y="7537"/>
                  </a:lnTo>
                  <a:lnTo>
                    <a:pt x="4156" y="7549"/>
                  </a:lnTo>
                  <a:cubicBezTo>
                    <a:pt x="4120" y="7561"/>
                    <a:pt x="4108" y="7573"/>
                    <a:pt x="4073" y="7609"/>
                  </a:cubicBezTo>
                  <a:lnTo>
                    <a:pt x="4061" y="7609"/>
                  </a:lnTo>
                  <a:cubicBezTo>
                    <a:pt x="4042" y="7618"/>
                    <a:pt x="4015" y="7643"/>
                    <a:pt x="3999" y="7659"/>
                  </a:cubicBezTo>
                  <a:lnTo>
                    <a:pt x="3999" y="7659"/>
                  </a:lnTo>
                  <a:lnTo>
                    <a:pt x="4311" y="7478"/>
                  </a:lnTo>
                  <a:cubicBezTo>
                    <a:pt x="4347" y="7454"/>
                    <a:pt x="4358" y="7442"/>
                    <a:pt x="4394" y="7430"/>
                  </a:cubicBezTo>
                  <a:lnTo>
                    <a:pt x="4406" y="7418"/>
                  </a:lnTo>
                  <a:cubicBezTo>
                    <a:pt x="4418" y="7394"/>
                    <a:pt x="4430" y="7382"/>
                    <a:pt x="4454" y="7382"/>
                  </a:cubicBezTo>
                  <a:cubicBezTo>
                    <a:pt x="4466" y="7382"/>
                    <a:pt x="4466" y="7370"/>
                    <a:pt x="4477" y="7370"/>
                  </a:cubicBezTo>
                  <a:lnTo>
                    <a:pt x="4525" y="7323"/>
                  </a:lnTo>
                  <a:lnTo>
                    <a:pt x="4537" y="7311"/>
                  </a:lnTo>
                  <a:cubicBezTo>
                    <a:pt x="4573" y="7299"/>
                    <a:pt x="4585" y="7263"/>
                    <a:pt x="4597" y="7251"/>
                  </a:cubicBezTo>
                  <a:lnTo>
                    <a:pt x="4608" y="7240"/>
                  </a:lnTo>
                  <a:lnTo>
                    <a:pt x="4668" y="7180"/>
                  </a:lnTo>
                  <a:lnTo>
                    <a:pt x="4692" y="7156"/>
                  </a:lnTo>
                  <a:lnTo>
                    <a:pt x="4728" y="7120"/>
                  </a:lnTo>
                  <a:cubicBezTo>
                    <a:pt x="4728" y="7097"/>
                    <a:pt x="4751" y="7097"/>
                    <a:pt x="4751" y="7085"/>
                  </a:cubicBezTo>
                  <a:cubicBezTo>
                    <a:pt x="4763" y="7073"/>
                    <a:pt x="4775" y="7037"/>
                    <a:pt x="4787" y="7025"/>
                  </a:cubicBezTo>
                  <a:lnTo>
                    <a:pt x="4811" y="7013"/>
                  </a:lnTo>
                  <a:cubicBezTo>
                    <a:pt x="4823" y="6978"/>
                    <a:pt x="4847" y="6954"/>
                    <a:pt x="4870" y="6942"/>
                  </a:cubicBezTo>
                  <a:cubicBezTo>
                    <a:pt x="4870" y="6942"/>
                    <a:pt x="4870" y="6918"/>
                    <a:pt x="4882" y="6918"/>
                  </a:cubicBezTo>
                  <a:cubicBezTo>
                    <a:pt x="4894" y="6906"/>
                    <a:pt x="4906" y="6882"/>
                    <a:pt x="4930" y="6847"/>
                  </a:cubicBezTo>
                  <a:cubicBezTo>
                    <a:pt x="4930" y="6835"/>
                    <a:pt x="4942" y="6835"/>
                    <a:pt x="4942" y="6823"/>
                  </a:cubicBezTo>
                  <a:cubicBezTo>
                    <a:pt x="4954" y="6799"/>
                    <a:pt x="4966" y="6775"/>
                    <a:pt x="4966" y="6763"/>
                  </a:cubicBezTo>
                  <a:cubicBezTo>
                    <a:pt x="4966" y="6763"/>
                    <a:pt x="4966" y="6739"/>
                    <a:pt x="4989" y="6739"/>
                  </a:cubicBezTo>
                  <a:lnTo>
                    <a:pt x="4989" y="6728"/>
                  </a:lnTo>
                  <a:cubicBezTo>
                    <a:pt x="4989" y="6716"/>
                    <a:pt x="5001" y="6704"/>
                    <a:pt x="5001" y="6680"/>
                  </a:cubicBezTo>
                  <a:cubicBezTo>
                    <a:pt x="5001" y="6668"/>
                    <a:pt x="5013" y="6656"/>
                    <a:pt x="5013" y="6644"/>
                  </a:cubicBezTo>
                  <a:cubicBezTo>
                    <a:pt x="5013" y="6620"/>
                    <a:pt x="5025" y="6608"/>
                    <a:pt x="5025" y="6597"/>
                  </a:cubicBezTo>
                  <a:cubicBezTo>
                    <a:pt x="5025" y="6585"/>
                    <a:pt x="5025" y="6585"/>
                    <a:pt x="5049" y="6561"/>
                  </a:cubicBezTo>
                  <a:lnTo>
                    <a:pt x="5049" y="6549"/>
                  </a:lnTo>
                  <a:cubicBezTo>
                    <a:pt x="5061" y="6501"/>
                    <a:pt x="5073" y="6478"/>
                    <a:pt x="5085" y="6430"/>
                  </a:cubicBezTo>
                  <a:cubicBezTo>
                    <a:pt x="5109" y="6406"/>
                    <a:pt x="5109" y="6382"/>
                    <a:pt x="5120" y="6358"/>
                  </a:cubicBezTo>
                  <a:lnTo>
                    <a:pt x="5120" y="6347"/>
                  </a:lnTo>
                  <a:cubicBezTo>
                    <a:pt x="5132" y="6311"/>
                    <a:pt x="5132" y="6299"/>
                    <a:pt x="5144" y="6263"/>
                  </a:cubicBezTo>
                  <a:lnTo>
                    <a:pt x="5144" y="6251"/>
                  </a:lnTo>
                  <a:lnTo>
                    <a:pt x="5144" y="6239"/>
                  </a:lnTo>
                  <a:cubicBezTo>
                    <a:pt x="5144" y="6227"/>
                    <a:pt x="5168" y="6204"/>
                    <a:pt x="5168" y="6192"/>
                  </a:cubicBezTo>
                  <a:lnTo>
                    <a:pt x="5168" y="6180"/>
                  </a:lnTo>
                  <a:cubicBezTo>
                    <a:pt x="5168" y="6168"/>
                    <a:pt x="5168" y="6144"/>
                    <a:pt x="5180" y="6132"/>
                  </a:cubicBezTo>
                  <a:lnTo>
                    <a:pt x="5180" y="6108"/>
                  </a:lnTo>
                  <a:lnTo>
                    <a:pt x="5180" y="6073"/>
                  </a:lnTo>
                  <a:lnTo>
                    <a:pt x="5180" y="6049"/>
                  </a:lnTo>
                  <a:lnTo>
                    <a:pt x="5180" y="6025"/>
                  </a:lnTo>
                  <a:lnTo>
                    <a:pt x="5180" y="6001"/>
                  </a:lnTo>
                  <a:lnTo>
                    <a:pt x="5180" y="5966"/>
                  </a:lnTo>
                  <a:lnTo>
                    <a:pt x="5180" y="5942"/>
                  </a:lnTo>
                  <a:lnTo>
                    <a:pt x="5180" y="5930"/>
                  </a:lnTo>
                  <a:lnTo>
                    <a:pt x="5180" y="5906"/>
                  </a:lnTo>
                  <a:lnTo>
                    <a:pt x="5180" y="5846"/>
                  </a:lnTo>
                  <a:lnTo>
                    <a:pt x="5180" y="5549"/>
                  </a:lnTo>
                  <a:lnTo>
                    <a:pt x="5192" y="2929"/>
                  </a:lnTo>
                  <a:cubicBezTo>
                    <a:pt x="5228" y="2918"/>
                    <a:pt x="5192" y="2894"/>
                    <a:pt x="5168" y="2858"/>
                  </a:cubicBezTo>
                  <a:cubicBezTo>
                    <a:pt x="5132" y="2834"/>
                    <a:pt x="5097" y="2799"/>
                    <a:pt x="5061" y="2751"/>
                  </a:cubicBezTo>
                  <a:cubicBezTo>
                    <a:pt x="5025" y="2727"/>
                    <a:pt x="5001" y="2691"/>
                    <a:pt x="4978" y="2679"/>
                  </a:cubicBezTo>
                  <a:lnTo>
                    <a:pt x="4954" y="2668"/>
                  </a:lnTo>
                  <a:lnTo>
                    <a:pt x="4870" y="2572"/>
                  </a:lnTo>
                  <a:lnTo>
                    <a:pt x="4751" y="2453"/>
                  </a:lnTo>
                  <a:cubicBezTo>
                    <a:pt x="4728" y="2441"/>
                    <a:pt x="4728" y="2429"/>
                    <a:pt x="4716" y="2429"/>
                  </a:cubicBezTo>
                  <a:cubicBezTo>
                    <a:pt x="4704" y="2406"/>
                    <a:pt x="4680" y="2382"/>
                    <a:pt x="4656" y="2358"/>
                  </a:cubicBezTo>
                  <a:cubicBezTo>
                    <a:pt x="4644" y="2334"/>
                    <a:pt x="4632" y="2322"/>
                    <a:pt x="4632" y="2310"/>
                  </a:cubicBezTo>
                  <a:lnTo>
                    <a:pt x="4549" y="2239"/>
                  </a:lnTo>
                  <a:lnTo>
                    <a:pt x="4525" y="2203"/>
                  </a:lnTo>
                  <a:cubicBezTo>
                    <a:pt x="4477" y="2156"/>
                    <a:pt x="4454" y="2108"/>
                    <a:pt x="4406" y="2072"/>
                  </a:cubicBezTo>
                  <a:lnTo>
                    <a:pt x="4370" y="2037"/>
                  </a:lnTo>
                  <a:cubicBezTo>
                    <a:pt x="4347" y="2013"/>
                    <a:pt x="4311" y="1965"/>
                    <a:pt x="4287" y="1941"/>
                  </a:cubicBezTo>
                  <a:lnTo>
                    <a:pt x="4251" y="1906"/>
                  </a:lnTo>
                  <a:cubicBezTo>
                    <a:pt x="4216" y="1846"/>
                    <a:pt x="4156" y="1786"/>
                    <a:pt x="4108" y="1727"/>
                  </a:cubicBezTo>
                  <a:cubicBezTo>
                    <a:pt x="4108" y="1715"/>
                    <a:pt x="4096" y="1715"/>
                    <a:pt x="4096" y="1703"/>
                  </a:cubicBezTo>
                  <a:cubicBezTo>
                    <a:pt x="4049" y="1644"/>
                    <a:pt x="4001" y="1584"/>
                    <a:pt x="3942" y="1525"/>
                  </a:cubicBezTo>
                  <a:lnTo>
                    <a:pt x="3918" y="1489"/>
                  </a:lnTo>
                  <a:cubicBezTo>
                    <a:pt x="3882" y="1441"/>
                    <a:pt x="3835" y="1405"/>
                    <a:pt x="3811" y="1358"/>
                  </a:cubicBezTo>
                  <a:cubicBezTo>
                    <a:pt x="3811" y="1358"/>
                    <a:pt x="3811" y="1346"/>
                    <a:pt x="3799" y="1346"/>
                  </a:cubicBezTo>
                  <a:cubicBezTo>
                    <a:pt x="3763" y="1298"/>
                    <a:pt x="3739" y="1251"/>
                    <a:pt x="3704" y="1227"/>
                  </a:cubicBezTo>
                  <a:cubicBezTo>
                    <a:pt x="3692" y="1203"/>
                    <a:pt x="3692" y="1191"/>
                    <a:pt x="3680" y="1191"/>
                  </a:cubicBezTo>
                  <a:cubicBezTo>
                    <a:pt x="3644" y="1144"/>
                    <a:pt x="3620" y="1108"/>
                    <a:pt x="3573" y="1060"/>
                  </a:cubicBezTo>
                  <a:lnTo>
                    <a:pt x="3477" y="929"/>
                  </a:lnTo>
                  <a:cubicBezTo>
                    <a:pt x="3465" y="905"/>
                    <a:pt x="3454" y="894"/>
                    <a:pt x="3454" y="882"/>
                  </a:cubicBezTo>
                  <a:cubicBezTo>
                    <a:pt x="3442" y="870"/>
                    <a:pt x="3442" y="846"/>
                    <a:pt x="3418" y="846"/>
                  </a:cubicBezTo>
                  <a:cubicBezTo>
                    <a:pt x="3406" y="834"/>
                    <a:pt x="3394" y="810"/>
                    <a:pt x="3382" y="786"/>
                  </a:cubicBezTo>
                  <a:lnTo>
                    <a:pt x="3346" y="763"/>
                  </a:lnTo>
                  <a:cubicBezTo>
                    <a:pt x="3334" y="751"/>
                    <a:pt x="3323" y="715"/>
                    <a:pt x="3299" y="703"/>
                  </a:cubicBezTo>
                  <a:cubicBezTo>
                    <a:pt x="3299" y="691"/>
                    <a:pt x="3287" y="691"/>
                    <a:pt x="3287" y="667"/>
                  </a:cubicBezTo>
                  <a:cubicBezTo>
                    <a:pt x="3275" y="643"/>
                    <a:pt x="3239" y="608"/>
                    <a:pt x="3227" y="596"/>
                  </a:cubicBezTo>
                  <a:cubicBezTo>
                    <a:pt x="3215" y="572"/>
                    <a:pt x="3204" y="548"/>
                    <a:pt x="3168" y="524"/>
                  </a:cubicBezTo>
                  <a:cubicBezTo>
                    <a:pt x="3168" y="513"/>
                    <a:pt x="3156" y="513"/>
                    <a:pt x="3156" y="489"/>
                  </a:cubicBezTo>
                  <a:cubicBezTo>
                    <a:pt x="3144" y="477"/>
                    <a:pt x="3120" y="465"/>
                    <a:pt x="3120" y="453"/>
                  </a:cubicBezTo>
                  <a:cubicBezTo>
                    <a:pt x="3120" y="429"/>
                    <a:pt x="3108" y="429"/>
                    <a:pt x="3108" y="417"/>
                  </a:cubicBezTo>
                  <a:cubicBezTo>
                    <a:pt x="3096" y="405"/>
                    <a:pt x="3096" y="393"/>
                    <a:pt x="3084" y="370"/>
                  </a:cubicBezTo>
                  <a:cubicBezTo>
                    <a:pt x="3084" y="358"/>
                    <a:pt x="3061" y="358"/>
                    <a:pt x="3061" y="346"/>
                  </a:cubicBezTo>
                  <a:cubicBezTo>
                    <a:pt x="3049" y="334"/>
                    <a:pt x="3049" y="310"/>
                    <a:pt x="3037" y="310"/>
                  </a:cubicBezTo>
                  <a:cubicBezTo>
                    <a:pt x="3037" y="298"/>
                    <a:pt x="3025" y="298"/>
                    <a:pt x="3025" y="286"/>
                  </a:cubicBezTo>
                  <a:cubicBezTo>
                    <a:pt x="3001" y="274"/>
                    <a:pt x="3001" y="251"/>
                    <a:pt x="2989" y="251"/>
                  </a:cubicBezTo>
                  <a:cubicBezTo>
                    <a:pt x="2989" y="239"/>
                    <a:pt x="2977" y="239"/>
                    <a:pt x="2977" y="239"/>
                  </a:cubicBezTo>
                  <a:cubicBezTo>
                    <a:pt x="2965" y="227"/>
                    <a:pt x="2965" y="215"/>
                    <a:pt x="2942" y="215"/>
                  </a:cubicBezTo>
                  <a:lnTo>
                    <a:pt x="2930" y="191"/>
                  </a:lnTo>
                  <a:cubicBezTo>
                    <a:pt x="2918" y="179"/>
                    <a:pt x="2918" y="167"/>
                    <a:pt x="2906" y="167"/>
                  </a:cubicBezTo>
                  <a:lnTo>
                    <a:pt x="2906" y="155"/>
                  </a:lnTo>
                  <a:cubicBezTo>
                    <a:pt x="2882" y="132"/>
                    <a:pt x="2882" y="120"/>
                    <a:pt x="2870" y="108"/>
                  </a:cubicBezTo>
                  <a:cubicBezTo>
                    <a:pt x="2870" y="108"/>
                    <a:pt x="2870" y="96"/>
                    <a:pt x="2858" y="96"/>
                  </a:cubicBezTo>
                  <a:lnTo>
                    <a:pt x="2846" y="72"/>
                  </a:lnTo>
                  <a:cubicBezTo>
                    <a:pt x="2846" y="72"/>
                    <a:pt x="2846" y="60"/>
                    <a:pt x="2823" y="60"/>
                  </a:cubicBezTo>
                  <a:cubicBezTo>
                    <a:pt x="2823" y="60"/>
                    <a:pt x="2823" y="48"/>
                    <a:pt x="2811" y="48"/>
                  </a:cubicBezTo>
                  <a:lnTo>
                    <a:pt x="2811" y="36"/>
                  </a:lnTo>
                  <a:lnTo>
                    <a:pt x="2811" y="12"/>
                  </a:lnTo>
                  <a:lnTo>
                    <a:pt x="2799" y="1"/>
                  </a:lnTo>
                  <a:close/>
                  <a:moveTo>
                    <a:pt x="3999" y="7659"/>
                  </a:moveTo>
                  <a:lnTo>
                    <a:pt x="3956" y="7684"/>
                  </a:lnTo>
                  <a:lnTo>
                    <a:pt x="3956" y="7684"/>
                  </a:lnTo>
                  <a:cubicBezTo>
                    <a:pt x="3961" y="7682"/>
                    <a:pt x="3969" y="7680"/>
                    <a:pt x="3977" y="7680"/>
                  </a:cubicBezTo>
                  <a:cubicBezTo>
                    <a:pt x="3977" y="7668"/>
                    <a:pt x="3989" y="7668"/>
                    <a:pt x="3989" y="7668"/>
                  </a:cubicBezTo>
                  <a:cubicBezTo>
                    <a:pt x="3992" y="7666"/>
                    <a:pt x="3995" y="7663"/>
                    <a:pt x="3999" y="7659"/>
                  </a:cubicBezTo>
                  <a:close/>
                  <a:moveTo>
                    <a:pt x="3956" y="7684"/>
                  </a:moveTo>
                  <a:cubicBezTo>
                    <a:pt x="3946" y="7687"/>
                    <a:pt x="3942" y="7692"/>
                    <a:pt x="3942" y="7692"/>
                  </a:cubicBezTo>
                  <a:lnTo>
                    <a:pt x="3956" y="7684"/>
                  </a:lnTo>
                  <a:close/>
                </a:path>
              </a:pathLst>
            </a:custGeom>
            <a:solidFill>
              <a:srgbClr val="B4B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5078870" y="2112403"/>
              <a:ext cx="49252" cy="60413"/>
            </a:xfrm>
            <a:custGeom>
              <a:avLst/>
              <a:gdLst/>
              <a:ahLst/>
              <a:cxnLst/>
              <a:rect l="l" t="t" r="r" b="b"/>
              <a:pathLst>
                <a:path w="1668" h="2046" extrusionOk="0">
                  <a:moveTo>
                    <a:pt x="460" y="0"/>
                  </a:moveTo>
                  <a:cubicBezTo>
                    <a:pt x="186" y="0"/>
                    <a:pt x="1" y="222"/>
                    <a:pt x="1" y="593"/>
                  </a:cubicBezTo>
                  <a:lnTo>
                    <a:pt x="1" y="1082"/>
                  </a:lnTo>
                  <a:lnTo>
                    <a:pt x="132" y="1153"/>
                  </a:lnTo>
                  <a:lnTo>
                    <a:pt x="120" y="665"/>
                  </a:lnTo>
                  <a:cubicBezTo>
                    <a:pt x="120" y="345"/>
                    <a:pt x="274" y="162"/>
                    <a:pt x="508" y="162"/>
                  </a:cubicBezTo>
                  <a:cubicBezTo>
                    <a:pt x="605" y="162"/>
                    <a:pt x="715" y="194"/>
                    <a:pt x="834" y="260"/>
                  </a:cubicBezTo>
                  <a:cubicBezTo>
                    <a:pt x="1227" y="486"/>
                    <a:pt x="1537" y="1034"/>
                    <a:pt x="1537" y="1486"/>
                  </a:cubicBezTo>
                  <a:lnTo>
                    <a:pt x="1537" y="1975"/>
                  </a:lnTo>
                  <a:lnTo>
                    <a:pt x="1668" y="2046"/>
                  </a:lnTo>
                  <a:lnTo>
                    <a:pt x="1668" y="1558"/>
                  </a:lnTo>
                  <a:cubicBezTo>
                    <a:pt x="1668" y="1022"/>
                    <a:pt x="1298" y="379"/>
                    <a:pt x="834" y="117"/>
                  </a:cubicBezTo>
                  <a:cubicBezTo>
                    <a:pt x="699" y="38"/>
                    <a:pt x="572" y="0"/>
                    <a:pt x="460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5066232" y="2141605"/>
              <a:ext cx="73140" cy="112057"/>
            </a:xfrm>
            <a:custGeom>
              <a:avLst/>
              <a:gdLst/>
              <a:ahLst/>
              <a:cxnLst/>
              <a:rect l="l" t="t" r="r" b="b"/>
              <a:pathLst>
                <a:path w="2477" h="3795" extrusionOk="0">
                  <a:moveTo>
                    <a:pt x="1108" y="1238"/>
                  </a:moveTo>
                  <a:cubicBezTo>
                    <a:pt x="1151" y="1238"/>
                    <a:pt x="1199" y="1253"/>
                    <a:pt x="1250" y="1283"/>
                  </a:cubicBezTo>
                  <a:cubicBezTo>
                    <a:pt x="1429" y="1390"/>
                    <a:pt x="1560" y="1629"/>
                    <a:pt x="1560" y="1819"/>
                  </a:cubicBezTo>
                  <a:cubicBezTo>
                    <a:pt x="1560" y="1938"/>
                    <a:pt x="1512" y="2010"/>
                    <a:pt x="1441" y="2021"/>
                  </a:cubicBezTo>
                  <a:lnTo>
                    <a:pt x="1560" y="2855"/>
                  </a:lnTo>
                  <a:lnTo>
                    <a:pt x="929" y="2498"/>
                  </a:lnTo>
                  <a:lnTo>
                    <a:pt x="1048" y="1807"/>
                  </a:lnTo>
                  <a:cubicBezTo>
                    <a:pt x="976" y="1712"/>
                    <a:pt x="929" y="1581"/>
                    <a:pt x="929" y="1462"/>
                  </a:cubicBezTo>
                  <a:cubicBezTo>
                    <a:pt x="929" y="1326"/>
                    <a:pt x="1001" y="1238"/>
                    <a:pt x="1108" y="1238"/>
                  </a:cubicBezTo>
                  <a:close/>
                  <a:moveTo>
                    <a:pt x="191" y="0"/>
                  </a:moveTo>
                  <a:cubicBezTo>
                    <a:pt x="85" y="0"/>
                    <a:pt x="12" y="88"/>
                    <a:pt x="12" y="224"/>
                  </a:cubicBezTo>
                  <a:lnTo>
                    <a:pt x="12" y="1998"/>
                  </a:lnTo>
                  <a:lnTo>
                    <a:pt x="12" y="2140"/>
                  </a:lnTo>
                  <a:cubicBezTo>
                    <a:pt x="0" y="2355"/>
                    <a:pt x="143" y="2605"/>
                    <a:pt x="321" y="2700"/>
                  </a:cubicBezTo>
                  <a:lnTo>
                    <a:pt x="2155" y="3748"/>
                  </a:lnTo>
                  <a:cubicBezTo>
                    <a:pt x="2208" y="3780"/>
                    <a:pt x="2258" y="3795"/>
                    <a:pt x="2302" y="3795"/>
                  </a:cubicBezTo>
                  <a:cubicBezTo>
                    <a:pt x="2406" y="3795"/>
                    <a:pt x="2477" y="3711"/>
                    <a:pt x="2477" y="3569"/>
                  </a:cubicBezTo>
                  <a:lnTo>
                    <a:pt x="2477" y="1652"/>
                  </a:lnTo>
                  <a:cubicBezTo>
                    <a:pt x="2477" y="1450"/>
                    <a:pt x="2334" y="1212"/>
                    <a:pt x="2167" y="1105"/>
                  </a:cubicBezTo>
                  <a:lnTo>
                    <a:pt x="2096" y="1057"/>
                  </a:lnTo>
                  <a:lnTo>
                    <a:pt x="1965" y="986"/>
                  </a:lnTo>
                  <a:lnTo>
                    <a:pt x="548" y="164"/>
                  </a:lnTo>
                  <a:lnTo>
                    <a:pt x="417" y="93"/>
                  </a:lnTo>
                  <a:lnTo>
                    <a:pt x="333" y="45"/>
                  </a:lnTo>
                  <a:cubicBezTo>
                    <a:pt x="282" y="14"/>
                    <a:pt x="234" y="0"/>
                    <a:pt x="191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0"/>
            <p:cNvSpPr/>
            <p:nvPr/>
          </p:nvSpPr>
          <p:spPr>
            <a:xfrm>
              <a:off x="5093279" y="2178515"/>
              <a:ext cx="18661" cy="48100"/>
            </a:xfrm>
            <a:custGeom>
              <a:avLst/>
              <a:gdLst/>
              <a:ahLst/>
              <a:cxnLst/>
              <a:rect l="l" t="t" r="r" b="b"/>
              <a:pathLst>
                <a:path w="632" h="1629" extrusionOk="0">
                  <a:moveTo>
                    <a:pt x="171" y="0"/>
                  </a:moveTo>
                  <a:cubicBezTo>
                    <a:pt x="67" y="0"/>
                    <a:pt x="1" y="88"/>
                    <a:pt x="1" y="224"/>
                  </a:cubicBezTo>
                  <a:cubicBezTo>
                    <a:pt x="1" y="343"/>
                    <a:pt x="48" y="474"/>
                    <a:pt x="120" y="581"/>
                  </a:cubicBezTo>
                  <a:lnTo>
                    <a:pt x="1" y="1283"/>
                  </a:lnTo>
                  <a:lnTo>
                    <a:pt x="632" y="1629"/>
                  </a:lnTo>
                  <a:lnTo>
                    <a:pt x="632" y="1629"/>
                  </a:lnTo>
                  <a:lnTo>
                    <a:pt x="513" y="795"/>
                  </a:lnTo>
                  <a:cubicBezTo>
                    <a:pt x="584" y="760"/>
                    <a:pt x="632" y="688"/>
                    <a:pt x="632" y="581"/>
                  </a:cubicBezTo>
                  <a:cubicBezTo>
                    <a:pt x="632" y="390"/>
                    <a:pt x="489" y="140"/>
                    <a:pt x="310" y="45"/>
                  </a:cubicBezTo>
                  <a:cubicBezTo>
                    <a:pt x="259" y="14"/>
                    <a:pt x="212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0"/>
            <p:cNvSpPr/>
            <p:nvPr/>
          </p:nvSpPr>
          <p:spPr>
            <a:xfrm>
              <a:off x="5857569" y="2594321"/>
              <a:ext cx="366023" cy="464379"/>
            </a:xfrm>
            <a:custGeom>
              <a:avLst/>
              <a:gdLst/>
              <a:ahLst/>
              <a:cxnLst/>
              <a:rect l="l" t="t" r="r" b="b"/>
              <a:pathLst>
                <a:path w="12396" h="15727" extrusionOk="0">
                  <a:moveTo>
                    <a:pt x="311" y="1"/>
                  </a:moveTo>
                  <a:cubicBezTo>
                    <a:pt x="132" y="84"/>
                    <a:pt x="13" y="298"/>
                    <a:pt x="13" y="608"/>
                  </a:cubicBezTo>
                  <a:lnTo>
                    <a:pt x="1" y="7918"/>
                  </a:lnTo>
                  <a:cubicBezTo>
                    <a:pt x="1" y="8502"/>
                    <a:pt x="406" y="9216"/>
                    <a:pt x="918" y="9514"/>
                  </a:cubicBezTo>
                  <a:lnTo>
                    <a:pt x="4192" y="11395"/>
                  </a:lnTo>
                  <a:lnTo>
                    <a:pt x="11479" y="15598"/>
                  </a:lnTo>
                  <a:cubicBezTo>
                    <a:pt x="11622" y="15685"/>
                    <a:pt x="11759" y="15726"/>
                    <a:pt x="11881" y="15726"/>
                  </a:cubicBezTo>
                  <a:cubicBezTo>
                    <a:pt x="12175" y="15726"/>
                    <a:pt x="12383" y="15486"/>
                    <a:pt x="12383" y="15074"/>
                  </a:cubicBezTo>
                  <a:lnTo>
                    <a:pt x="12395" y="7763"/>
                  </a:lnTo>
                  <a:cubicBezTo>
                    <a:pt x="12395" y="7454"/>
                    <a:pt x="12276" y="7109"/>
                    <a:pt x="12098" y="6811"/>
                  </a:cubicBezTo>
                  <a:lnTo>
                    <a:pt x="6192" y="8859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5866723" y="2593140"/>
              <a:ext cx="348070" cy="262765"/>
            </a:xfrm>
            <a:custGeom>
              <a:avLst/>
              <a:gdLst/>
              <a:ahLst/>
              <a:cxnLst/>
              <a:rect l="l" t="t" r="r" b="b"/>
              <a:pathLst>
                <a:path w="11788" h="8899" extrusionOk="0">
                  <a:moveTo>
                    <a:pt x="204" y="1"/>
                  </a:moveTo>
                  <a:cubicBezTo>
                    <a:pt x="131" y="1"/>
                    <a:pt x="62" y="14"/>
                    <a:pt x="1" y="41"/>
                  </a:cubicBezTo>
                  <a:lnTo>
                    <a:pt x="5882" y="8899"/>
                  </a:lnTo>
                  <a:lnTo>
                    <a:pt x="11788" y="6851"/>
                  </a:lnTo>
                  <a:cubicBezTo>
                    <a:pt x="11621" y="6589"/>
                    <a:pt x="11407" y="6363"/>
                    <a:pt x="11169" y="6220"/>
                  </a:cubicBezTo>
                  <a:lnTo>
                    <a:pt x="7894" y="4327"/>
                  </a:lnTo>
                  <a:lnTo>
                    <a:pt x="608" y="124"/>
                  </a:lnTo>
                  <a:cubicBezTo>
                    <a:pt x="472" y="41"/>
                    <a:pt x="331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0"/>
            <p:cNvSpPr/>
            <p:nvPr/>
          </p:nvSpPr>
          <p:spPr>
            <a:xfrm>
              <a:off x="4314580" y="1726803"/>
              <a:ext cx="422243" cy="383798"/>
            </a:xfrm>
            <a:custGeom>
              <a:avLst/>
              <a:gdLst/>
              <a:ahLst/>
              <a:cxnLst/>
              <a:rect l="l" t="t" r="r" b="b"/>
              <a:pathLst>
                <a:path w="14300" h="12998" extrusionOk="0">
                  <a:moveTo>
                    <a:pt x="1129" y="2666"/>
                  </a:moveTo>
                  <a:cubicBezTo>
                    <a:pt x="1176" y="2666"/>
                    <a:pt x="1229" y="2681"/>
                    <a:pt x="1286" y="2711"/>
                  </a:cubicBezTo>
                  <a:lnTo>
                    <a:pt x="2787" y="3568"/>
                  </a:lnTo>
                  <a:cubicBezTo>
                    <a:pt x="2977" y="3687"/>
                    <a:pt x="3144" y="3961"/>
                    <a:pt x="3144" y="4187"/>
                  </a:cubicBezTo>
                  <a:lnTo>
                    <a:pt x="3144" y="4997"/>
                  </a:lnTo>
                  <a:cubicBezTo>
                    <a:pt x="3144" y="5160"/>
                    <a:pt x="3057" y="5255"/>
                    <a:pt x="2937" y="5255"/>
                  </a:cubicBezTo>
                  <a:cubicBezTo>
                    <a:pt x="2891" y="5255"/>
                    <a:pt x="2840" y="5241"/>
                    <a:pt x="2787" y="5211"/>
                  </a:cubicBezTo>
                  <a:lnTo>
                    <a:pt x="1286" y="4342"/>
                  </a:lnTo>
                  <a:cubicBezTo>
                    <a:pt x="1084" y="4223"/>
                    <a:pt x="929" y="3961"/>
                    <a:pt x="929" y="3735"/>
                  </a:cubicBezTo>
                  <a:lnTo>
                    <a:pt x="929" y="2913"/>
                  </a:lnTo>
                  <a:cubicBezTo>
                    <a:pt x="929" y="2759"/>
                    <a:pt x="1009" y="2666"/>
                    <a:pt x="1129" y="2666"/>
                  </a:cubicBezTo>
                  <a:close/>
                  <a:moveTo>
                    <a:pt x="12288" y="7365"/>
                  </a:moveTo>
                  <a:cubicBezTo>
                    <a:pt x="12350" y="7365"/>
                    <a:pt x="12419" y="7385"/>
                    <a:pt x="12490" y="7425"/>
                  </a:cubicBezTo>
                  <a:cubicBezTo>
                    <a:pt x="12621" y="7497"/>
                    <a:pt x="12740" y="7640"/>
                    <a:pt x="12835" y="7795"/>
                  </a:cubicBezTo>
                  <a:cubicBezTo>
                    <a:pt x="12868" y="7771"/>
                    <a:pt x="12906" y="7761"/>
                    <a:pt x="12948" y="7761"/>
                  </a:cubicBezTo>
                  <a:cubicBezTo>
                    <a:pt x="13013" y="7761"/>
                    <a:pt x="13089" y="7787"/>
                    <a:pt x="13169" y="7830"/>
                  </a:cubicBezTo>
                  <a:cubicBezTo>
                    <a:pt x="13443" y="7973"/>
                    <a:pt x="13645" y="8354"/>
                    <a:pt x="13645" y="8652"/>
                  </a:cubicBezTo>
                  <a:cubicBezTo>
                    <a:pt x="13645" y="8861"/>
                    <a:pt x="13545" y="8982"/>
                    <a:pt x="13391" y="8982"/>
                  </a:cubicBezTo>
                  <a:cubicBezTo>
                    <a:pt x="13326" y="8982"/>
                    <a:pt x="13250" y="8960"/>
                    <a:pt x="13169" y="8914"/>
                  </a:cubicBezTo>
                  <a:cubicBezTo>
                    <a:pt x="13038" y="8842"/>
                    <a:pt x="12919" y="8711"/>
                    <a:pt x="12835" y="8545"/>
                  </a:cubicBezTo>
                  <a:cubicBezTo>
                    <a:pt x="12796" y="8569"/>
                    <a:pt x="12752" y="8582"/>
                    <a:pt x="12705" y="8582"/>
                  </a:cubicBezTo>
                  <a:cubicBezTo>
                    <a:pt x="12639" y="8582"/>
                    <a:pt x="12567" y="8558"/>
                    <a:pt x="12490" y="8509"/>
                  </a:cubicBezTo>
                  <a:cubicBezTo>
                    <a:pt x="12216" y="8366"/>
                    <a:pt x="12014" y="7997"/>
                    <a:pt x="12014" y="7699"/>
                  </a:cubicBezTo>
                  <a:cubicBezTo>
                    <a:pt x="12022" y="7487"/>
                    <a:pt x="12134" y="7365"/>
                    <a:pt x="12288" y="7365"/>
                  </a:cubicBezTo>
                  <a:close/>
                  <a:moveTo>
                    <a:pt x="434" y="1"/>
                  </a:moveTo>
                  <a:cubicBezTo>
                    <a:pt x="185" y="1"/>
                    <a:pt x="12" y="195"/>
                    <a:pt x="12" y="532"/>
                  </a:cubicBezTo>
                  <a:lnTo>
                    <a:pt x="0" y="4044"/>
                  </a:lnTo>
                  <a:lnTo>
                    <a:pt x="0" y="4747"/>
                  </a:lnTo>
                  <a:lnTo>
                    <a:pt x="14288" y="12998"/>
                  </a:lnTo>
                  <a:lnTo>
                    <a:pt x="14300" y="8783"/>
                  </a:lnTo>
                  <a:cubicBezTo>
                    <a:pt x="14300" y="8307"/>
                    <a:pt x="13978" y="7723"/>
                    <a:pt x="13562" y="7485"/>
                  </a:cubicBezTo>
                  <a:lnTo>
                    <a:pt x="774" y="103"/>
                  </a:lnTo>
                  <a:cubicBezTo>
                    <a:pt x="653" y="34"/>
                    <a:pt x="537" y="1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0"/>
            <p:cNvSpPr/>
            <p:nvPr/>
          </p:nvSpPr>
          <p:spPr>
            <a:xfrm>
              <a:off x="4314580" y="1907009"/>
              <a:ext cx="421564" cy="302480"/>
            </a:xfrm>
            <a:custGeom>
              <a:avLst/>
              <a:gdLst/>
              <a:ahLst/>
              <a:cxnLst/>
              <a:rect l="l" t="t" r="r" b="b"/>
              <a:pathLst>
                <a:path w="14277" h="10244" extrusionOk="0">
                  <a:moveTo>
                    <a:pt x="0" y="1"/>
                  </a:moveTo>
                  <a:lnTo>
                    <a:pt x="0" y="1477"/>
                  </a:lnTo>
                  <a:cubicBezTo>
                    <a:pt x="0" y="1954"/>
                    <a:pt x="334" y="2525"/>
                    <a:pt x="751" y="2763"/>
                  </a:cubicBezTo>
                  <a:lnTo>
                    <a:pt x="13514" y="10133"/>
                  </a:lnTo>
                  <a:cubicBezTo>
                    <a:pt x="13639" y="10208"/>
                    <a:pt x="13757" y="10243"/>
                    <a:pt x="13862" y="10243"/>
                  </a:cubicBezTo>
                  <a:cubicBezTo>
                    <a:pt x="14107" y="10243"/>
                    <a:pt x="14276" y="10050"/>
                    <a:pt x="14276" y="9716"/>
                  </a:cubicBezTo>
                  <a:lnTo>
                    <a:pt x="14276" y="82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4314934" y="1867295"/>
              <a:ext cx="421535" cy="283021"/>
            </a:xfrm>
            <a:custGeom>
              <a:avLst/>
              <a:gdLst/>
              <a:ahLst/>
              <a:cxnLst/>
              <a:rect l="l" t="t" r="r" b="b"/>
              <a:pathLst>
                <a:path w="14276" h="9585" extrusionOk="0">
                  <a:moveTo>
                    <a:pt x="0" y="0"/>
                  </a:moveTo>
                  <a:lnTo>
                    <a:pt x="0" y="1346"/>
                  </a:lnTo>
                  <a:lnTo>
                    <a:pt x="14264" y="9585"/>
                  </a:lnTo>
                  <a:lnTo>
                    <a:pt x="14264" y="9573"/>
                  </a:lnTo>
                  <a:lnTo>
                    <a:pt x="14276" y="8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0"/>
            <p:cNvSpPr/>
            <p:nvPr/>
          </p:nvSpPr>
          <p:spPr>
            <a:xfrm>
              <a:off x="4342011" y="1804962"/>
              <a:ext cx="65403" cy="76890"/>
            </a:xfrm>
            <a:custGeom>
              <a:avLst/>
              <a:gdLst/>
              <a:ahLst/>
              <a:cxnLst/>
              <a:rect l="l" t="t" r="r" b="b"/>
              <a:pathLst>
                <a:path w="2215" h="2604" extrusionOk="0">
                  <a:moveTo>
                    <a:pt x="194" y="0"/>
                  </a:moveTo>
                  <a:cubicBezTo>
                    <a:pt x="77" y="0"/>
                    <a:pt x="0" y="95"/>
                    <a:pt x="0" y="254"/>
                  </a:cubicBezTo>
                  <a:lnTo>
                    <a:pt x="0" y="1076"/>
                  </a:lnTo>
                  <a:cubicBezTo>
                    <a:pt x="0" y="1302"/>
                    <a:pt x="155" y="1576"/>
                    <a:pt x="357" y="1683"/>
                  </a:cubicBezTo>
                  <a:lnTo>
                    <a:pt x="1858" y="2552"/>
                  </a:lnTo>
                  <a:cubicBezTo>
                    <a:pt x="1913" y="2587"/>
                    <a:pt x="1967" y="2603"/>
                    <a:pt x="2015" y="2603"/>
                  </a:cubicBezTo>
                  <a:cubicBezTo>
                    <a:pt x="2131" y="2603"/>
                    <a:pt x="2215" y="2506"/>
                    <a:pt x="2215" y="2338"/>
                  </a:cubicBezTo>
                  <a:lnTo>
                    <a:pt x="2215" y="1516"/>
                  </a:lnTo>
                  <a:cubicBezTo>
                    <a:pt x="2215" y="1302"/>
                    <a:pt x="2048" y="1016"/>
                    <a:pt x="1858" y="909"/>
                  </a:cubicBezTo>
                  <a:lnTo>
                    <a:pt x="357" y="52"/>
                  </a:lnTo>
                  <a:cubicBezTo>
                    <a:pt x="298" y="17"/>
                    <a:pt x="24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0"/>
            <p:cNvSpPr/>
            <p:nvPr/>
          </p:nvSpPr>
          <p:spPr>
            <a:xfrm>
              <a:off x="4669294" y="1944273"/>
              <a:ext cx="24301" cy="35935"/>
            </a:xfrm>
            <a:custGeom>
              <a:avLst/>
              <a:gdLst/>
              <a:ahLst/>
              <a:cxnLst/>
              <a:rect l="l" t="t" r="r" b="b"/>
              <a:pathLst>
                <a:path w="823" h="1217" extrusionOk="0">
                  <a:moveTo>
                    <a:pt x="263" y="0"/>
                  </a:moveTo>
                  <a:cubicBezTo>
                    <a:pt x="104" y="0"/>
                    <a:pt x="1" y="122"/>
                    <a:pt x="1" y="334"/>
                  </a:cubicBezTo>
                  <a:cubicBezTo>
                    <a:pt x="1" y="632"/>
                    <a:pt x="227" y="1001"/>
                    <a:pt x="477" y="1144"/>
                  </a:cubicBezTo>
                  <a:cubicBezTo>
                    <a:pt x="554" y="1193"/>
                    <a:pt x="626" y="1217"/>
                    <a:pt x="692" y="1217"/>
                  </a:cubicBezTo>
                  <a:cubicBezTo>
                    <a:pt x="739" y="1217"/>
                    <a:pt x="783" y="1204"/>
                    <a:pt x="822" y="1180"/>
                  </a:cubicBezTo>
                  <a:cubicBezTo>
                    <a:pt x="739" y="1025"/>
                    <a:pt x="680" y="870"/>
                    <a:pt x="680" y="727"/>
                  </a:cubicBezTo>
                  <a:cubicBezTo>
                    <a:pt x="680" y="584"/>
                    <a:pt x="727" y="477"/>
                    <a:pt x="822" y="430"/>
                  </a:cubicBezTo>
                  <a:cubicBezTo>
                    <a:pt x="727" y="287"/>
                    <a:pt x="608" y="156"/>
                    <a:pt x="477" y="60"/>
                  </a:cubicBezTo>
                  <a:cubicBezTo>
                    <a:pt x="399" y="20"/>
                    <a:pt x="326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4689343" y="1955936"/>
              <a:ext cx="28140" cy="36083"/>
            </a:xfrm>
            <a:custGeom>
              <a:avLst/>
              <a:gdLst/>
              <a:ahLst/>
              <a:cxnLst/>
              <a:rect l="l" t="t" r="r" b="b"/>
              <a:pathLst>
                <a:path w="953" h="1222" extrusionOk="0">
                  <a:moveTo>
                    <a:pt x="256" y="1"/>
                  </a:moveTo>
                  <a:cubicBezTo>
                    <a:pt x="214" y="1"/>
                    <a:pt x="176" y="11"/>
                    <a:pt x="143" y="35"/>
                  </a:cubicBezTo>
                  <a:cubicBezTo>
                    <a:pt x="60" y="82"/>
                    <a:pt x="24" y="189"/>
                    <a:pt x="1" y="332"/>
                  </a:cubicBezTo>
                  <a:cubicBezTo>
                    <a:pt x="1" y="487"/>
                    <a:pt x="48" y="654"/>
                    <a:pt x="143" y="785"/>
                  </a:cubicBezTo>
                  <a:cubicBezTo>
                    <a:pt x="227" y="928"/>
                    <a:pt x="346" y="1070"/>
                    <a:pt x="477" y="1154"/>
                  </a:cubicBezTo>
                  <a:cubicBezTo>
                    <a:pt x="558" y="1200"/>
                    <a:pt x="634" y="1222"/>
                    <a:pt x="699" y="1222"/>
                  </a:cubicBezTo>
                  <a:cubicBezTo>
                    <a:pt x="853" y="1222"/>
                    <a:pt x="953" y="1101"/>
                    <a:pt x="953" y="892"/>
                  </a:cubicBezTo>
                  <a:cubicBezTo>
                    <a:pt x="953" y="594"/>
                    <a:pt x="751" y="213"/>
                    <a:pt x="477" y="70"/>
                  </a:cubicBezTo>
                  <a:cubicBezTo>
                    <a:pt x="397" y="27"/>
                    <a:pt x="321" y="1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0"/>
            <p:cNvSpPr/>
            <p:nvPr/>
          </p:nvSpPr>
          <p:spPr>
            <a:xfrm>
              <a:off x="6014744" y="2201340"/>
              <a:ext cx="209202" cy="335491"/>
            </a:xfrm>
            <a:custGeom>
              <a:avLst/>
              <a:gdLst/>
              <a:ahLst/>
              <a:cxnLst/>
              <a:rect l="l" t="t" r="r" b="b"/>
              <a:pathLst>
                <a:path w="7085" h="11362" extrusionOk="0">
                  <a:moveTo>
                    <a:pt x="2989" y="1"/>
                  </a:moveTo>
                  <a:cubicBezTo>
                    <a:pt x="2960" y="1"/>
                    <a:pt x="2941" y="23"/>
                    <a:pt x="2941" y="58"/>
                  </a:cubicBezTo>
                  <a:cubicBezTo>
                    <a:pt x="2941" y="106"/>
                    <a:pt x="2846" y="403"/>
                    <a:pt x="2774" y="653"/>
                  </a:cubicBezTo>
                  <a:lnTo>
                    <a:pt x="2774" y="725"/>
                  </a:lnTo>
                  <a:lnTo>
                    <a:pt x="3072" y="1653"/>
                  </a:lnTo>
                  <a:cubicBezTo>
                    <a:pt x="2786" y="1665"/>
                    <a:pt x="2596" y="1915"/>
                    <a:pt x="2596" y="2320"/>
                  </a:cubicBezTo>
                  <a:cubicBezTo>
                    <a:pt x="2596" y="2606"/>
                    <a:pt x="2679" y="2915"/>
                    <a:pt x="2846" y="3201"/>
                  </a:cubicBezTo>
                  <a:cubicBezTo>
                    <a:pt x="2619" y="3249"/>
                    <a:pt x="2429" y="3392"/>
                    <a:pt x="2262" y="3606"/>
                  </a:cubicBezTo>
                  <a:lnTo>
                    <a:pt x="1155" y="1915"/>
                  </a:lnTo>
                  <a:lnTo>
                    <a:pt x="1750" y="1534"/>
                  </a:lnTo>
                  <a:cubicBezTo>
                    <a:pt x="1810" y="1487"/>
                    <a:pt x="1810" y="1368"/>
                    <a:pt x="1750" y="1249"/>
                  </a:cubicBezTo>
                  <a:cubicBezTo>
                    <a:pt x="1715" y="1189"/>
                    <a:pt x="1667" y="1165"/>
                    <a:pt x="1631" y="1129"/>
                  </a:cubicBezTo>
                  <a:cubicBezTo>
                    <a:pt x="1603" y="1116"/>
                    <a:pt x="1575" y="1110"/>
                    <a:pt x="1552" y="1110"/>
                  </a:cubicBezTo>
                  <a:cubicBezTo>
                    <a:pt x="1536" y="1110"/>
                    <a:pt x="1522" y="1113"/>
                    <a:pt x="1512" y="1118"/>
                  </a:cubicBezTo>
                  <a:lnTo>
                    <a:pt x="774" y="1582"/>
                  </a:lnTo>
                  <a:cubicBezTo>
                    <a:pt x="750" y="1594"/>
                    <a:pt x="738" y="1641"/>
                    <a:pt x="738" y="1701"/>
                  </a:cubicBezTo>
                  <a:cubicBezTo>
                    <a:pt x="738" y="1761"/>
                    <a:pt x="762" y="1820"/>
                    <a:pt x="798" y="1880"/>
                  </a:cubicBezTo>
                  <a:lnTo>
                    <a:pt x="2107" y="3820"/>
                  </a:lnTo>
                  <a:cubicBezTo>
                    <a:pt x="1988" y="4035"/>
                    <a:pt x="1881" y="4285"/>
                    <a:pt x="1810" y="4558"/>
                  </a:cubicBezTo>
                  <a:lnTo>
                    <a:pt x="798" y="3761"/>
                  </a:lnTo>
                  <a:lnTo>
                    <a:pt x="583" y="2475"/>
                  </a:lnTo>
                  <a:cubicBezTo>
                    <a:pt x="572" y="2368"/>
                    <a:pt x="500" y="2261"/>
                    <a:pt x="417" y="2213"/>
                  </a:cubicBezTo>
                  <a:cubicBezTo>
                    <a:pt x="405" y="2213"/>
                    <a:pt x="393" y="2201"/>
                    <a:pt x="393" y="2201"/>
                  </a:cubicBezTo>
                  <a:cubicBezTo>
                    <a:pt x="381" y="2198"/>
                    <a:pt x="369" y="2196"/>
                    <a:pt x="358" y="2196"/>
                  </a:cubicBezTo>
                  <a:cubicBezTo>
                    <a:pt x="284" y="2196"/>
                    <a:pt x="241" y="2263"/>
                    <a:pt x="262" y="2356"/>
                  </a:cubicBezTo>
                  <a:lnTo>
                    <a:pt x="500" y="3785"/>
                  </a:lnTo>
                  <a:cubicBezTo>
                    <a:pt x="512" y="3868"/>
                    <a:pt x="572" y="3963"/>
                    <a:pt x="631" y="3999"/>
                  </a:cubicBezTo>
                  <a:lnTo>
                    <a:pt x="1750" y="4868"/>
                  </a:lnTo>
                  <a:cubicBezTo>
                    <a:pt x="1703" y="5094"/>
                    <a:pt x="1691" y="5344"/>
                    <a:pt x="1691" y="5594"/>
                  </a:cubicBezTo>
                  <a:lnTo>
                    <a:pt x="1691" y="5642"/>
                  </a:lnTo>
                  <a:lnTo>
                    <a:pt x="417" y="5332"/>
                  </a:lnTo>
                  <a:cubicBezTo>
                    <a:pt x="404" y="5327"/>
                    <a:pt x="392" y="5325"/>
                    <a:pt x="382" y="5325"/>
                  </a:cubicBezTo>
                  <a:cubicBezTo>
                    <a:pt x="346" y="5325"/>
                    <a:pt x="326" y="5355"/>
                    <a:pt x="298" y="5392"/>
                  </a:cubicBezTo>
                  <a:lnTo>
                    <a:pt x="0" y="6249"/>
                  </a:lnTo>
                  <a:lnTo>
                    <a:pt x="0" y="6356"/>
                  </a:lnTo>
                  <a:cubicBezTo>
                    <a:pt x="24" y="6428"/>
                    <a:pt x="48" y="6499"/>
                    <a:pt x="107" y="6547"/>
                  </a:cubicBezTo>
                  <a:cubicBezTo>
                    <a:pt x="119" y="6559"/>
                    <a:pt x="143" y="6583"/>
                    <a:pt x="167" y="6594"/>
                  </a:cubicBezTo>
                  <a:cubicBezTo>
                    <a:pt x="192" y="6611"/>
                    <a:pt x="216" y="6619"/>
                    <a:pt x="238" y="6619"/>
                  </a:cubicBezTo>
                  <a:cubicBezTo>
                    <a:pt x="277" y="6619"/>
                    <a:pt x="310" y="6593"/>
                    <a:pt x="333" y="6547"/>
                  </a:cubicBezTo>
                  <a:lnTo>
                    <a:pt x="595" y="5773"/>
                  </a:lnTo>
                  <a:lnTo>
                    <a:pt x="1703" y="6047"/>
                  </a:lnTo>
                  <a:cubicBezTo>
                    <a:pt x="1750" y="6463"/>
                    <a:pt x="1834" y="6833"/>
                    <a:pt x="1965" y="7190"/>
                  </a:cubicBezTo>
                  <a:lnTo>
                    <a:pt x="893" y="7773"/>
                  </a:lnTo>
                  <a:cubicBezTo>
                    <a:pt x="869" y="7785"/>
                    <a:pt x="834" y="7833"/>
                    <a:pt x="857" y="7892"/>
                  </a:cubicBezTo>
                  <a:cubicBezTo>
                    <a:pt x="857" y="7952"/>
                    <a:pt x="881" y="8011"/>
                    <a:pt x="917" y="8071"/>
                  </a:cubicBezTo>
                  <a:lnTo>
                    <a:pt x="1596" y="9059"/>
                  </a:lnTo>
                  <a:cubicBezTo>
                    <a:pt x="1631" y="9107"/>
                    <a:pt x="1655" y="9142"/>
                    <a:pt x="1703" y="9166"/>
                  </a:cubicBezTo>
                  <a:cubicBezTo>
                    <a:pt x="1739" y="9217"/>
                    <a:pt x="1775" y="9236"/>
                    <a:pt x="1803" y="9236"/>
                  </a:cubicBezTo>
                  <a:cubicBezTo>
                    <a:pt x="1821" y="9236"/>
                    <a:pt x="1836" y="9228"/>
                    <a:pt x="1846" y="9214"/>
                  </a:cubicBezTo>
                  <a:cubicBezTo>
                    <a:pt x="1905" y="9166"/>
                    <a:pt x="1893" y="9035"/>
                    <a:pt x="1822" y="8928"/>
                  </a:cubicBezTo>
                  <a:lnTo>
                    <a:pt x="1286" y="8154"/>
                  </a:lnTo>
                  <a:lnTo>
                    <a:pt x="2179" y="7678"/>
                  </a:lnTo>
                  <a:cubicBezTo>
                    <a:pt x="2524" y="8333"/>
                    <a:pt x="3012" y="8869"/>
                    <a:pt x="3548" y="9190"/>
                  </a:cubicBezTo>
                  <a:cubicBezTo>
                    <a:pt x="3853" y="9362"/>
                    <a:pt x="4139" y="9453"/>
                    <a:pt x="4392" y="9453"/>
                  </a:cubicBezTo>
                  <a:cubicBezTo>
                    <a:pt x="4594" y="9453"/>
                    <a:pt x="4776" y="9395"/>
                    <a:pt x="4929" y="9273"/>
                  </a:cubicBezTo>
                  <a:lnTo>
                    <a:pt x="5810" y="10774"/>
                  </a:lnTo>
                  <a:lnTo>
                    <a:pt x="5275" y="10940"/>
                  </a:lnTo>
                  <a:cubicBezTo>
                    <a:pt x="5203" y="10976"/>
                    <a:pt x="5179" y="11071"/>
                    <a:pt x="5239" y="11190"/>
                  </a:cubicBezTo>
                  <a:cubicBezTo>
                    <a:pt x="5275" y="11274"/>
                    <a:pt x="5334" y="11309"/>
                    <a:pt x="5382" y="11345"/>
                  </a:cubicBezTo>
                  <a:cubicBezTo>
                    <a:pt x="5399" y="11353"/>
                    <a:pt x="5427" y="11362"/>
                    <a:pt x="5451" y="11362"/>
                  </a:cubicBezTo>
                  <a:cubicBezTo>
                    <a:pt x="5461" y="11362"/>
                    <a:pt x="5470" y="11360"/>
                    <a:pt x="5477" y="11357"/>
                  </a:cubicBezTo>
                  <a:lnTo>
                    <a:pt x="6168" y="11155"/>
                  </a:lnTo>
                  <a:cubicBezTo>
                    <a:pt x="6215" y="11131"/>
                    <a:pt x="6227" y="11107"/>
                    <a:pt x="6227" y="11047"/>
                  </a:cubicBezTo>
                  <a:cubicBezTo>
                    <a:pt x="6227" y="10988"/>
                    <a:pt x="6215" y="10928"/>
                    <a:pt x="6179" y="10869"/>
                  </a:cubicBezTo>
                  <a:lnTo>
                    <a:pt x="5120" y="9047"/>
                  </a:lnTo>
                  <a:cubicBezTo>
                    <a:pt x="5263" y="8857"/>
                    <a:pt x="5346" y="8571"/>
                    <a:pt x="5394" y="8214"/>
                  </a:cubicBezTo>
                  <a:lnTo>
                    <a:pt x="6489" y="9226"/>
                  </a:lnTo>
                  <a:lnTo>
                    <a:pt x="6763" y="10309"/>
                  </a:lnTo>
                  <a:cubicBezTo>
                    <a:pt x="6787" y="10404"/>
                    <a:pt x="6846" y="10488"/>
                    <a:pt x="6930" y="10535"/>
                  </a:cubicBezTo>
                  <a:cubicBezTo>
                    <a:pt x="6941" y="10547"/>
                    <a:pt x="6953" y="10547"/>
                    <a:pt x="6989" y="10547"/>
                  </a:cubicBezTo>
                  <a:cubicBezTo>
                    <a:pt x="7002" y="10552"/>
                    <a:pt x="7013" y="10555"/>
                    <a:pt x="7023" y="10555"/>
                  </a:cubicBezTo>
                  <a:cubicBezTo>
                    <a:pt x="7058" y="10555"/>
                    <a:pt x="7075" y="10523"/>
                    <a:pt x="7084" y="10476"/>
                  </a:cubicBezTo>
                  <a:lnTo>
                    <a:pt x="7084" y="10369"/>
                  </a:lnTo>
                  <a:lnTo>
                    <a:pt x="6810" y="9178"/>
                  </a:lnTo>
                  <a:cubicBezTo>
                    <a:pt x="6787" y="9107"/>
                    <a:pt x="6751" y="9035"/>
                    <a:pt x="6703" y="8988"/>
                  </a:cubicBezTo>
                  <a:lnTo>
                    <a:pt x="5441" y="7845"/>
                  </a:lnTo>
                  <a:lnTo>
                    <a:pt x="5441" y="7797"/>
                  </a:lnTo>
                  <a:cubicBezTo>
                    <a:pt x="5441" y="7547"/>
                    <a:pt x="5417" y="7273"/>
                    <a:pt x="5382" y="7011"/>
                  </a:cubicBezTo>
                  <a:lnTo>
                    <a:pt x="5382" y="7011"/>
                  </a:lnTo>
                  <a:lnTo>
                    <a:pt x="6489" y="7428"/>
                  </a:lnTo>
                  <a:cubicBezTo>
                    <a:pt x="6505" y="7437"/>
                    <a:pt x="6521" y="7442"/>
                    <a:pt x="6536" y="7442"/>
                  </a:cubicBezTo>
                  <a:cubicBezTo>
                    <a:pt x="6578" y="7442"/>
                    <a:pt x="6614" y="7409"/>
                    <a:pt x="6632" y="7356"/>
                  </a:cubicBezTo>
                  <a:lnTo>
                    <a:pt x="6870" y="6190"/>
                  </a:lnTo>
                  <a:cubicBezTo>
                    <a:pt x="6882" y="6106"/>
                    <a:pt x="6822" y="5975"/>
                    <a:pt x="6727" y="5892"/>
                  </a:cubicBezTo>
                  <a:cubicBezTo>
                    <a:pt x="6715" y="5880"/>
                    <a:pt x="6703" y="5880"/>
                    <a:pt x="6703" y="5868"/>
                  </a:cubicBezTo>
                  <a:cubicBezTo>
                    <a:pt x="6677" y="5850"/>
                    <a:pt x="6648" y="5841"/>
                    <a:pt x="6623" y="5841"/>
                  </a:cubicBezTo>
                  <a:cubicBezTo>
                    <a:pt x="6580" y="5841"/>
                    <a:pt x="6544" y="5868"/>
                    <a:pt x="6537" y="5928"/>
                  </a:cubicBezTo>
                  <a:lnTo>
                    <a:pt x="6310" y="6964"/>
                  </a:lnTo>
                  <a:lnTo>
                    <a:pt x="5298" y="6583"/>
                  </a:lnTo>
                  <a:cubicBezTo>
                    <a:pt x="5227" y="6225"/>
                    <a:pt x="5144" y="5844"/>
                    <a:pt x="5025" y="5511"/>
                  </a:cubicBezTo>
                  <a:lnTo>
                    <a:pt x="6334" y="5059"/>
                  </a:lnTo>
                  <a:cubicBezTo>
                    <a:pt x="6358" y="5047"/>
                    <a:pt x="6394" y="5011"/>
                    <a:pt x="6394" y="4951"/>
                  </a:cubicBezTo>
                  <a:cubicBezTo>
                    <a:pt x="6394" y="4916"/>
                    <a:pt x="6370" y="4832"/>
                    <a:pt x="6346" y="4773"/>
                  </a:cubicBezTo>
                  <a:lnTo>
                    <a:pt x="5632" y="3487"/>
                  </a:lnTo>
                  <a:cubicBezTo>
                    <a:pt x="5596" y="3427"/>
                    <a:pt x="5560" y="3380"/>
                    <a:pt x="5513" y="3344"/>
                  </a:cubicBezTo>
                  <a:cubicBezTo>
                    <a:pt x="5485" y="3330"/>
                    <a:pt x="5457" y="3324"/>
                    <a:pt x="5434" y="3324"/>
                  </a:cubicBezTo>
                  <a:cubicBezTo>
                    <a:pt x="5417" y="3324"/>
                    <a:pt x="5403" y="3327"/>
                    <a:pt x="5394" y="3332"/>
                  </a:cubicBezTo>
                  <a:cubicBezTo>
                    <a:pt x="5322" y="3368"/>
                    <a:pt x="5322" y="3487"/>
                    <a:pt x="5382" y="3606"/>
                  </a:cubicBezTo>
                  <a:lnTo>
                    <a:pt x="5977" y="4678"/>
                  </a:lnTo>
                  <a:lnTo>
                    <a:pt x="4846" y="5059"/>
                  </a:lnTo>
                  <a:cubicBezTo>
                    <a:pt x="4679" y="4654"/>
                    <a:pt x="4489" y="4285"/>
                    <a:pt x="4263" y="3987"/>
                  </a:cubicBezTo>
                  <a:cubicBezTo>
                    <a:pt x="4429" y="3880"/>
                    <a:pt x="4513" y="3677"/>
                    <a:pt x="4513" y="3392"/>
                  </a:cubicBezTo>
                  <a:cubicBezTo>
                    <a:pt x="4513" y="2987"/>
                    <a:pt x="4322" y="2534"/>
                    <a:pt x="4036" y="2177"/>
                  </a:cubicBezTo>
                  <a:lnTo>
                    <a:pt x="4334" y="1594"/>
                  </a:lnTo>
                  <a:cubicBezTo>
                    <a:pt x="4346" y="1582"/>
                    <a:pt x="4346" y="1546"/>
                    <a:pt x="4334" y="1534"/>
                  </a:cubicBezTo>
                  <a:cubicBezTo>
                    <a:pt x="4263" y="1189"/>
                    <a:pt x="4191" y="808"/>
                    <a:pt x="4191" y="760"/>
                  </a:cubicBezTo>
                  <a:cubicBezTo>
                    <a:pt x="4191" y="701"/>
                    <a:pt x="4143" y="641"/>
                    <a:pt x="4096" y="606"/>
                  </a:cubicBezTo>
                  <a:cubicBezTo>
                    <a:pt x="4083" y="599"/>
                    <a:pt x="4071" y="596"/>
                    <a:pt x="4061" y="596"/>
                  </a:cubicBezTo>
                  <a:cubicBezTo>
                    <a:pt x="4032" y="596"/>
                    <a:pt x="4012" y="618"/>
                    <a:pt x="4012" y="653"/>
                  </a:cubicBezTo>
                  <a:cubicBezTo>
                    <a:pt x="4012" y="725"/>
                    <a:pt x="4096" y="1165"/>
                    <a:pt x="4155" y="1463"/>
                  </a:cubicBezTo>
                  <a:lnTo>
                    <a:pt x="3870" y="2022"/>
                  </a:lnTo>
                  <a:cubicBezTo>
                    <a:pt x="3774" y="1939"/>
                    <a:pt x="3667" y="1844"/>
                    <a:pt x="3560" y="1784"/>
                  </a:cubicBezTo>
                  <a:cubicBezTo>
                    <a:pt x="3453" y="1725"/>
                    <a:pt x="3358" y="1677"/>
                    <a:pt x="3250" y="1665"/>
                  </a:cubicBezTo>
                  <a:lnTo>
                    <a:pt x="2965" y="784"/>
                  </a:lnTo>
                  <a:cubicBezTo>
                    <a:pt x="3024" y="582"/>
                    <a:pt x="3120" y="237"/>
                    <a:pt x="3120" y="165"/>
                  </a:cubicBezTo>
                  <a:cubicBezTo>
                    <a:pt x="3120" y="106"/>
                    <a:pt x="3084" y="46"/>
                    <a:pt x="3024" y="10"/>
                  </a:cubicBezTo>
                  <a:cubicBezTo>
                    <a:pt x="3011" y="4"/>
                    <a:pt x="3000" y="1"/>
                    <a:pt x="2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0"/>
            <p:cNvSpPr/>
            <p:nvPr/>
          </p:nvSpPr>
          <p:spPr>
            <a:xfrm>
              <a:off x="5469105" y="1622453"/>
              <a:ext cx="346682" cy="442942"/>
            </a:xfrm>
            <a:custGeom>
              <a:avLst/>
              <a:gdLst/>
              <a:ahLst/>
              <a:cxnLst/>
              <a:rect l="l" t="t" r="r" b="b"/>
              <a:pathLst>
                <a:path w="11741" h="15001" extrusionOk="0">
                  <a:moveTo>
                    <a:pt x="5287" y="3482"/>
                  </a:moveTo>
                  <a:lnTo>
                    <a:pt x="6549" y="4221"/>
                  </a:lnTo>
                  <a:lnTo>
                    <a:pt x="6323" y="8709"/>
                  </a:lnTo>
                  <a:lnTo>
                    <a:pt x="5477" y="8221"/>
                  </a:lnTo>
                  <a:lnTo>
                    <a:pt x="5287" y="3482"/>
                  </a:lnTo>
                  <a:close/>
                  <a:moveTo>
                    <a:pt x="5558" y="9198"/>
                  </a:moveTo>
                  <a:cubicBezTo>
                    <a:pt x="5657" y="9198"/>
                    <a:pt x="5770" y="9232"/>
                    <a:pt x="5894" y="9305"/>
                  </a:cubicBezTo>
                  <a:cubicBezTo>
                    <a:pt x="6299" y="9531"/>
                    <a:pt x="6573" y="10043"/>
                    <a:pt x="6561" y="10459"/>
                  </a:cubicBezTo>
                  <a:cubicBezTo>
                    <a:pt x="6561" y="10761"/>
                    <a:pt x="6419" y="10939"/>
                    <a:pt x="6203" y="10939"/>
                  </a:cubicBezTo>
                  <a:cubicBezTo>
                    <a:pt x="6111" y="10939"/>
                    <a:pt x="6007" y="10907"/>
                    <a:pt x="5894" y="10840"/>
                  </a:cubicBezTo>
                  <a:cubicBezTo>
                    <a:pt x="5489" y="10602"/>
                    <a:pt x="5192" y="10102"/>
                    <a:pt x="5192" y="9662"/>
                  </a:cubicBezTo>
                  <a:cubicBezTo>
                    <a:pt x="5192" y="9372"/>
                    <a:pt x="5335" y="9198"/>
                    <a:pt x="5558" y="9198"/>
                  </a:cubicBezTo>
                  <a:close/>
                  <a:moveTo>
                    <a:pt x="5645" y="1"/>
                  </a:moveTo>
                  <a:cubicBezTo>
                    <a:pt x="5540" y="1"/>
                    <a:pt x="5450" y="44"/>
                    <a:pt x="5382" y="125"/>
                  </a:cubicBezTo>
                  <a:lnTo>
                    <a:pt x="96" y="7542"/>
                  </a:lnTo>
                  <a:cubicBezTo>
                    <a:pt x="1" y="7685"/>
                    <a:pt x="1" y="7935"/>
                    <a:pt x="96" y="8221"/>
                  </a:cubicBezTo>
                  <a:cubicBezTo>
                    <a:pt x="203" y="8495"/>
                    <a:pt x="393" y="8733"/>
                    <a:pt x="608" y="8864"/>
                  </a:cubicBezTo>
                  <a:lnTo>
                    <a:pt x="11097" y="14924"/>
                  </a:lnTo>
                  <a:cubicBezTo>
                    <a:pt x="11190" y="14976"/>
                    <a:pt x="11278" y="15000"/>
                    <a:pt x="11358" y="15000"/>
                  </a:cubicBezTo>
                  <a:cubicBezTo>
                    <a:pt x="11463" y="15000"/>
                    <a:pt x="11553" y="14958"/>
                    <a:pt x="11621" y="14877"/>
                  </a:cubicBezTo>
                  <a:cubicBezTo>
                    <a:pt x="11740" y="14722"/>
                    <a:pt x="11740" y="14472"/>
                    <a:pt x="11633" y="14186"/>
                  </a:cubicBezTo>
                  <a:lnTo>
                    <a:pt x="6418" y="720"/>
                  </a:lnTo>
                  <a:cubicBezTo>
                    <a:pt x="6311" y="434"/>
                    <a:pt x="6120" y="220"/>
                    <a:pt x="5906" y="77"/>
                  </a:cubicBezTo>
                  <a:cubicBezTo>
                    <a:pt x="5813" y="26"/>
                    <a:pt x="5725" y="1"/>
                    <a:pt x="5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0"/>
            <p:cNvSpPr/>
            <p:nvPr/>
          </p:nvSpPr>
          <p:spPr>
            <a:xfrm>
              <a:off x="5446605" y="1592866"/>
              <a:ext cx="391682" cy="502469"/>
            </a:xfrm>
            <a:custGeom>
              <a:avLst/>
              <a:gdLst/>
              <a:ahLst/>
              <a:cxnLst/>
              <a:rect l="l" t="t" r="r" b="b"/>
              <a:pathLst>
                <a:path w="13265" h="17017" extrusionOk="0">
                  <a:moveTo>
                    <a:pt x="6411" y="1003"/>
                  </a:moveTo>
                  <a:cubicBezTo>
                    <a:pt x="6491" y="1003"/>
                    <a:pt x="6582" y="1028"/>
                    <a:pt x="6680" y="1079"/>
                  </a:cubicBezTo>
                  <a:cubicBezTo>
                    <a:pt x="6894" y="1198"/>
                    <a:pt x="7085" y="1436"/>
                    <a:pt x="7192" y="1722"/>
                  </a:cubicBezTo>
                  <a:lnTo>
                    <a:pt x="12407" y="15188"/>
                  </a:lnTo>
                  <a:cubicBezTo>
                    <a:pt x="12502" y="15474"/>
                    <a:pt x="12502" y="15724"/>
                    <a:pt x="12395" y="15879"/>
                  </a:cubicBezTo>
                  <a:cubicBezTo>
                    <a:pt x="12334" y="15960"/>
                    <a:pt x="12246" y="16002"/>
                    <a:pt x="12141" y="16002"/>
                  </a:cubicBezTo>
                  <a:cubicBezTo>
                    <a:pt x="12060" y="16002"/>
                    <a:pt x="11969" y="15978"/>
                    <a:pt x="11871" y="15926"/>
                  </a:cubicBezTo>
                  <a:lnTo>
                    <a:pt x="1382" y="9866"/>
                  </a:lnTo>
                  <a:cubicBezTo>
                    <a:pt x="1179" y="9747"/>
                    <a:pt x="977" y="9509"/>
                    <a:pt x="882" y="9223"/>
                  </a:cubicBezTo>
                  <a:cubicBezTo>
                    <a:pt x="774" y="8937"/>
                    <a:pt x="774" y="8687"/>
                    <a:pt x="882" y="8544"/>
                  </a:cubicBezTo>
                  <a:lnTo>
                    <a:pt x="6156" y="1127"/>
                  </a:lnTo>
                  <a:cubicBezTo>
                    <a:pt x="6217" y="1046"/>
                    <a:pt x="6305" y="1003"/>
                    <a:pt x="6411" y="1003"/>
                  </a:cubicBezTo>
                  <a:close/>
                  <a:moveTo>
                    <a:pt x="6049" y="1"/>
                  </a:moveTo>
                  <a:cubicBezTo>
                    <a:pt x="5815" y="1"/>
                    <a:pt x="5615" y="96"/>
                    <a:pt x="5477" y="293"/>
                  </a:cubicBezTo>
                  <a:lnTo>
                    <a:pt x="191" y="7711"/>
                  </a:lnTo>
                  <a:cubicBezTo>
                    <a:pt x="72" y="7890"/>
                    <a:pt x="1" y="8104"/>
                    <a:pt x="1" y="8390"/>
                  </a:cubicBezTo>
                  <a:lnTo>
                    <a:pt x="1" y="8402"/>
                  </a:lnTo>
                  <a:cubicBezTo>
                    <a:pt x="1" y="8675"/>
                    <a:pt x="60" y="8973"/>
                    <a:pt x="179" y="9283"/>
                  </a:cubicBezTo>
                  <a:cubicBezTo>
                    <a:pt x="417" y="9926"/>
                    <a:pt x="858" y="10473"/>
                    <a:pt x="1358" y="10759"/>
                  </a:cubicBezTo>
                  <a:lnTo>
                    <a:pt x="6609" y="13795"/>
                  </a:lnTo>
                  <a:lnTo>
                    <a:pt x="11859" y="16831"/>
                  </a:lnTo>
                  <a:cubicBezTo>
                    <a:pt x="12083" y="16954"/>
                    <a:pt x="12295" y="17017"/>
                    <a:pt x="12484" y="17017"/>
                  </a:cubicBezTo>
                  <a:cubicBezTo>
                    <a:pt x="12716" y="17017"/>
                    <a:pt x="12912" y="16921"/>
                    <a:pt x="13050" y="16724"/>
                  </a:cubicBezTo>
                  <a:cubicBezTo>
                    <a:pt x="13169" y="16545"/>
                    <a:pt x="13252" y="16307"/>
                    <a:pt x="13252" y="16045"/>
                  </a:cubicBezTo>
                  <a:cubicBezTo>
                    <a:pt x="13264" y="15760"/>
                    <a:pt x="13205" y="15450"/>
                    <a:pt x="13062" y="15129"/>
                  </a:cubicBezTo>
                  <a:lnTo>
                    <a:pt x="7847" y="1663"/>
                  </a:lnTo>
                  <a:cubicBezTo>
                    <a:pt x="7609" y="1020"/>
                    <a:pt x="7156" y="472"/>
                    <a:pt x="6668" y="186"/>
                  </a:cubicBezTo>
                  <a:cubicBezTo>
                    <a:pt x="6449" y="64"/>
                    <a:pt x="6238" y="1"/>
                    <a:pt x="6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5624509" y="1725622"/>
              <a:ext cx="37972" cy="154015"/>
            </a:xfrm>
            <a:custGeom>
              <a:avLst/>
              <a:gdLst/>
              <a:ahLst/>
              <a:cxnLst/>
              <a:rect l="l" t="t" r="r" b="b"/>
              <a:pathLst>
                <a:path w="1286" h="5216" extrusionOk="0">
                  <a:moveTo>
                    <a:pt x="0" y="0"/>
                  </a:moveTo>
                  <a:lnTo>
                    <a:pt x="191" y="4727"/>
                  </a:lnTo>
                  <a:lnTo>
                    <a:pt x="1048" y="5215"/>
                  </a:lnTo>
                  <a:lnTo>
                    <a:pt x="1286" y="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5622383" y="1894017"/>
              <a:ext cx="40807" cy="51466"/>
            </a:xfrm>
            <a:custGeom>
              <a:avLst/>
              <a:gdLst/>
              <a:ahLst/>
              <a:cxnLst/>
              <a:rect l="l" t="t" r="r" b="b"/>
              <a:pathLst>
                <a:path w="1382" h="1743" extrusionOk="0">
                  <a:moveTo>
                    <a:pt x="367" y="1"/>
                  </a:moveTo>
                  <a:cubicBezTo>
                    <a:pt x="144" y="1"/>
                    <a:pt x="1" y="175"/>
                    <a:pt x="1" y="465"/>
                  </a:cubicBezTo>
                  <a:cubicBezTo>
                    <a:pt x="1" y="905"/>
                    <a:pt x="286" y="1405"/>
                    <a:pt x="703" y="1643"/>
                  </a:cubicBezTo>
                  <a:cubicBezTo>
                    <a:pt x="824" y="1711"/>
                    <a:pt x="933" y="1742"/>
                    <a:pt x="1026" y="1742"/>
                  </a:cubicBezTo>
                  <a:cubicBezTo>
                    <a:pt x="1247" y="1742"/>
                    <a:pt x="1382" y="1567"/>
                    <a:pt x="1382" y="1274"/>
                  </a:cubicBezTo>
                  <a:cubicBezTo>
                    <a:pt x="1382" y="846"/>
                    <a:pt x="1108" y="334"/>
                    <a:pt x="703" y="108"/>
                  </a:cubicBezTo>
                  <a:cubicBezTo>
                    <a:pt x="579" y="35"/>
                    <a:pt x="466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0"/>
            <p:cNvSpPr/>
            <p:nvPr/>
          </p:nvSpPr>
          <p:spPr>
            <a:xfrm>
              <a:off x="5295779" y="2136792"/>
              <a:ext cx="303425" cy="202618"/>
            </a:xfrm>
            <a:custGeom>
              <a:avLst/>
              <a:gdLst/>
              <a:ahLst/>
              <a:cxnLst/>
              <a:rect l="l" t="t" r="r" b="b"/>
              <a:pathLst>
                <a:path w="10276" h="6862" extrusionOk="0">
                  <a:moveTo>
                    <a:pt x="1239" y="815"/>
                  </a:moveTo>
                  <a:lnTo>
                    <a:pt x="1358" y="899"/>
                  </a:lnTo>
                  <a:lnTo>
                    <a:pt x="1358" y="1137"/>
                  </a:lnTo>
                  <a:lnTo>
                    <a:pt x="1537" y="1113"/>
                  </a:lnTo>
                  <a:lnTo>
                    <a:pt x="1596" y="1280"/>
                  </a:lnTo>
                  <a:lnTo>
                    <a:pt x="1418" y="1291"/>
                  </a:lnTo>
                  <a:lnTo>
                    <a:pt x="1596" y="1518"/>
                  </a:lnTo>
                  <a:lnTo>
                    <a:pt x="1537" y="1613"/>
                  </a:lnTo>
                  <a:lnTo>
                    <a:pt x="1358" y="1375"/>
                  </a:lnTo>
                  <a:lnTo>
                    <a:pt x="1358" y="1613"/>
                  </a:lnTo>
                  <a:lnTo>
                    <a:pt x="1239" y="1530"/>
                  </a:lnTo>
                  <a:lnTo>
                    <a:pt x="1239" y="1291"/>
                  </a:lnTo>
                  <a:lnTo>
                    <a:pt x="1060" y="1315"/>
                  </a:lnTo>
                  <a:lnTo>
                    <a:pt x="1001" y="1149"/>
                  </a:lnTo>
                  <a:lnTo>
                    <a:pt x="1180" y="1137"/>
                  </a:lnTo>
                  <a:lnTo>
                    <a:pt x="1001" y="922"/>
                  </a:lnTo>
                  <a:lnTo>
                    <a:pt x="1060" y="839"/>
                  </a:lnTo>
                  <a:lnTo>
                    <a:pt x="1239" y="1053"/>
                  </a:lnTo>
                  <a:lnTo>
                    <a:pt x="1239" y="815"/>
                  </a:lnTo>
                  <a:close/>
                  <a:moveTo>
                    <a:pt x="2084" y="1315"/>
                  </a:moveTo>
                  <a:lnTo>
                    <a:pt x="2203" y="1387"/>
                  </a:lnTo>
                  <a:lnTo>
                    <a:pt x="2203" y="1625"/>
                  </a:lnTo>
                  <a:lnTo>
                    <a:pt x="2382" y="1613"/>
                  </a:lnTo>
                  <a:lnTo>
                    <a:pt x="2442" y="1768"/>
                  </a:lnTo>
                  <a:lnTo>
                    <a:pt x="2263" y="1792"/>
                  </a:lnTo>
                  <a:lnTo>
                    <a:pt x="2442" y="2006"/>
                  </a:lnTo>
                  <a:lnTo>
                    <a:pt x="2382" y="2101"/>
                  </a:lnTo>
                  <a:lnTo>
                    <a:pt x="2203" y="1863"/>
                  </a:lnTo>
                  <a:lnTo>
                    <a:pt x="2203" y="2101"/>
                  </a:lnTo>
                  <a:lnTo>
                    <a:pt x="2084" y="2030"/>
                  </a:lnTo>
                  <a:lnTo>
                    <a:pt x="2084" y="1792"/>
                  </a:lnTo>
                  <a:lnTo>
                    <a:pt x="1906" y="1803"/>
                  </a:lnTo>
                  <a:lnTo>
                    <a:pt x="1846" y="1637"/>
                  </a:lnTo>
                  <a:lnTo>
                    <a:pt x="2025" y="1625"/>
                  </a:lnTo>
                  <a:lnTo>
                    <a:pt x="1846" y="1411"/>
                  </a:lnTo>
                  <a:lnTo>
                    <a:pt x="1906" y="1327"/>
                  </a:lnTo>
                  <a:lnTo>
                    <a:pt x="2084" y="1553"/>
                  </a:lnTo>
                  <a:lnTo>
                    <a:pt x="2084" y="1315"/>
                  </a:lnTo>
                  <a:close/>
                  <a:moveTo>
                    <a:pt x="2942" y="1803"/>
                  </a:moveTo>
                  <a:lnTo>
                    <a:pt x="3061" y="1875"/>
                  </a:lnTo>
                  <a:lnTo>
                    <a:pt x="3061" y="2113"/>
                  </a:lnTo>
                  <a:lnTo>
                    <a:pt x="3239" y="2101"/>
                  </a:lnTo>
                  <a:lnTo>
                    <a:pt x="3299" y="2256"/>
                  </a:lnTo>
                  <a:lnTo>
                    <a:pt x="3120" y="2280"/>
                  </a:lnTo>
                  <a:lnTo>
                    <a:pt x="3299" y="2506"/>
                  </a:lnTo>
                  <a:lnTo>
                    <a:pt x="3239" y="2589"/>
                  </a:lnTo>
                  <a:lnTo>
                    <a:pt x="3061" y="2351"/>
                  </a:lnTo>
                  <a:lnTo>
                    <a:pt x="3061" y="2589"/>
                  </a:lnTo>
                  <a:lnTo>
                    <a:pt x="2942" y="2518"/>
                  </a:lnTo>
                  <a:lnTo>
                    <a:pt x="2942" y="2280"/>
                  </a:lnTo>
                  <a:lnTo>
                    <a:pt x="2763" y="2292"/>
                  </a:lnTo>
                  <a:lnTo>
                    <a:pt x="2692" y="2125"/>
                  </a:lnTo>
                  <a:lnTo>
                    <a:pt x="2882" y="2113"/>
                  </a:lnTo>
                  <a:lnTo>
                    <a:pt x="2692" y="1911"/>
                  </a:lnTo>
                  <a:lnTo>
                    <a:pt x="2763" y="1815"/>
                  </a:lnTo>
                  <a:lnTo>
                    <a:pt x="2942" y="2042"/>
                  </a:lnTo>
                  <a:lnTo>
                    <a:pt x="2942" y="1803"/>
                  </a:lnTo>
                  <a:close/>
                  <a:moveTo>
                    <a:pt x="3799" y="2292"/>
                  </a:moveTo>
                  <a:lnTo>
                    <a:pt x="3918" y="2363"/>
                  </a:lnTo>
                  <a:lnTo>
                    <a:pt x="3918" y="2601"/>
                  </a:lnTo>
                  <a:lnTo>
                    <a:pt x="4097" y="2589"/>
                  </a:lnTo>
                  <a:lnTo>
                    <a:pt x="4156" y="2756"/>
                  </a:lnTo>
                  <a:lnTo>
                    <a:pt x="3977" y="2768"/>
                  </a:lnTo>
                  <a:lnTo>
                    <a:pt x="4156" y="2994"/>
                  </a:lnTo>
                  <a:lnTo>
                    <a:pt x="4097" y="3077"/>
                  </a:lnTo>
                  <a:lnTo>
                    <a:pt x="3918" y="2839"/>
                  </a:lnTo>
                  <a:lnTo>
                    <a:pt x="3918" y="3077"/>
                  </a:lnTo>
                  <a:lnTo>
                    <a:pt x="3799" y="3006"/>
                  </a:lnTo>
                  <a:lnTo>
                    <a:pt x="3799" y="2768"/>
                  </a:lnTo>
                  <a:lnTo>
                    <a:pt x="3620" y="2780"/>
                  </a:lnTo>
                  <a:lnTo>
                    <a:pt x="3561" y="2625"/>
                  </a:lnTo>
                  <a:lnTo>
                    <a:pt x="3739" y="2601"/>
                  </a:lnTo>
                  <a:lnTo>
                    <a:pt x="3561" y="2399"/>
                  </a:lnTo>
                  <a:lnTo>
                    <a:pt x="3620" y="2303"/>
                  </a:lnTo>
                  <a:lnTo>
                    <a:pt x="3799" y="2530"/>
                  </a:lnTo>
                  <a:lnTo>
                    <a:pt x="3799" y="2292"/>
                  </a:lnTo>
                  <a:close/>
                  <a:moveTo>
                    <a:pt x="4644" y="2780"/>
                  </a:moveTo>
                  <a:lnTo>
                    <a:pt x="4763" y="2851"/>
                  </a:lnTo>
                  <a:lnTo>
                    <a:pt x="4763" y="3101"/>
                  </a:lnTo>
                  <a:lnTo>
                    <a:pt x="4942" y="3077"/>
                  </a:lnTo>
                  <a:lnTo>
                    <a:pt x="5001" y="3244"/>
                  </a:lnTo>
                  <a:lnTo>
                    <a:pt x="4823" y="3256"/>
                  </a:lnTo>
                  <a:lnTo>
                    <a:pt x="5001" y="3482"/>
                  </a:lnTo>
                  <a:lnTo>
                    <a:pt x="4942" y="3577"/>
                  </a:lnTo>
                  <a:lnTo>
                    <a:pt x="4763" y="3339"/>
                  </a:lnTo>
                  <a:lnTo>
                    <a:pt x="4763" y="3577"/>
                  </a:lnTo>
                  <a:lnTo>
                    <a:pt x="4644" y="3494"/>
                  </a:lnTo>
                  <a:lnTo>
                    <a:pt x="4644" y="3256"/>
                  </a:lnTo>
                  <a:lnTo>
                    <a:pt x="4466" y="3280"/>
                  </a:lnTo>
                  <a:lnTo>
                    <a:pt x="4406" y="3113"/>
                  </a:lnTo>
                  <a:lnTo>
                    <a:pt x="4585" y="3101"/>
                  </a:lnTo>
                  <a:lnTo>
                    <a:pt x="4406" y="2887"/>
                  </a:lnTo>
                  <a:lnTo>
                    <a:pt x="4466" y="2804"/>
                  </a:lnTo>
                  <a:lnTo>
                    <a:pt x="4644" y="3018"/>
                  </a:lnTo>
                  <a:lnTo>
                    <a:pt x="4644" y="2780"/>
                  </a:lnTo>
                  <a:close/>
                  <a:moveTo>
                    <a:pt x="5501" y="3280"/>
                  </a:moveTo>
                  <a:lnTo>
                    <a:pt x="5621" y="3351"/>
                  </a:lnTo>
                  <a:lnTo>
                    <a:pt x="5621" y="3589"/>
                  </a:lnTo>
                  <a:lnTo>
                    <a:pt x="5799" y="3577"/>
                  </a:lnTo>
                  <a:lnTo>
                    <a:pt x="5859" y="3732"/>
                  </a:lnTo>
                  <a:lnTo>
                    <a:pt x="5680" y="3756"/>
                  </a:lnTo>
                  <a:lnTo>
                    <a:pt x="5859" y="3970"/>
                  </a:lnTo>
                  <a:lnTo>
                    <a:pt x="5799" y="4066"/>
                  </a:lnTo>
                  <a:lnTo>
                    <a:pt x="5621" y="3827"/>
                  </a:lnTo>
                  <a:lnTo>
                    <a:pt x="5621" y="4066"/>
                  </a:lnTo>
                  <a:lnTo>
                    <a:pt x="5501" y="3994"/>
                  </a:lnTo>
                  <a:lnTo>
                    <a:pt x="5501" y="3744"/>
                  </a:lnTo>
                  <a:lnTo>
                    <a:pt x="5323" y="3768"/>
                  </a:lnTo>
                  <a:lnTo>
                    <a:pt x="5263" y="3601"/>
                  </a:lnTo>
                  <a:lnTo>
                    <a:pt x="5442" y="3589"/>
                  </a:lnTo>
                  <a:lnTo>
                    <a:pt x="5263" y="3375"/>
                  </a:lnTo>
                  <a:lnTo>
                    <a:pt x="5323" y="3292"/>
                  </a:lnTo>
                  <a:lnTo>
                    <a:pt x="5501" y="3518"/>
                  </a:lnTo>
                  <a:lnTo>
                    <a:pt x="5501" y="3280"/>
                  </a:lnTo>
                  <a:close/>
                  <a:moveTo>
                    <a:pt x="6347" y="3768"/>
                  </a:moveTo>
                  <a:lnTo>
                    <a:pt x="6466" y="3839"/>
                  </a:lnTo>
                  <a:lnTo>
                    <a:pt x="6466" y="4077"/>
                  </a:lnTo>
                  <a:lnTo>
                    <a:pt x="6644" y="4066"/>
                  </a:lnTo>
                  <a:lnTo>
                    <a:pt x="6704" y="4232"/>
                  </a:lnTo>
                  <a:lnTo>
                    <a:pt x="6525" y="4244"/>
                  </a:lnTo>
                  <a:lnTo>
                    <a:pt x="6704" y="4470"/>
                  </a:lnTo>
                  <a:lnTo>
                    <a:pt x="6644" y="4554"/>
                  </a:lnTo>
                  <a:lnTo>
                    <a:pt x="6466" y="4316"/>
                  </a:lnTo>
                  <a:lnTo>
                    <a:pt x="6466" y="4554"/>
                  </a:lnTo>
                  <a:lnTo>
                    <a:pt x="6347" y="4482"/>
                  </a:lnTo>
                  <a:lnTo>
                    <a:pt x="6347" y="4244"/>
                  </a:lnTo>
                  <a:lnTo>
                    <a:pt x="6168" y="4256"/>
                  </a:lnTo>
                  <a:lnTo>
                    <a:pt x="6109" y="4089"/>
                  </a:lnTo>
                  <a:lnTo>
                    <a:pt x="6287" y="4077"/>
                  </a:lnTo>
                  <a:lnTo>
                    <a:pt x="6109" y="3875"/>
                  </a:lnTo>
                  <a:lnTo>
                    <a:pt x="6168" y="3780"/>
                  </a:lnTo>
                  <a:lnTo>
                    <a:pt x="6347" y="4006"/>
                  </a:lnTo>
                  <a:lnTo>
                    <a:pt x="6347" y="3768"/>
                  </a:lnTo>
                  <a:close/>
                  <a:moveTo>
                    <a:pt x="7204" y="4268"/>
                  </a:moveTo>
                  <a:lnTo>
                    <a:pt x="7323" y="4339"/>
                  </a:lnTo>
                  <a:lnTo>
                    <a:pt x="7323" y="4589"/>
                  </a:lnTo>
                  <a:lnTo>
                    <a:pt x="7502" y="4566"/>
                  </a:lnTo>
                  <a:lnTo>
                    <a:pt x="7561" y="4732"/>
                  </a:lnTo>
                  <a:lnTo>
                    <a:pt x="7383" y="4744"/>
                  </a:lnTo>
                  <a:lnTo>
                    <a:pt x="7561" y="4970"/>
                  </a:lnTo>
                  <a:lnTo>
                    <a:pt x="7502" y="5066"/>
                  </a:lnTo>
                  <a:lnTo>
                    <a:pt x="7323" y="4828"/>
                  </a:lnTo>
                  <a:lnTo>
                    <a:pt x="7323" y="5066"/>
                  </a:lnTo>
                  <a:lnTo>
                    <a:pt x="7204" y="4982"/>
                  </a:lnTo>
                  <a:lnTo>
                    <a:pt x="7204" y="4744"/>
                  </a:lnTo>
                  <a:lnTo>
                    <a:pt x="7025" y="4768"/>
                  </a:lnTo>
                  <a:lnTo>
                    <a:pt x="6966" y="4601"/>
                  </a:lnTo>
                  <a:lnTo>
                    <a:pt x="7145" y="4589"/>
                  </a:lnTo>
                  <a:lnTo>
                    <a:pt x="6966" y="4375"/>
                  </a:lnTo>
                  <a:lnTo>
                    <a:pt x="7025" y="4292"/>
                  </a:lnTo>
                  <a:lnTo>
                    <a:pt x="7204" y="4506"/>
                  </a:lnTo>
                  <a:lnTo>
                    <a:pt x="7204" y="4268"/>
                  </a:lnTo>
                  <a:close/>
                  <a:moveTo>
                    <a:pt x="8061" y="4756"/>
                  </a:moveTo>
                  <a:lnTo>
                    <a:pt x="8180" y="4839"/>
                  </a:lnTo>
                  <a:lnTo>
                    <a:pt x="8180" y="5078"/>
                  </a:lnTo>
                  <a:lnTo>
                    <a:pt x="8359" y="5054"/>
                  </a:lnTo>
                  <a:lnTo>
                    <a:pt x="8419" y="5220"/>
                  </a:lnTo>
                  <a:lnTo>
                    <a:pt x="8240" y="5232"/>
                  </a:lnTo>
                  <a:lnTo>
                    <a:pt x="8419" y="5459"/>
                  </a:lnTo>
                  <a:lnTo>
                    <a:pt x="8359" y="5554"/>
                  </a:lnTo>
                  <a:lnTo>
                    <a:pt x="8180" y="5316"/>
                  </a:lnTo>
                  <a:lnTo>
                    <a:pt x="8180" y="5554"/>
                  </a:lnTo>
                  <a:lnTo>
                    <a:pt x="8061" y="5482"/>
                  </a:lnTo>
                  <a:lnTo>
                    <a:pt x="8061" y="5232"/>
                  </a:lnTo>
                  <a:lnTo>
                    <a:pt x="7883" y="5256"/>
                  </a:lnTo>
                  <a:lnTo>
                    <a:pt x="7823" y="5090"/>
                  </a:lnTo>
                  <a:lnTo>
                    <a:pt x="8002" y="5078"/>
                  </a:lnTo>
                  <a:lnTo>
                    <a:pt x="7823" y="4863"/>
                  </a:lnTo>
                  <a:lnTo>
                    <a:pt x="7883" y="4780"/>
                  </a:lnTo>
                  <a:lnTo>
                    <a:pt x="8061" y="4994"/>
                  </a:lnTo>
                  <a:lnTo>
                    <a:pt x="8061" y="4756"/>
                  </a:lnTo>
                  <a:close/>
                  <a:moveTo>
                    <a:pt x="8907" y="5256"/>
                  </a:moveTo>
                  <a:lnTo>
                    <a:pt x="9026" y="5328"/>
                  </a:lnTo>
                  <a:lnTo>
                    <a:pt x="9026" y="5566"/>
                  </a:lnTo>
                  <a:lnTo>
                    <a:pt x="9204" y="5554"/>
                  </a:lnTo>
                  <a:lnTo>
                    <a:pt x="9264" y="5721"/>
                  </a:lnTo>
                  <a:lnTo>
                    <a:pt x="9085" y="5732"/>
                  </a:lnTo>
                  <a:lnTo>
                    <a:pt x="9264" y="5959"/>
                  </a:lnTo>
                  <a:lnTo>
                    <a:pt x="9204" y="6042"/>
                  </a:lnTo>
                  <a:lnTo>
                    <a:pt x="9026" y="5804"/>
                  </a:lnTo>
                  <a:lnTo>
                    <a:pt x="9026" y="6042"/>
                  </a:lnTo>
                  <a:lnTo>
                    <a:pt x="8907" y="5971"/>
                  </a:lnTo>
                  <a:lnTo>
                    <a:pt x="8907" y="5732"/>
                  </a:lnTo>
                  <a:lnTo>
                    <a:pt x="8728" y="5744"/>
                  </a:lnTo>
                  <a:lnTo>
                    <a:pt x="8669" y="5578"/>
                  </a:lnTo>
                  <a:lnTo>
                    <a:pt x="8847" y="5566"/>
                  </a:lnTo>
                  <a:lnTo>
                    <a:pt x="8669" y="5363"/>
                  </a:lnTo>
                  <a:lnTo>
                    <a:pt x="8728" y="5268"/>
                  </a:lnTo>
                  <a:lnTo>
                    <a:pt x="8907" y="5494"/>
                  </a:lnTo>
                  <a:lnTo>
                    <a:pt x="8907" y="5256"/>
                  </a:lnTo>
                  <a:close/>
                  <a:moveTo>
                    <a:pt x="370" y="1"/>
                  </a:moveTo>
                  <a:cubicBezTo>
                    <a:pt x="149" y="1"/>
                    <a:pt x="1" y="164"/>
                    <a:pt x="1" y="458"/>
                  </a:cubicBezTo>
                  <a:cubicBezTo>
                    <a:pt x="1" y="875"/>
                    <a:pt x="298" y="1399"/>
                    <a:pt x="656" y="1613"/>
                  </a:cubicBezTo>
                  <a:lnTo>
                    <a:pt x="9609" y="6768"/>
                  </a:lnTo>
                  <a:cubicBezTo>
                    <a:pt x="9719" y="6832"/>
                    <a:pt x="9821" y="6862"/>
                    <a:pt x="9910" y="6862"/>
                  </a:cubicBezTo>
                  <a:cubicBezTo>
                    <a:pt x="10124" y="6862"/>
                    <a:pt x="10268" y="6692"/>
                    <a:pt x="10276" y="6399"/>
                  </a:cubicBezTo>
                  <a:cubicBezTo>
                    <a:pt x="10276" y="5982"/>
                    <a:pt x="9978" y="5482"/>
                    <a:pt x="9621" y="5256"/>
                  </a:cubicBezTo>
                  <a:lnTo>
                    <a:pt x="1882" y="791"/>
                  </a:lnTo>
                  <a:lnTo>
                    <a:pt x="679" y="89"/>
                  </a:lnTo>
                  <a:cubicBezTo>
                    <a:pt x="567" y="29"/>
                    <a:pt x="462" y="1"/>
                    <a:pt x="37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0"/>
            <p:cNvSpPr/>
            <p:nvPr/>
          </p:nvSpPr>
          <p:spPr>
            <a:xfrm>
              <a:off x="5325306" y="2161566"/>
              <a:ext cx="17982" cy="22854"/>
            </a:xfrm>
            <a:custGeom>
              <a:avLst/>
              <a:gdLst/>
              <a:ahLst/>
              <a:cxnLst/>
              <a:rect l="l" t="t" r="r" b="b"/>
              <a:pathLst>
                <a:path w="609" h="774" extrusionOk="0">
                  <a:moveTo>
                    <a:pt x="60" y="0"/>
                  </a:moveTo>
                  <a:lnTo>
                    <a:pt x="1" y="83"/>
                  </a:lnTo>
                  <a:lnTo>
                    <a:pt x="180" y="310"/>
                  </a:lnTo>
                  <a:lnTo>
                    <a:pt x="1" y="310"/>
                  </a:lnTo>
                  <a:lnTo>
                    <a:pt x="60" y="476"/>
                  </a:lnTo>
                  <a:lnTo>
                    <a:pt x="239" y="452"/>
                  </a:lnTo>
                  <a:lnTo>
                    <a:pt x="239" y="691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37" y="750"/>
                  </a:lnTo>
                  <a:lnTo>
                    <a:pt x="608" y="667"/>
                  </a:lnTo>
                  <a:lnTo>
                    <a:pt x="418" y="441"/>
                  </a:lnTo>
                  <a:lnTo>
                    <a:pt x="608" y="441"/>
                  </a:lnTo>
                  <a:lnTo>
                    <a:pt x="549" y="274"/>
                  </a:lnTo>
                  <a:lnTo>
                    <a:pt x="358" y="298"/>
                  </a:lnTo>
                  <a:lnTo>
                    <a:pt x="358" y="60"/>
                  </a:lnTo>
                  <a:lnTo>
                    <a:pt x="239" y="0"/>
                  </a:lnTo>
                  <a:lnTo>
                    <a:pt x="239" y="21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0"/>
            <p:cNvSpPr/>
            <p:nvPr/>
          </p:nvSpPr>
          <p:spPr>
            <a:xfrm>
              <a:off x="5350287" y="2175975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60" y="0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76"/>
                  </a:lnTo>
                  <a:lnTo>
                    <a:pt x="238" y="465"/>
                  </a:lnTo>
                  <a:lnTo>
                    <a:pt x="238" y="703"/>
                  </a:lnTo>
                  <a:lnTo>
                    <a:pt x="357" y="774"/>
                  </a:lnTo>
                  <a:lnTo>
                    <a:pt x="357" y="536"/>
                  </a:lnTo>
                  <a:lnTo>
                    <a:pt x="548" y="762"/>
                  </a:lnTo>
                  <a:lnTo>
                    <a:pt x="619" y="667"/>
                  </a:lnTo>
                  <a:lnTo>
                    <a:pt x="441" y="441"/>
                  </a:lnTo>
                  <a:lnTo>
                    <a:pt x="619" y="441"/>
                  </a:lnTo>
                  <a:lnTo>
                    <a:pt x="548" y="286"/>
                  </a:lnTo>
                  <a:lnTo>
                    <a:pt x="357" y="298"/>
                  </a:lnTo>
                  <a:lnTo>
                    <a:pt x="357" y="298"/>
                  </a:lnTo>
                  <a:lnTo>
                    <a:pt x="381" y="60"/>
                  </a:lnTo>
                  <a:lnTo>
                    <a:pt x="238" y="0"/>
                  </a:lnTo>
                  <a:lnTo>
                    <a:pt x="250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0"/>
            <p:cNvSpPr/>
            <p:nvPr/>
          </p:nvSpPr>
          <p:spPr>
            <a:xfrm>
              <a:off x="5375237" y="2190385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84" y="0"/>
                  </a:moveTo>
                  <a:lnTo>
                    <a:pt x="1" y="96"/>
                  </a:lnTo>
                  <a:lnTo>
                    <a:pt x="203" y="310"/>
                  </a:lnTo>
                  <a:lnTo>
                    <a:pt x="1" y="334"/>
                  </a:lnTo>
                  <a:lnTo>
                    <a:pt x="72" y="477"/>
                  </a:lnTo>
                  <a:lnTo>
                    <a:pt x="263" y="465"/>
                  </a:lnTo>
                  <a:lnTo>
                    <a:pt x="263" y="703"/>
                  </a:lnTo>
                  <a:lnTo>
                    <a:pt x="382" y="774"/>
                  </a:lnTo>
                  <a:lnTo>
                    <a:pt x="382" y="536"/>
                  </a:lnTo>
                  <a:lnTo>
                    <a:pt x="560" y="762"/>
                  </a:lnTo>
                  <a:lnTo>
                    <a:pt x="620" y="667"/>
                  </a:lnTo>
                  <a:lnTo>
                    <a:pt x="441" y="465"/>
                  </a:lnTo>
                  <a:lnTo>
                    <a:pt x="620" y="453"/>
                  </a:lnTo>
                  <a:lnTo>
                    <a:pt x="560" y="286"/>
                  </a:lnTo>
                  <a:lnTo>
                    <a:pt x="382" y="298"/>
                  </a:lnTo>
                  <a:lnTo>
                    <a:pt x="382" y="72"/>
                  </a:lnTo>
                  <a:lnTo>
                    <a:pt x="263" y="0"/>
                  </a:lnTo>
                  <a:lnTo>
                    <a:pt x="263" y="23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0"/>
            <p:cNvSpPr/>
            <p:nvPr/>
          </p:nvSpPr>
          <p:spPr>
            <a:xfrm>
              <a:off x="5400542" y="2204794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72" y="0"/>
                  </a:moveTo>
                  <a:lnTo>
                    <a:pt x="13" y="96"/>
                  </a:lnTo>
                  <a:lnTo>
                    <a:pt x="191" y="322"/>
                  </a:lnTo>
                  <a:lnTo>
                    <a:pt x="1" y="334"/>
                  </a:lnTo>
                  <a:lnTo>
                    <a:pt x="72" y="501"/>
                  </a:lnTo>
                  <a:lnTo>
                    <a:pt x="251" y="465"/>
                  </a:lnTo>
                  <a:lnTo>
                    <a:pt x="251" y="703"/>
                  </a:lnTo>
                  <a:lnTo>
                    <a:pt x="370" y="774"/>
                  </a:lnTo>
                  <a:lnTo>
                    <a:pt x="370" y="536"/>
                  </a:lnTo>
                  <a:lnTo>
                    <a:pt x="549" y="762"/>
                  </a:lnTo>
                  <a:lnTo>
                    <a:pt x="620" y="679"/>
                  </a:lnTo>
                  <a:lnTo>
                    <a:pt x="429" y="465"/>
                  </a:lnTo>
                  <a:lnTo>
                    <a:pt x="620" y="453"/>
                  </a:lnTo>
                  <a:lnTo>
                    <a:pt x="549" y="286"/>
                  </a:lnTo>
                  <a:lnTo>
                    <a:pt x="370" y="298"/>
                  </a:lnTo>
                  <a:lnTo>
                    <a:pt x="370" y="84"/>
                  </a:lnTo>
                  <a:lnTo>
                    <a:pt x="251" y="0"/>
                  </a:lnTo>
                  <a:lnTo>
                    <a:pt x="251" y="23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0"/>
            <p:cNvSpPr/>
            <p:nvPr/>
          </p:nvSpPr>
          <p:spPr>
            <a:xfrm>
              <a:off x="5425877" y="2219558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60" y="1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38" y="453"/>
                  </a:lnTo>
                  <a:lnTo>
                    <a:pt x="238" y="691"/>
                  </a:lnTo>
                  <a:lnTo>
                    <a:pt x="357" y="774"/>
                  </a:lnTo>
                  <a:lnTo>
                    <a:pt x="357" y="536"/>
                  </a:lnTo>
                  <a:lnTo>
                    <a:pt x="560" y="751"/>
                  </a:lnTo>
                  <a:lnTo>
                    <a:pt x="619" y="679"/>
                  </a:lnTo>
                  <a:lnTo>
                    <a:pt x="441" y="453"/>
                  </a:lnTo>
                  <a:lnTo>
                    <a:pt x="619" y="441"/>
                  </a:lnTo>
                  <a:lnTo>
                    <a:pt x="560" y="274"/>
                  </a:lnTo>
                  <a:lnTo>
                    <a:pt x="357" y="298"/>
                  </a:lnTo>
                  <a:lnTo>
                    <a:pt x="357" y="72"/>
                  </a:lnTo>
                  <a:lnTo>
                    <a:pt x="238" y="1"/>
                  </a:lnTo>
                  <a:lnTo>
                    <a:pt x="238" y="2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0"/>
            <p:cNvSpPr/>
            <p:nvPr/>
          </p:nvSpPr>
          <p:spPr>
            <a:xfrm>
              <a:off x="5451182" y="2233967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60" y="1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50" y="477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6"/>
                  </a:lnTo>
                  <a:lnTo>
                    <a:pt x="548" y="775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08" y="441"/>
                  </a:lnTo>
                  <a:lnTo>
                    <a:pt x="548" y="286"/>
                  </a:lnTo>
                  <a:lnTo>
                    <a:pt x="369" y="310"/>
                  </a:lnTo>
                  <a:lnTo>
                    <a:pt x="369" y="72"/>
                  </a:lnTo>
                  <a:lnTo>
                    <a:pt x="250" y="1"/>
                  </a:lnTo>
                  <a:lnTo>
                    <a:pt x="250" y="2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0"/>
            <p:cNvSpPr/>
            <p:nvPr/>
          </p:nvSpPr>
          <p:spPr>
            <a:xfrm>
              <a:off x="5476133" y="2248377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72" y="1"/>
                  </a:moveTo>
                  <a:lnTo>
                    <a:pt x="1" y="96"/>
                  </a:lnTo>
                  <a:lnTo>
                    <a:pt x="191" y="310"/>
                  </a:lnTo>
                  <a:lnTo>
                    <a:pt x="1" y="334"/>
                  </a:lnTo>
                  <a:lnTo>
                    <a:pt x="72" y="489"/>
                  </a:lnTo>
                  <a:lnTo>
                    <a:pt x="251" y="477"/>
                  </a:lnTo>
                  <a:lnTo>
                    <a:pt x="251" y="703"/>
                  </a:lnTo>
                  <a:lnTo>
                    <a:pt x="370" y="775"/>
                  </a:lnTo>
                  <a:lnTo>
                    <a:pt x="370" y="537"/>
                  </a:lnTo>
                  <a:lnTo>
                    <a:pt x="548" y="775"/>
                  </a:lnTo>
                  <a:lnTo>
                    <a:pt x="608" y="691"/>
                  </a:lnTo>
                  <a:lnTo>
                    <a:pt x="429" y="465"/>
                  </a:lnTo>
                  <a:lnTo>
                    <a:pt x="608" y="453"/>
                  </a:lnTo>
                  <a:lnTo>
                    <a:pt x="548" y="287"/>
                  </a:lnTo>
                  <a:lnTo>
                    <a:pt x="370" y="310"/>
                  </a:lnTo>
                  <a:lnTo>
                    <a:pt x="370" y="72"/>
                  </a:lnTo>
                  <a:lnTo>
                    <a:pt x="251" y="1"/>
                  </a:lnTo>
                  <a:lnTo>
                    <a:pt x="251" y="23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0"/>
            <p:cNvSpPr/>
            <p:nvPr/>
          </p:nvSpPr>
          <p:spPr>
            <a:xfrm>
              <a:off x="5501438" y="2262786"/>
              <a:ext cx="18337" cy="22884"/>
            </a:xfrm>
            <a:custGeom>
              <a:avLst/>
              <a:gdLst/>
              <a:ahLst/>
              <a:cxnLst/>
              <a:rect l="l" t="t" r="r" b="b"/>
              <a:pathLst>
                <a:path w="621" h="775" extrusionOk="0">
                  <a:moveTo>
                    <a:pt x="239" y="1"/>
                  </a:moveTo>
                  <a:lnTo>
                    <a:pt x="239" y="239"/>
                  </a:lnTo>
                  <a:lnTo>
                    <a:pt x="60" y="25"/>
                  </a:lnTo>
                  <a:lnTo>
                    <a:pt x="1" y="108"/>
                  </a:lnTo>
                  <a:lnTo>
                    <a:pt x="180" y="322"/>
                  </a:lnTo>
                  <a:lnTo>
                    <a:pt x="1" y="334"/>
                  </a:lnTo>
                  <a:lnTo>
                    <a:pt x="60" y="501"/>
                  </a:lnTo>
                  <a:lnTo>
                    <a:pt x="239" y="477"/>
                  </a:lnTo>
                  <a:lnTo>
                    <a:pt x="239" y="703"/>
                  </a:lnTo>
                  <a:lnTo>
                    <a:pt x="358" y="775"/>
                  </a:lnTo>
                  <a:lnTo>
                    <a:pt x="358" y="537"/>
                  </a:lnTo>
                  <a:lnTo>
                    <a:pt x="561" y="775"/>
                  </a:lnTo>
                  <a:lnTo>
                    <a:pt x="620" y="692"/>
                  </a:lnTo>
                  <a:lnTo>
                    <a:pt x="441" y="465"/>
                  </a:lnTo>
                  <a:lnTo>
                    <a:pt x="620" y="453"/>
                  </a:lnTo>
                  <a:lnTo>
                    <a:pt x="561" y="287"/>
                  </a:lnTo>
                  <a:lnTo>
                    <a:pt x="358" y="322"/>
                  </a:lnTo>
                  <a:lnTo>
                    <a:pt x="358" y="7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0"/>
            <p:cNvSpPr/>
            <p:nvPr/>
          </p:nvSpPr>
          <p:spPr>
            <a:xfrm>
              <a:off x="5526773" y="2277580"/>
              <a:ext cx="17953" cy="22529"/>
            </a:xfrm>
            <a:custGeom>
              <a:avLst/>
              <a:gdLst/>
              <a:ahLst/>
              <a:cxnLst/>
              <a:rect l="l" t="t" r="r" b="b"/>
              <a:pathLst>
                <a:path w="608" h="763" extrusionOk="0">
                  <a:moveTo>
                    <a:pt x="250" y="0"/>
                  </a:moveTo>
                  <a:lnTo>
                    <a:pt x="250" y="238"/>
                  </a:lnTo>
                  <a:lnTo>
                    <a:pt x="60" y="12"/>
                  </a:lnTo>
                  <a:lnTo>
                    <a:pt x="0" y="95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8"/>
                  </a:lnTo>
                  <a:lnTo>
                    <a:pt x="250" y="464"/>
                  </a:lnTo>
                  <a:lnTo>
                    <a:pt x="250" y="464"/>
                  </a:lnTo>
                  <a:lnTo>
                    <a:pt x="226" y="691"/>
                  </a:lnTo>
                  <a:lnTo>
                    <a:pt x="369" y="762"/>
                  </a:lnTo>
                  <a:lnTo>
                    <a:pt x="357" y="536"/>
                  </a:lnTo>
                  <a:lnTo>
                    <a:pt x="548" y="762"/>
                  </a:lnTo>
                  <a:lnTo>
                    <a:pt x="607" y="679"/>
                  </a:lnTo>
                  <a:lnTo>
                    <a:pt x="429" y="452"/>
                  </a:lnTo>
                  <a:lnTo>
                    <a:pt x="607" y="441"/>
                  </a:lnTo>
                  <a:lnTo>
                    <a:pt x="548" y="274"/>
                  </a:lnTo>
                  <a:lnTo>
                    <a:pt x="369" y="310"/>
                  </a:lnTo>
                  <a:lnTo>
                    <a:pt x="369" y="7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0"/>
            <p:cNvSpPr/>
            <p:nvPr/>
          </p:nvSpPr>
          <p:spPr>
            <a:xfrm>
              <a:off x="5551723" y="2291989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51" y="0"/>
                  </a:moveTo>
                  <a:lnTo>
                    <a:pt x="251" y="238"/>
                  </a:lnTo>
                  <a:lnTo>
                    <a:pt x="72" y="12"/>
                  </a:lnTo>
                  <a:lnTo>
                    <a:pt x="1" y="107"/>
                  </a:lnTo>
                  <a:lnTo>
                    <a:pt x="191" y="322"/>
                  </a:lnTo>
                  <a:lnTo>
                    <a:pt x="1" y="322"/>
                  </a:lnTo>
                  <a:lnTo>
                    <a:pt x="72" y="488"/>
                  </a:lnTo>
                  <a:lnTo>
                    <a:pt x="251" y="476"/>
                  </a:lnTo>
                  <a:lnTo>
                    <a:pt x="251" y="715"/>
                  </a:lnTo>
                  <a:lnTo>
                    <a:pt x="370" y="774"/>
                  </a:lnTo>
                  <a:lnTo>
                    <a:pt x="370" y="536"/>
                  </a:lnTo>
                  <a:lnTo>
                    <a:pt x="548" y="774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08" y="441"/>
                  </a:lnTo>
                  <a:lnTo>
                    <a:pt x="548" y="298"/>
                  </a:lnTo>
                  <a:lnTo>
                    <a:pt x="370" y="310"/>
                  </a:lnTo>
                  <a:lnTo>
                    <a:pt x="370" y="7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0"/>
            <p:cNvSpPr/>
            <p:nvPr/>
          </p:nvSpPr>
          <p:spPr>
            <a:xfrm>
              <a:off x="5295425" y="2213269"/>
              <a:ext cx="303425" cy="202588"/>
            </a:xfrm>
            <a:custGeom>
              <a:avLst/>
              <a:gdLst/>
              <a:ahLst/>
              <a:cxnLst/>
              <a:rect l="l" t="t" r="r" b="b"/>
              <a:pathLst>
                <a:path w="10276" h="6861" extrusionOk="0">
                  <a:moveTo>
                    <a:pt x="1251" y="785"/>
                  </a:moveTo>
                  <a:lnTo>
                    <a:pt x="1370" y="856"/>
                  </a:lnTo>
                  <a:lnTo>
                    <a:pt x="1370" y="1106"/>
                  </a:lnTo>
                  <a:lnTo>
                    <a:pt x="1549" y="1083"/>
                  </a:lnTo>
                  <a:lnTo>
                    <a:pt x="1608" y="1249"/>
                  </a:lnTo>
                  <a:lnTo>
                    <a:pt x="1430" y="1261"/>
                  </a:lnTo>
                  <a:lnTo>
                    <a:pt x="1608" y="1499"/>
                  </a:lnTo>
                  <a:lnTo>
                    <a:pt x="1549" y="1595"/>
                  </a:lnTo>
                  <a:lnTo>
                    <a:pt x="1370" y="1357"/>
                  </a:lnTo>
                  <a:lnTo>
                    <a:pt x="1370" y="1595"/>
                  </a:lnTo>
                  <a:lnTo>
                    <a:pt x="1251" y="1523"/>
                  </a:lnTo>
                  <a:lnTo>
                    <a:pt x="1251" y="1285"/>
                  </a:lnTo>
                  <a:lnTo>
                    <a:pt x="1072" y="1297"/>
                  </a:lnTo>
                  <a:lnTo>
                    <a:pt x="1013" y="1130"/>
                  </a:lnTo>
                  <a:lnTo>
                    <a:pt x="1192" y="1118"/>
                  </a:lnTo>
                  <a:lnTo>
                    <a:pt x="1013" y="892"/>
                  </a:lnTo>
                  <a:lnTo>
                    <a:pt x="1072" y="809"/>
                  </a:lnTo>
                  <a:lnTo>
                    <a:pt x="1251" y="1023"/>
                  </a:lnTo>
                  <a:lnTo>
                    <a:pt x="1251" y="785"/>
                  </a:lnTo>
                  <a:close/>
                  <a:moveTo>
                    <a:pt x="2096" y="1273"/>
                  </a:moveTo>
                  <a:lnTo>
                    <a:pt x="2215" y="1357"/>
                  </a:lnTo>
                  <a:lnTo>
                    <a:pt x="2215" y="1595"/>
                  </a:lnTo>
                  <a:lnTo>
                    <a:pt x="2394" y="1571"/>
                  </a:lnTo>
                  <a:lnTo>
                    <a:pt x="2454" y="1738"/>
                  </a:lnTo>
                  <a:lnTo>
                    <a:pt x="2275" y="1749"/>
                  </a:lnTo>
                  <a:lnTo>
                    <a:pt x="2454" y="1999"/>
                  </a:lnTo>
                  <a:lnTo>
                    <a:pt x="2394" y="2083"/>
                  </a:lnTo>
                  <a:lnTo>
                    <a:pt x="2215" y="1845"/>
                  </a:lnTo>
                  <a:lnTo>
                    <a:pt x="2215" y="2083"/>
                  </a:lnTo>
                  <a:lnTo>
                    <a:pt x="2096" y="2011"/>
                  </a:lnTo>
                  <a:lnTo>
                    <a:pt x="2096" y="1773"/>
                  </a:lnTo>
                  <a:lnTo>
                    <a:pt x="1918" y="1785"/>
                  </a:lnTo>
                  <a:lnTo>
                    <a:pt x="1858" y="1618"/>
                  </a:lnTo>
                  <a:lnTo>
                    <a:pt x="2037" y="1607"/>
                  </a:lnTo>
                  <a:lnTo>
                    <a:pt x="1858" y="1380"/>
                  </a:lnTo>
                  <a:lnTo>
                    <a:pt x="1918" y="1297"/>
                  </a:lnTo>
                  <a:lnTo>
                    <a:pt x="2096" y="1511"/>
                  </a:lnTo>
                  <a:lnTo>
                    <a:pt x="2096" y="1273"/>
                  </a:lnTo>
                  <a:close/>
                  <a:moveTo>
                    <a:pt x="2966" y="1773"/>
                  </a:moveTo>
                  <a:lnTo>
                    <a:pt x="3085" y="1845"/>
                  </a:lnTo>
                  <a:lnTo>
                    <a:pt x="3085" y="2083"/>
                  </a:lnTo>
                  <a:lnTo>
                    <a:pt x="3263" y="2071"/>
                  </a:lnTo>
                  <a:lnTo>
                    <a:pt x="3323" y="2238"/>
                  </a:lnTo>
                  <a:lnTo>
                    <a:pt x="3144" y="2249"/>
                  </a:lnTo>
                  <a:lnTo>
                    <a:pt x="3323" y="2488"/>
                  </a:lnTo>
                  <a:lnTo>
                    <a:pt x="3263" y="2571"/>
                  </a:lnTo>
                  <a:lnTo>
                    <a:pt x="3085" y="2333"/>
                  </a:lnTo>
                  <a:lnTo>
                    <a:pt x="3085" y="2571"/>
                  </a:lnTo>
                  <a:lnTo>
                    <a:pt x="2966" y="2500"/>
                  </a:lnTo>
                  <a:lnTo>
                    <a:pt x="2966" y="2261"/>
                  </a:lnTo>
                  <a:lnTo>
                    <a:pt x="2787" y="2273"/>
                  </a:lnTo>
                  <a:lnTo>
                    <a:pt x="2727" y="2119"/>
                  </a:lnTo>
                  <a:lnTo>
                    <a:pt x="2906" y="2095"/>
                  </a:lnTo>
                  <a:lnTo>
                    <a:pt x="2727" y="1880"/>
                  </a:lnTo>
                  <a:lnTo>
                    <a:pt x="2787" y="1785"/>
                  </a:lnTo>
                  <a:lnTo>
                    <a:pt x="2966" y="2011"/>
                  </a:lnTo>
                  <a:lnTo>
                    <a:pt x="2966" y="1773"/>
                  </a:lnTo>
                  <a:close/>
                  <a:moveTo>
                    <a:pt x="3811" y="2261"/>
                  </a:moveTo>
                  <a:lnTo>
                    <a:pt x="3930" y="2333"/>
                  </a:lnTo>
                  <a:lnTo>
                    <a:pt x="3930" y="2571"/>
                  </a:lnTo>
                  <a:lnTo>
                    <a:pt x="4109" y="2559"/>
                  </a:lnTo>
                  <a:lnTo>
                    <a:pt x="4168" y="2726"/>
                  </a:lnTo>
                  <a:lnTo>
                    <a:pt x="3989" y="2738"/>
                  </a:lnTo>
                  <a:lnTo>
                    <a:pt x="4168" y="2976"/>
                  </a:lnTo>
                  <a:lnTo>
                    <a:pt x="4109" y="3071"/>
                  </a:lnTo>
                  <a:lnTo>
                    <a:pt x="3930" y="2833"/>
                  </a:lnTo>
                  <a:lnTo>
                    <a:pt x="3930" y="3071"/>
                  </a:lnTo>
                  <a:lnTo>
                    <a:pt x="3811" y="2988"/>
                  </a:lnTo>
                  <a:lnTo>
                    <a:pt x="3811" y="2750"/>
                  </a:lnTo>
                  <a:lnTo>
                    <a:pt x="3632" y="2773"/>
                  </a:lnTo>
                  <a:lnTo>
                    <a:pt x="3573" y="2607"/>
                  </a:lnTo>
                  <a:lnTo>
                    <a:pt x="3751" y="2595"/>
                  </a:lnTo>
                  <a:lnTo>
                    <a:pt x="3573" y="2369"/>
                  </a:lnTo>
                  <a:lnTo>
                    <a:pt x="3632" y="2273"/>
                  </a:lnTo>
                  <a:lnTo>
                    <a:pt x="3811" y="2500"/>
                  </a:lnTo>
                  <a:lnTo>
                    <a:pt x="3811" y="2261"/>
                  </a:lnTo>
                  <a:close/>
                  <a:moveTo>
                    <a:pt x="4656" y="2761"/>
                  </a:moveTo>
                  <a:lnTo>
                    <a:pt x="4775" y="2845"/>
                  </a:lnTo>
                  <a:lnTo>
                    <a:pt x="4775" y="3083"/>
                  </a:lnTo>
                  <a:lnTo>
                    <a:pt x="4954" y="3059"/>
                  </a:lnTo>
                  <a:lnTo>
                    <a:pt x="5013" y="3226"/>
                  </a:lnTo>
                  <a:lnTo>
                    <a:pt x="4835" y="3238"/>
                  </a:lnTo>
                  <a:lnTo>
                    <a:pt x="5013" y="3488"/>
                  </a:lnTo>
                  <a:lnTo>
                    <a:pt x="4954" y="3571"/>
                  </a:lnTo>
                  <a:lnTo>
                    <a:pt x="4775" y="3333"/>
                  </a:lnTo>
                  <a:lnTo>
                    <a:pt x="4775" y="3571"/>
                  </a:lnTo>
                  <a:lnTo>
                    <a:pt x="4656" y="3500"/>
                  </a:lnTo>
                  <a:lnTo>
                    <a:pt x="4656" y="3262"/>
                  </a:lnTo>
                  <a:lnTo>
                    <a:pt x="4478" y="3273"/>
                  </a:lnTo>
                  <a:lnTo>
                    <a:pt x="4418" y="3107"/>
                  </a:lnTo>
                  <a:lnTo>
                    <a:pt x="4597" y="3095"/>
                  </a:lnTo>
                  <a:lnTo>
                    <a:pt x="4418" y="2869"/>
                  </a:lnTo>
                  <a:lnTo>
                    <a:pt x="4478" y="2785"/>
                  </a:lnTo>
                  <a:lnTo>
                    <a:pt x="4656" y="3000"/>
                  </a:lnTo>
                  <a:lnTo>
                    <a:pt x="4656" y="2761"/>
                  </a:lnTo>
                  <a:close/>
                  <a:moveTo>
                    <a:pt x="5525" y="3262"/>
                  </a:moveTo>
                  <a:lnTo>
                    <a:pt x="5644" y="3333"/>
                  </a:lnTo>
                  <a:lnTo>
                    <a:pt x="5644" y="3571"/>
                  </a:lnTo>
                  <a:lnTo>
                    <a:pt x="5823" y="3559"/>
                  </a:lnTo>
                  <a:lnTo>
                    <a:pt x="5883" y="3726"/>
                  </a:lnTo>
                  <a:lnTo>
                    <a:pt x="5704" y="3738"/>
                  </a:lnTo>
                  <a:lnTo>
                    <a:pt x="5883" y="3976"/>
                  </a:lnTo>
                  <a:lnTo>
                    <a:pt x="5823" y="4059"/>
                  </a:lnTo>
                  <a:lnTo>
                    <a:pt x="5644" y="3821"/>
                  </a:lnTo>
                  <a:lnTo>
                    <a:pt x="5644" y="4059"/>
                  </a:lnTo>
                  <a:lnTo>
                    <a:pt x="5525" y="3988"/>
                  </a:lnTo>
                  <a:lnTo>
                    <a:pt x="5525" y="3750"/>
                  </a:lnTo>
                  <a:lnTo>
                    <a:pt x="5347" y="3762"/>
                  </a:lnTo>
                  <a:lnTo>
                    <a:pt x="5287" y="3607"/>
                  </a:lnTo>
                  <a:lnTo>
                    <a:pt x="5466" y="3583"/>
                  </a:lnTo>
                  <a:lnTo>
                    <a:pt x="5287" y="3369"/>
                  </a:lnTo>
                  <a:lnTo>
                    <a:pt x="5347" y="3273"/>
                  </a:lnTo>
                  <a:lnTo>
                    <a:pt x="5525" y="3500"/>
                  </a:lnTo>
                  <a:lnTo>
                    <a:pt x="5525" y="3262"/>
                  </a:lnTo>
                  <a:close/>
                  <a:moveTo>
                    <a:pt x="6371" y="3750"/>
                  </a:moveTo>
                  <a:lnTo>
                    <a:pt x="6490" y="3821"/>
                  </a:lnTo>
                  <a:lnTo>
                    <a:pt x="6490" y="4059"/>
                  </a:lnTo>
                  <a:lnTo>
                    <a:pt x="6668" y="4047"/>
                  </a:lnTo>
                  <a:lnTo>
                    <a:pt x="6728" y="4214"/>
                  </a:lnTo>
                  <a:lnTo>
                    <a:pt x="6549" y="4226"/>
                  </a:lnTo>
                  <a:lnTo>
                    <a:pt x="6728" y="4464"/>
                  </a:lnTo>
                  <a:lnTo>
                    <a:pt x="6668" y="4559"/>
                  </a:lnTo>
                  <a:lnTo>
                    <a:pt x="6490" y="4321"/>
                  </a:lnTo>
                  <a:lnTo>
                    <a:pt x="6490" y="4559"/>
                  </a:lnTo>
                  <a:lnTo>
                    <a:pt x="6371" y="4476"/>
                  </a:lnTo>
                  <a:lnTo>
                    <a:pt x="6371" y="4238"/>
                  </a:lnTo>
                  <a:lnTo>
                    <a:pt x="6192" y="4262"/>
                  </a:lnTo>
                  <a:lnTo>
                    <a:pt x="6133" y="4095"/>
                  </a:lnTo>
                  <a:lnTo>
                    <a:pt x="6311" y="4083"/>
                  </a:lnTo>
                  <a:lnTo>
                    <a:pt x="6133" y="3857"/>
                  </a:lnTo>
                  <a:lnTo>
                    <a:pt x="6192" y="3762"/>
                  </a:lnTo>
                  <a:lnTo>
                    <a:pt x="6371" y="3988"/>
                  </a:lnTo>
                  <a:lnTo>
                    <a:pt x="6371" y="3750"/>
                  </a:lnTo>
                  <a:close/>
                  <a:moveTo>
                    <a:pt x="7216" y="4238"/>
                  </a:moveTo>
                  <a:lnTo>
                    <a:pt x="7335" y="4309"/>
                  </a:lnTo>
                  <a:lnTo>
                    <a:pt x="7335" y="4547"/>
                  </a:lnTo>
                  <a:lnTo>
                    <a:pt x="7514" y="4535"/>
                  </a:lnTo>
                  <a:lnTo>
                    <a:pt x="7573" y="4702"/>
                  </a:lnTo>
                  <a:lnTo>
                    <a:pt x="7395" y="4714"/>
                  </a:lnTo>
                  <a:lnTo>
                    <a:pt x="7573" y="4952"/>
                  </a:lnTo>
                  <a:lnTo>
                    <a:pt x="7514" y="5047"/>
                  </a:lnTo>
                  <a:lnTo>
                    <a:pt x="7335" y="4809"/>
                  </a:lnTo>
                  <a:lnTo>
                    <a:pt x="7335" y="5047"/>
                  </a:lnTo>
                  <a:lnTo>
                    <a:pt x="7216" y="4976"/>
                  </a:lnTo>
                  <a:lnTo>
                    <a:pt x="7216" y="4726"/>
                  </a:lnTo>
                  <a:lnTo>
                    <a:pt x="7037" y="4750"/>
                  </a:lnTo>
                  <a:lnTo>
                    <a:pt x="6978" y="4583"/>
                  </a:lnTo>
                  <a:lnTo>
                    <a:pt x="7157" y="4571"/>
                  </a:lnTo>
                  <a:lnTo>
                    <a:pt x="6978" y="4345"/>
                  </a:lnTo>
                  <a:lnTo>
                    <a:pt x="7037" y="4250"/>
                  </a:lnTo>
                  <a:lnTo>
                    <a:pt x="7216" y="4476"/>
                  </a:lnTo>
                  <a:lnTo>
                    <a:pt x="7216" y="4238"/>
                  </a:lnTo>
                  <a:close/>
                  <a:moveTo>
                    <a:pt x="8085" y="4726"/>
                  </a:moveTo>
                  <a:lnTo>
                    <a:pt x="8204" y="4809"/>
                  </a:lnTo>
                  <a:lnTo>
                    <a:pt x="8204" y="5047"/>
                  </a:lnTo>
                  <a:lnTo>
                    <a:pt x="8383" y="5024"/>
                  </a:lnTo>
                  <a:lnTo>
                    <a:pt x="8442" y="5190"/>
                  </a:lnTo>
                  <a:lnTo>
                    <a:pt x="8264" y="5214"/>
                  </a:lnTo>
                  <a:lnTo>
                    <a:pt x="8442" y="5452"/>
                  </a:lnTo>
                  <a:lnTo>
                    <a:pt x="8383" y="5536"/>
                  </a:lnTo>
                  <a:lnTo>
                    <a:pt x="8204" y="5297"/>
                  </a:lnTo>
                  <a:lnTo>
                    <a:pt x="8204" y="5536"/>
                  </a:lnTo>
                  <a:lnTo>
                    <a:pt x="8085" y="5464"/>
                  </a:lnTo>
                  <a:lnTo>
                    <a:pt x="8085" y="5226"/>
                  </a:lnTo>
                  <a:lnTo>
                    <a:pt x="7907" y="5238"/>
                  </a:lnTo>
                  <a:lnTo>
                    <a:pt x="7847" y="5071"/>
                  </a:lnTo>
                  <a:lnTo>
                    <a:pt x="8026" y="5059"/>
                  </a:lnTo>
                  <a:lnTo>
                    <a:pt x="7847" y="4833"/>
                  </a:lnTo>
                  <a:lnTo>
                    <a:pt x="7907" y="4750"/>
                  </a:lnTo>
                  <a:lnTo>
                    <a:pt x="8085" y="4976"/>
                  </a:lnTo>
                  <a:lnTo>
                    <a:pt x="8085" y="4726"/>
                  </a:lnTo>
                  <a:close/>
                  <a:moveTo>
                    <a:pt x="8931" y="5226"/>
                  </a:moveTo>
                  <a:lnTo>
                    <a:pt x="9050" y="5297"/>
                  </a:lnTo>
                  <a:lnTo>
                    <a:pt x="9050" y="5536"/>
                  </a:lnTo>
                  <a:lnTo>
                    <a:pt x="9228" y="5524"/>
                  </a:lnTo>
                  <a:lnTo>
                    <a:pt x="9288" y="5678"/>
                  </a:lnTo>
                  <a:lnTo>
                    <a:pt x="9109" y="5702"/>
                  </a:lnTo>
                  <a:lnTo>
                    <a:pt x="9288" y="5940"/>
                  </a:lnTo>
                  <a:lnTo>
                    <a:pt x="9228" y="6024"/>
                  </a:lnTo>
                  <a:lnTo>
                    <a:pt x="9050" y="5786"/>
                  </a:lnTo>
                  <a:lnTo>
                    <a:pt x="9050" y="6024"/>
                  </a:lnTo>
                  <a:lnTo>
                    <a:pt x="8931" y="5952"/>
                  </a:lnTo>
                  <a:lnTo>
                    <a:pt x="8931" y="5714"/>
                  </a:lnTo>
                  <a:lnTo>
                    <a:pt x="8752" y="5726"/>
                  </a:lnTo>
                  <a:lnTo>
                    <a:pt x="8692" y="5571"/>
                  </a:lnTo>
                  <a:lnTo>
                    <a:pt x="8871" y="5548"/>
                  </a:lnTo>
                  <a:lnTo>
                    <a:pt x="8692" y="5321"/>
                  </a:lnTo>
                  <a:lnTo>
                    <a:pt x="8752" y="5238"/>
                  </a:lnTo>
                  <a:lnTo>
                    <a:pt x="8931" y="5464"/>
                  </a:lnTo>
                  <a:lnTo>
                    <a:pt x="8931" y="5226"/>
                  </a:lnTo>
                  <a:close/>
                  <a:moveTo>
                    <a:pt x="366" y="1"/>
                  </a:moveTo>
                  <a:cubicBezTo>
                    <a:pt x="153" y="1"/>
                    <a:pt x="9" y="170"/>
                    <a:pt x="1" y="464"/>
                  </a:cubicBezTo>
                  <a:cubicBezTo>
                    <a:pt x="1" y="880"/>
                    <a:pt x="299" y="1404"/>
                    <a:pt x="656" y="1607"/>
                  </a:cubicBezTo>
                  <a:lnTo>
                    <a:pt x="4406" y="3762"/>
                  </a:lnTo>
                  <a:lnTo>
                    <a:pt x="9597" y="6774"/>
                  </a:lnTo>
                  <a:cubicBezTo>
                    <a:pt x="9707" y="6832"/>
                    <a:pt x="9811" y="6860"/>
                    <a:pt x="9902" y="6860"/>
                  </a:cubicBezTo>
                  <a:cubicBezTo>
                    <a:pt x="10126" y="6860"/>
                    <a:pt x="10276" y="6693"/>
                    <a:pt x="10276" y="6405"/>
                  </a:cubicBezTo>
                  <a:cubicBezTo>
                    <a:pt x="10276" y="5988"/>
                    <a:pt x="9978" y="5476"/>
                    <a:pt x="9621" y="5250"/>
                  </a:cubicBezTo>
                  <a:lnTo>
                    <a:pt x="668" y="94"/>
                  </a:lnTo>
                  <a:cubicBezTo>
                    <a:pt x="558" y="31"/>
                    <a:pt x="456" y="1"/>
                    <a:pt x="366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0"/>
            <p:cNvSpPr/>
            <p:nvPr/>
          </p:nvSpPr>
          <p:spPr>
            <a:xfrm>
              <a:off x="5324982" y="2237835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60" y="1"/>
                  </a:moveTo>
                  <a:lnTo>
                    <a:pt x="0" y="96"/>
                  </a:lnTo>
                  <a:lnTo>
                    <a:pt x="179" y="310"/>
                  </a:lnTo>
                  <a:lnTo>
                    <a:pt x="0" y="334"/>
                  </a:lnTo>
                  <a:lnTo>
                    <a:pt x="60" y="477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6"/>
                  </a:lnTo>
                  <a:lnTo>
                    <a:pt x="548" y="763"/>
                  </a:lnTo>
                  <a:lnTo>
                    <a:pt x="607" y="667"/>
                  </a:lnTo>
                  <a:lnTo>
                    <a:pt x="429" y="453"/>
                  </a:lnTo>
                  <a:lnTo>
                    <a:pt x="607" y="453"/>
                  </a:lnTo>
                  <a:lnTo>
                    <a:pt x="548" y="286"/>
                  </a:lnTo>
                  <a:lnTo>
                    <a:pt x="369" y="298"/>
                  </a:lnTo>
                  <a:lnTo>
                    <a:pt x="369" y="60"/>
                  </a:lnTo>
                  <a:lnTo>
                    <a:pt x="250" y="1"/>
                  </a:lnTo>
                  <a:lnTo>
                    <a:pt x="250" y="22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0"/>
            <p:cNvSpPr/>
            <p:nvPr/>
          </p:nvSpPr>
          <p:spPr>
            <a:xfrm>
              <a:off x="5349932" y="2252245"/>
              <a:ext cx="18661" cy="22884"/>
            </a:xfrm>
            <a:custGeom>
              <a:avLst/>
              <a:gdLst/>
              <a:ahLst/>
              <a:cxnLst/>
              <a:rect l="l" t="t" r="r" b="b"/>
              <a:pathLst>
                <a:path w="632" h="775" extrusionOk="0">
                  <a:moveTo>
                    <a:pt x="72" y="1"/>
                  </a:moveTo>
                  <a:lnTo>
                    <a:pt x="0" y="96"/>
                  </a:lnTo>
                  <a:lnTo>
                    <a:pt x="191" y="322"/>
                  </a:lnTo>
                  <a:lnTo>
                    <a:pt x="0" y="334"/>
                  </a:lnTo>
                  <a:lnTo>
                    <a:pt x="72" y="477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7"/>
                  </a:lnTo>
                  <a:lnTo>
                    <a:pt x="548" y="763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31" y="453"/>
                  </a:lnTo>
                  <a:lnTo>
                    <a:pt x="548" y="287"/>
                  </a:lnTo>
                  <a:lnTo>
                    <a:pt x="369" y="298"/>
                  </a:lnTo>
                  <a:lnTo>
                    <a:pt x="369" y="60"/>
                  </a:lnTo>
                  <a:lnTo>
                    <a:pt x="250" y="1"/>
                  </a:lnTo>
                  <a:lnTo>
                    <a:pt x="250" y="23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0"/>
            <p:cNvSpPr/>
            <p:nvPr/>
          </p:nvSpPr>
          <p:spPr>
            <a:xfrm>
              <a:off x="5375237" y="2267009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72" y="1"/>
                  </a:moveTo>
                  <a:lnTo>
                    <a:pt x="1" y="84"/>
                  </a:lnTo>
                  <a:lnTo>
                    <a:pt x="191" y="310"/>
                  </a:lnTo>
                  <a:lnTo>
                    <a:pt x="1" y="322"/>
                  </a:lnTo>
                  <a:lnTo>
                    <a:pt x="72" y="489"/>
                  </a:lnTo>
                  <a:lnTo>
                    <a:pt x="251" y="453"/>
                  </a:lnTo>
                  <a:lnTo>
                    <a:pt x="251" y="691"/>
                  </a:lnTo>
                  <a:lnTo>
                    <a:pt x="370" y="775"/>
                  </a:lnTo>
                  <a:lnTo>
                    <a:pt x="370" y="525"/>
                  </a:lnTo>
                  <a:lnTo>
                    <a:pt x="560" y="751"/>
                  </a:lnTo>
                  <a:lnTo>
                    <a:pt x="620" y="668"/>
                  </a:lnTo>
                  <a:lnTo>
                    <a:pt x="441" y="453"/>
                  </a:lnTo>
                  <a:lnTo>
                    <a:pt x="620" y="441"/>
                  </a:lnTo>
                  <a:lnTo>
                    <a:pt x="560" y="275"/>
                  </a:lnTo>
                  <a:lnTo>
                    <a:pt x="370" y="299"/>
                  </a:lnTo>
                  <a:lnTo>
                    <a:pt x="370" y="72"/>
                  </a:lnTo>
                  <a:lnTo>
                    <a:pt x="251" y="1"/>
                  </a:lnTo>
                  <a:lnTo>
                    <a:pt x="251" y="22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0"/>
            <p:cNvSpPr/>
            <p:nvPr/>
          </p:nvSpPr>
          <p:spPr>
            <a:xfrm>
              <a:off x="5400542" y="2281448"/>
              <a:ext cx="17982" cy="22854"/>
            </a:xfrm>
            <a:custGeom>
              <a:avLst/>
              <a:gdLst/>
              <a:ahLst/>
              <a:cxnLst/>
              <a:rect l="l" t="t" r="r" b="b"/>
              <a:pathLst>
                <a:path w="609" h="774" extrusionOk="0">
                  <a:moveTo>
                    <a:pt x="60" y="0"/>
                  </a:moveTo>
                  <a:lnTo>
                    <a:pt x="1" y="83"/>
                  </a:lnTo>
                  <a:lnTo>
                    <a:pt x="179" y="310"/>
                  </a:lnTo>
                  <a:lnTo>
                    <a:pt x="1" y="321"/>
                  </a:lnTo>
                  <a:lnTo>
                    <a:pt x="60" y="488"/>
                  </a:lnTo>
                  <a:lnTo>
                    <a:pt x="251" y="464"/>
                  </a:lnTo>
                  <a:lnTo>
                    <a:pt x="251" y="464"/>
                  </a:lnTo>
                  <a:lnTo>
                    <a:pt x="239" y="702"/>
                  </a:lnTo>
                  <a:lnTo>
                    <a:pt x="370" y="774"/>
                  </a:lnTo>
                  <a:lnTo>
                    <a:pt x="358" y="536"/>
                  </a:lnTo>
                  <a:lnTo>
                    <a:pt x="549" y="762"/>
                  </a:lnTo>
                  <a:lnTo>
                    <a:pt x="608" y="667"/>
                  </a:lnTo>
                  <a:lnTo>
                    <a:pt x="429" y="464"/>
                  </a:lnTo>
                  <a:lnTo>
                    <a:pt x="608" y="441"/>
                  </a:lnTo>
                  <a:lnTo>
                    <a:pt x="549" y="286"/>
                  </a:lnTo>
                  <a:lnTo>
                    <a:pt x="370" y="298"/>
                  </a:lnTo>
                  <a:lnTo>
                    <a:pt x="370" y="71"/>
                  </a:lnTo>
                  <a:lnTo>
                    <a:pt x="251" y="0"/>
                  </a:lnTo>
                  <a:lnTo>
                    <a:pt x="251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0"/>
            <p:cNvSpPr/>
            <p:nvPr/>
          </p:nvSpPr>
          <p:spPr>
            <a:xfrm>
              <a:off x="5425523" y="2295857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72" y="0"/>
                  </a:moveTo>
                  <a:lnTo>
                    <a:pt x="0" y="95"/>
                  </a:lnTo>
                  <a:lnTo>
                    <a:pt x="191" y="310"/>
                  </a:lnTo>
                  <a:lnTo>
                    <a:pt x="0" y="334"/>
                  </a:lnTo>
                  <a:lnTo>
                    <a:pt x="72" y="488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4"/>
                  </a:lnTo>
                  <a:lnTo>
                    <a:pt x="369" y="536"/>
                  </a:lnTo>
                  <a:lnTo>
                    <a:pt x="548" y="762"/>
                  </a:lnTo>
                  <a:lnTo>
                    <a:pt x="607" y="691"/>
                  </a:lnTo>
                  <a:lnTo>
                    <a:pt x="429" y="465"/>
                  </a:lnTo>
                  <a:lnTo>
                    <a:pt x="607" y="441"/>
                  </a:lnTo>
                  <a:lnTo>
                    <a:pt x="548" y="286"/>
                  </a:lnTo>
                  <a:lnTo>
                    <a:pt x="369" y="298"/>
                  </a:lnTo>
                  <a:lnTo>
                    <a:pt x="369" y="72"/>
                  </a:lnTo>
                  <a:lnTo>
                    <a:pt x="250" y="0"/>
                  </a:lnTo>
                  <a:lnTo>
                    <a:pt x="250" y="23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0"/>
            <p:cNvSpPr/>
            <p:nvPr/>
          </p:nvSpPr>
          <p:spPr>
            <a:xfrm>
              <a:off x="5451182" y="2310266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60" y="0"/>
                  </a:moveTo>
                  <a:lnTo>
                    <a:pt x="0" y="96"/>
                  </a:lnTo>
                  <a:lnTo>
                    <a:pt x="179" y="322"/>
                  </a:lnTo>
                  <a:lnTo>
                    <a:pt x="0" y="334"/>
                  </a:lnTo>
                  <a:lnTo>
                    <a:pt x="60" y="500"/>
                  </a:lnTo>
                  <a:lnTo>
                    <a:pt x="238" y="477"/>
                  </a:lnTo>
                  <a:lnTo>
                    <a:pt x="238" y="703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36" y="774"/>
                  </a:lnTo>
                  <a:lnTo>
                    <a:pt x="608" y="691"/>
                  </a:lnTo>
                  <a:lnTo>
                    <a:pt x="405" y="465"/>
                  </a:lnTo>
                  <a:lnTo>
                    <a:pt x="608" y="453"/>
                  </a:lnTo>
                  <a:lnTo>
                    <a:pt x="548" y="286"/>
                  </a:lnTo>
                  <a:lnTo>
                    <a:pt x="358" y="322"/>
                  </a:lnTo>
                  <a:lnTo>
                    <a:pt x="358" y="84"/>
                  </a:lnTo>
                  <a:lnTo>
                    <a:pt x="238" y="0"/>
                  </a:lnTo>
                  <a:lnTo>
                    <a:pt x="238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0"/>
            <p:cNvSpPr/>
            <p:nvPr/>
          </p:nvSpPr>
          <p:spPr>
            <a:xfrm>
              <a:off x="5476133" y="2325030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39" y="0"/>
                  </a:moveTo>
                  <a:lnTo>
                    <a:pt x="251" y="239"/>
                  </a:lnTo>
                  <a:lnTo>
                    <a:pt x="60" y="12"/>
                  </a:lnTo>
                  <a:lnTo>
                    <a:pt x="1" y="84"/>
                  </a:lnTo>
                  <a:lnTo>
                    <a:pt x="179" y="310"/>
                  </a:lnTo>
                  <a:lnTo>
                    <a:pt x="1" y="322"/>
                  </a:lnTo>
                  <a:lnTo>
                    <a:pt x="60" y="489"/>
                  </a:lnTo>
                  <a:lnTo>
                    <a:pt x="239" y="477"/>
                  </a:lnTo>
                  <a:lnTo>
                    <a:pt x="239" y="691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48" y="774"/>
                  </a:lnTo>
                  <a:lnTo>
                    <a:pt x="608" y="679"/>
                  </a:lnTo>
                  <a:lnTo>
                    <a:pt x="429" y="453"/>
                  </a:lnTo>
                  <a:lnTo>
                    <a:pt x="608" y="441"/>
                  </a:lnTo>
                  <a:lnTo>
                    <a:pt x="548" y="274"/>
                  </a:lnTo>
                  <a:lnTo>
                    <a:pt x="358" y="310"/>
                  </a:lnTo>
                  <a:lnTo>
                    <a:pt x="358" y="310"/>
                  </a:lnTo>
                  <a:lnTo>
                    <a:pt x="370" y="7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0"/>
            <p:cNvSpPr/>
            <p:nvPr/>
          </p:nvSpPr>
          <p:spPr>
            <a:xfrm>
              <a:off x="5501113" y="2339440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50" y="1"/>
                  </a:moveTo>
                  <a:lnTo>
                    <a:pt x="250" y="239"/>
                  </a:lnTo>
                  <a:lnTo>
                    <a:pt x="71" y="12"/>
                  </a:lnTo>
                  <a:lnTo>
                    <a:pt x="0" y="108"/>
                  </a:lnTo>
                  <a:lnTo>
                    <a:pt x="191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50" y="477"/>
                  </a:lnTo>
                  <a:lnTo>
                    <a:pt x="250" y="703"/>
                  </a:lnTo>
                  <a:lnTo>
                    <a:pt x="369" y="774"/>
                  </a:lnTo>
                  <a:lnTo>
                    <a:pt x="369" y="536"/>
                  </a:lnTo>
                  <a:lnTo>
                    <a:pt x="548" y="774"/>
                  </a:lnTo>
                  <a:lnTo>
                    <a:pt x="607" y="679"/>
                  </a:lnTo>
                  <a:lnTo>
                    <a:pt x="429" y="453"/>
                  </a:lnTo>
                  <a:lnTo>
                    <a:pt x="607" y="441"/>
                  </a:lnTo>
                  <a:lnTo>
                    <a:pt x="548" y="286"/>
                  </a:lnTo>
                  <a:lnTo>
                    <a:pt x="369" y="310"/>
                  </a:lnTo>
                  <a:lnTo>
                    <a:pt x="369" y="7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0"/>
            <p:cNvSpPr/>
            <p:nvPr/>
          </p:nvSpPr>
          <p:spPr>
            <a:xfrm>
              <a:off x="5526064" y="2353849"/>
              <a:ext cx="18661" cy="22884"/>
            </a:xfrm>
            <a:custGeom>
              <a:avLst/>
              <a:gdLst/>
              <a:ahLst/>
              <a:cxnLst/>
              <a:rect l="l" t="t" r="r" b="b"/>
              <a:pathLst>
                <a:path w="632" h="775" extrusionOk="0">
                  <a:moveTo>
                    <a:pt x="250" y="1"/>
                  </a:moveTo>
                  <a:lnTo>
                    <a:pt x="250" y="239"/>
                  </a:lnTo>
                  <a:lnTo>
                    <a:pt x="84" y="13"/>
                  </a:lnTo>
                  <a:lnTo>
                    <a:pt x="24" y="108"/>
                  </a:lnTo>
                  <a:lnTo>
                    <a:pt x="203" y="334"/>
                  </a:lnTo>
                  <a:lnTo>
                    <a:pt x="0" y="334"/>
                  </a:lnTo>
                  <a:lnTo>
                    <a:pt x="84" y="489"/>
                  </a:lnTo>
                  <a:lnTo>
                    <a:pt x="250" y="477"/>
                  </a:lnTo>
                  <a:lnTo>
                    <a:pt x="250" y="715"/>
                  </a:lnTo>
                  <a:lnTo>
                    <a:pt x="381" y="775"/>
                  </a:lnTo>
                  <a:lnTo>
                    <a:pt x="381" y="536"/>
                  </a:lnTo>
                  <a:lnTo>
                    <a:pt x="548" y="775"/>
                  </a:lnTo>
                  <a:lnTo>
                    <a:pt x="631" y="691"/>
                  </a:lnTo>
                  <a:lnTo>
                    <a:pt x="441" y="465"/>
                  </a:lnTo>
                  <a:lnTo>
                    <a:pt x="631" y="453"/>
                  </a:lnTo>
                  <a:lnTo>
                    <a:pt x="548" y="286"/>
                  </a:lnTo>
                  <a:lnTo>
                    <a:pt x="381" y="310"/>
                  </a:lnTo>
                  <a:lnTo>
                    <a:pt x="381" y="7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0"/>
            <p:cNvSpPr/>
            <p:nvPr/>
          </p:nvSpPr>
          <p:spPr>
            <a:xfrm>
              <a:off x="5551723" y="2368258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39" y="1"/>
                  </a:moveTo>
                  <a:lnTo>
                    <a:pt x="239" y="239"/>
                  </a:lnTo>
                  <a:lnTo>
                    <a:pt x="60" y="25"/>
                  </a:lnTo>
                  <a:lnTo>
                    <a:pt x="1" y="108"/>
                  </a:lnTo>
                  <a:lnTo>
                    <a:pt x="179" y="334"/>
                  </a:lnTo>
                  <a:lnTo>
                    <a:pt x="1" y="334"/>
                  </a:lnTo>
                  <a:lnTo>
                    <a:pt x="60" y="501"/>
                  </a:lnTo>
                  <a:lnTo>
                    <a:pt x="239" y="477"/>
                  </a:lnTo>
                  <a:lnTo>
                    <a:pt x="239" y="715"/>
                  </a:lnTo>
                  <a:lnTo>
                    <a:pt x="358" y="775"/>
                  </a:lnTo>
                  <a:lnTo>
                    <a:pt x="358" y="537"/>
                  </a:lnTo>
                  <a:lnTo>
                    <a:pt x="548" y="775"/>
                  </a:lnTo>
                  <a:lnTo>
                    <a:pt x="608" y="691"/>
                  </a:lnTo>
                  <a:lnTo>
                    <a:pt x="429" y="465"/>
                  </a:lnTo>
                  <a:lnTo>
                    <a:pt x="608" y="453"/>
                  </a:lnTo>
                  <a:lnTo>
                    <a:pt x="548" y="299"/>
                  </a:lnTo>
                  <a:lnTo>
                    <a:pt x="358" y="322"/>
                  </a:lnTo>
                  <a:lnTo>
                    <a:pt x="358" y="7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0"/>
            <p:cNvSpPr/>
            <p:nvPr/>
          </p:nvSpPr>
          <p:spPr>
            <a:xfrm>
              <a:off x="5290169" y="2306044"/>
              <a:ext cx="293917" cy="265629"/>
            </a:xfrm>
            <a:custGeom>
              <a:avLst/>
              <a:gdLst/>
              <a:ahLst/>
              <a:cxnLst/>
              <a:rect l="l" t="t" r="r" b="b"/>
              <a:pathLst>
                <a:path w="9954" h="8996" extrusionOk="0">
                  <a:moveTo>
                    <a:pt x="238" y="0"/>
                  </a:moveTo>
                  <a:cubicBezTo>
                    <a:pt x="107" y="72"/>
                    <a:pt x="12" y="239"/>
                    <a:pt x="12" y="477"/>
                  </a:cubicBezTo>
                  <a:lnTo>
                    <a:pt x="0" y="2703"/>
                  </a:lnTo>
                  <a:cubicBezTo>
                    <a:pt x="0" y="3179"/>
                    <a:pt x="334" y="3751"/>
                    <a:pt x="750" y="3989"/>
                  </a:cubicBezTo>
                  <a:lnTo>
                    <a:pt x="9240" y="8894"/>
                  </a:lnTo>
                  <a:cubicBezTo>
                    <a:pt x="9363" y="8963"/>
                    <a:pt x="9478" y="8996"/>
                    <a:pt x="9578" y="8996"/>
                  </a:cubicBezTo>
                  <a:cubicBezTo>
                    <a:pt x="9653" y="8996"/>
                    <a:pt x="9720" y="8978"/>
                    <a:pt x="9775" y="8942"/>
                  </a:cubicBezTo>
                  <a:cubicBezTo>
                    <a:pt x="9763" y="8930"/>
                    <a:pt x="9763" y="8930"/>
                    <a:pt x="9775" y="8918"/>
                  </a:cubicBezTo>
                  <a:cubicBezTo>
                    <a:pt x="9799" y="8894"/>
                    <a:pt x="9799" y="8894"/>
                    <a:pt x="9811" y="8894"/>
                  </a:cubicBezTo>
                  <a:lnTo>
                    <a:pt x="9823" y="8883"/>
                  </a:lnTo>
                  <a:lnTo>
                    <a:pt x="9835" y="8871"/>
                  </a:lnTo>
                  <a:lnTo>
                    <a:pt x="9847" y="8847"/>
                  </a:lnTo>
                  <a:cubicBezTo>
                    <a:pt x="9847" y="8847"/>
                    <a:pt x="9847" y="8835"/>
                    <a:pt x="9871" y="8835"/>
                  </a:cubicBezTo>
                  <a:cubicBezTo>
                    <a:pt x="9871" y="8835"/>
                    <a:pt x="9871" y="8823"/>
                    <a:pt x="9882" y="8823"/>
                  </a:cubicBezTo>
                  <a:cubicBezTo>
                    <a:pt x="9882" y="8823"/>
                    <a:pt x="9882" y="8811"/>
                    <a:pt x="9894" y="8811"/>
                  </a:cubicBezTo>
                  <a:cubicBezTo>
                    <a:pt x="9894" y="8811"/>
                    <a:pt x="9894" y="8787"/>
                    <a:pt x="9906" y="8787"/>
                  </a:cubicBezTo>
                  <a:cubicBezTo>
                    <a:pt x="9906" y="8787"/>
                    <a:pt x="9906" y="8775"/>
                    <a:pt x="9930" y="8775"/>
                  </a:cubicBezTo>
                  <a:cubicBezTo>
                    <a:pt x="9930" y="8775"/>
                    <a:pt x="9930" y="8763"/>
                    <a:pt x="9942" y="8763"/>
                  </a:cubicBezTo>
                  <a:lnTo>
                    <a:pt x="9942" y="8752"/>
                  </a:lnTo>
                  <a:lnTo>
                    <a:pt x="9942" y="8728"/>
                  </a:lnTo>
                  <a:lnTo>
                    <a:pt x="9942" y="8716"/>
                  </a:lnTo>
                  <a:lnTo>
                    <a:pt x="9942" y="8704"/>
                  </a:lnTo>
                  <a:lnTo>
                    <a:pt x="9942" y="8692"/>
                  </a:lnTo>
                  <a:lnTo>
                    <a:pt x="9942" y="8668"/>
                  </a:lnTo>
                  <a:lnTo>
                    <a:pt x="9942" y="8656"/>
                  </a:lnTo>
                  <a:lnTo>
                    <a:pt x="9942" y="8644"/>
                  </a:lnTo>
                  <a:lnTo>
                    <a:pt x="9942" y="8632"/>
                  </a:lnTo>
                  <a:lnTo>
                    <a:pt x="9942" y="8609"/>
                  </a:lnTo>
                  <a:lnTo>
                    <a:pt x="9942" y="8597"/>
                  </a:lnTo>
                  <a:lnTo>
                    <a:pt x="9942" y="8585"/>
                  </a:lnTo>
                  <a:lnTo>
                    <a:pt x="9942" y="8549"/>
                  </a:lnTo>
                  <a:lnTo>
                    <a:pt x="9942" y="8537"/>
                  </a:lnTo>
                  <a:lnTo>
                    <a:pt x="9942" y="8513"/>
                  </a:lnTo>
                  <a:lnTo>
                    <a:pt x="9942" y="8490"/>
                  </a:lnTo>
                  <a:lnTo>
                    <a:pt x="9942" y="8454"/>
                  </a:lnTo>
                  <a:lnTo>
                    <a:pt x="9954" y="6216"/>
                  </a:lnTo>
                  <a:lnTo>
                    <a:pt x="9954" y="6132"/>
                  </a:lnTo>
                  <a:cubicBezTo>
                    <a:pt x="9954" y="6096"/>
                    <a:pt x="9954" y="6073"/>
                    <a:pt x="9942" y="6037"/>
                  </a:cubicBezTo>
                  <a:cubicBezTo>
                    <a:pt x="9942" y="6013"/>
                    <a:pt x="9930" y="5977"/>
                    <a:pt x="9930" y="5954"/>
                  </a:cubicBezTo>
                  <a:lnTo>
                    <a:pt x="9930" y="5930"/>
                  </a:lnTo>
                  <a:cubicBezTo>
                    <a:pt x="9930" y="5906"/>
                    <a:pt x="9906" y="5870"/>
                    <a:pt x="9894" y="5846"/>
                  </a:cubicBezTo>
                  <a:cubicBezTo>
                    <a:pt x="9882" y="5811"/>
                    <a:pt x="9882" y="5787"/>
                    <a:pt x="9871" y="5751"/>
                  </a:cubicBezTo>
                  <a:cubicBezTo>
                    <a:pt x="9847" y="5727"/>
                    <a:pt x="9847" y="5692"/>
                    <a:pt x="9835" y="5668"/>
                  </a:cubicBezTo>
                  <a:lnTo>
                    <a:pt x="9787" y="5573"/>
                  </a:lnTo>
                  <a:lnTo>
                    <a:pt x="9787" y="5561"/>
                  </a:lnTo>
                  <a:cubicBezTo>
                    <a:pt x="9775" y="5537"/>
                    <a:pt x="9763" y="5513"/>
                    <a:pt x="9752" y="5489"/>
                  </a:cubicBezTo>
                  <a:cubicBezTo>
                    <a:pt x="9752" y="5489"/>
                    <a:pt x="9752" y="5477"/>
                    <a:pt x="9728" y="5477"/>
                  </a:cubicBezTo>
                  <a:cubicBezTo>
                    <a:pt x="9716" y="5454"/>
                    <a:pt x="9716" y="5442"/>
                    <a:pt x="9704" y="5430"/>
                  </a:cubicBezTo>
                  <a:cubicBezTo>
                    <a:pt x="9692" y="5418"/>
                    <a:pt x="9692" y="5394"/>
                    <a:pt x="9668" y="5382"/>
                  </a:cubicBezTo>
                  <a:cubicBezTo>
                    <a:pt x="9656" y="5358"/>
                    <a:pt x="9644" y="5334"/>
                    <a:pt x="9632" y="5311"/>
                  </a:cubicBezTo>
                  <a:cubicBezTo>
                    <a:pt x="9609" y="5275"/>
                    <a:pt x="9585" y="5251"/>
                    <a:pt x="9573" y="5239"/>
                  </a:cubicBezTo>
                  <a:cubicBezTo>
                    <a:pt x="9549" y="5203"/>
                    <a:pt x="9525" y="5192"/>
                    <a:pt x="9513" y="5156"/>
                  </a:cubicBezTo>
                  <a:lnTo>
                    <a:pt x="9454" y="5096"/>
                  </a:lnTo>
                  <a:lnTo>
                    <a:pt x="9394" y="5037"/>
                  </a:lnTo>
                  <a:lnTo>
                    <a:pt x="9371" y="5037"/>
                  </a:lnTo>
                  <a:cubicBezTo>
                    <a:pt x="9359" y="5025"/>
                    <a:pt x="9335" y="5013"/>
                    <a:pt x="9299" y="5001"/>
                  </a:cubicBezTo>
                  <a:cubicBezTo>
                    <a:pt x="9275" y="4977"/>
                    <a:pt x="9251" y="4965"/>
                    <a:pt x="9228" y="4953"/>
                  </a:cubicBezTo>
                  <a:lnTo>
                    <a:pt x="727" y="36"/>
                  </a:lnTo>
                  <a:cubicBezTo>
                    <a:pt x="715" y="36"/>
                    <a:pt x="715" y="24"/>
                    <a:pt x="703" y="24"/>
                  </a:cubicBezTo>
                  <a:lnTo>
                    <a:pt x="679" y="24"/>
                  </a:lnTo>
                  <a:cubicBezTo>
                    <a:pt x="679" y="24"/>
                    <a:pt x="667" y="24"/>
                    <a:pt x="667" y="12"/>
                  </a:cubicBezTo>
                  <a:lnTo>
                    <a:pt x="655" y="12"/>
                  </a:lnTo>
                  <a:cubicBezTo>
                    <a:pt x="655" y="12"/>
                    <a:pt x="643" y="12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0"/>
            <p:cNvSpPr/>
            <p:nvPr/>
          </p:nvSpPr>
          <p:spPr>
            <a:xfrm>
              <a:off x="4364157" y="1472010"/>
              <a:ext cx="371987" cy="333188"/>
            </a:xfrm>
            <a:custGeom>
              <a:avLst/>
              <a:gdLst/>
              <a:ahLst/>
              <a:cxnLst/>
              <a:rect l="l" t="t" r="r" b="b"/>
              <a:pathLst>
                <a:path w="12598" h="11284" extrusionOk="0">
                  <a:moveTo>
                    <a:pt x="3575" y="0"/>
                  </a:moveTo>
                  <a:cubicBezTo>
                    <a:pt x="2692" y="0"/>
                    <a:pt x="2084" y="702"/>
                    <a:pt x="2084" y="1898"/>
                  </a:cubicBezTo>
                  <a:cubicBezTo>
                    <a:pt x="2084" y="2005"/>
                    <a:pt x="2084" y="2100"/>
                    <a:pt x="2108" y="2196"/>
                  </a:cubicBezTo>
                  <a:lnTo>
                    <a:pt x="1643" y="1934"/>
                  </a:lnTo>
                  <a:cubicBezTo>
                    <a:pt x="1381" y="1780"/>
                    <a:pt x="1133" y="1707"/>
                    <a:pt x="913" y="1707"/>
                  </a:cubicBezTo>
                  <a:cubicBezTo>
                    <a:pt x="384" y="1707"/>
                    <a:pt x="17" y="2127"/>
                    <a:pt x="0" y="2850"/>
                  </a:cubicBezTo>
                  <a:cubicBezTo>
                    <a:pt x="0" y="3886"/>
                    <a:pt x="738" y="5148"/>
                    <a:pt x="1631" y="5648"/>
                  </a:cubicBezTo>
                  <a:lnTo>
                    <a:pt x="6299" y="8351"/>
                  </a:lnTo>
                  <a:lnTo>
                    <a:pt x="10978" y="11042"/>
                  </a:lnTo>
                  <a:cubicBezTo>
                    <a:pt x="11246" y="11206"/>
                    <a:pt x="11499" y="11284"/>
                    <a:pt x="11722" y="11284"/>
                  </a:cubicBezTo>
                  <a:cubicBezTo>
                    <a:pt x="12241" y="11284"/>
                    <a:pt x="12597" y="10862"/>
                    <a:pt x="12597" y="10137"/>
                  </a:cubicBezTo>
                  <a:cubicBezTo>
                    <a:pt x="12597" y="9101"/>
                    <a:pt x="11871" y="7839"/>
                    <a:pt x="10978" y="7315"/>
                  </a:cubicBezTo>
                  <a:lnTo>
                    <a:pt x="10442" y="7006"/>
                  </a:lnTo>
                  <a:cubicBezTo>
                    <a:pt x="10168" y="5851"/>
                    <a:pt x="9370" y="4625"/>
                    <a:pt x="8394" y="4077"/>
                  </a:cubicBezTo>
                  <a:cubicBezTo>
                    <a:pt x="8067" y="3878"/>
                    <a:pt x="7739" y="3779"/>
                    <a:pt x="7453" y="3779"/>
                  </a:cubicBezTo>
                  <a:cubicBezTo>
                    <a:pt x="7396" y="3779"/>
                    <a:pt x="7340" y="3783"/>
                    <a:pt x="7287" y="3791"/>
                  </a:cubicBezTo>
                  <a:cubicBezTo>
                    <a:pt x="6894" y="2410"/>
                    <a:pt x="5930" y="1029"/>
                    <a:pt x="4787" y="374"/>
                  </a:cubicBezTo>
                  <a:cubicBezTo>
                    <a:pt x="4351" y="120"/>
                    <a:pt x="3940" y="0"/>
                    <a:pt x="3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0"/>
            <p:cNvSpPr/>
            <p:nvPr/>
          </p:nvSpPr>
          <p:spPr>
            <a:xfrm>
              <a:off x="4937197" y="2980334"/>
              <a:ext cx="538965" cy="455668"/>
            </a:xfrm>
            <a:custGeom>
              <a:avLst/>
              <a:gdLst/>
              <a:ahLst/>
              <a:cxnLst/>
              <a:rect l="l" t="t" r="r" b="b"/>
              <a:pathLst>
                <a:path w="18253" h="15432" extrusionOk="0">
                  <a:moveTo>
                    <a:pt x="5281" y="1"/>
                  </a:moveTo>
                  <a:cubicBezTo>
                    <a:pt x="3927" y="1"/>
                    <a:pt x="2572" y="298"/>
                    <a:pt x="1536" y="894"/>
                  </a:cubicBezTo>
                  <a:cubicBezTo>
                    <a:pt x="512" y="1489"/>
                    <a:pt x="0" y="2287"/>
                    <a:pt x="0" y="3061"/>
                  </a:cubicBezTo>
                  <a:lnTo>
                    <a:pt x="0" y="4251"/>
                  </a:lnTo>
                  <a:cubicBezTo>
                    <a:pt x="0" y="4382"/>
                    <a:pt x="24" y="4525"/>
                    <a:pt x="60" y="4668"/>
                  </a:cubicBezTo>
                  <a:cubicBezTo>
                    <a:pt x="36" y="4799"/>
                    <a:pt x="24" y="4930"/>
                    <a:pt x="24" y="5061"/>
                  </a:cubicBezTo>
                  <a:lnTo>
                    <a:pt x="24" y="6251"/>
                  </a:lnTo>
                  <a:cubicBezTo>
                    <a:pt x="24" y="6394"/>
                    <a:pt x="36" y="6537"/>
                    <a:pt x="84" y="6668"/>
                  </a:cubicBezTo>
                  <a:cubicBezTo>
                    <a:pt x="48" y="6811"/>
                    <a:pt x="36" y="6942"/>
                    <a:pt x="36" y="7073"/>
                  </a:cubicBezTo>
                  <a:lnTo>
                    <a:pt x="36" y="8264"/>
                  </a:lnTo>
                  <a:cubicBezTo>
                    <a:pt x="36" y="9049"/>
                    <a:pt x="560" y="9847"/>
                    <a:pt x="1596" y="10454"/>
                  </a:cubicBezTo>
                  <a:cubicBezTo>
                    <a:pt x="1655" y="10478"/>
                    <a:pt x="1715" y="10526"/>
                    <a:pt x="1786" y="10561"/>
                  </a:cubicBezTo>
                  <a:cubicBezTo>
                    <a:pt x="1810" y="10573"/>
                    <a:pt x="1834" y="10573"/>
                    <a:pt x="1846" y="10585"/>
                  </a:cubicBezTo>
                  <a:cubicBezTo>
                    <a:pt x="1894" y="10609"/>
                    <a:pt x="1941" y="10633"/>
                    <a:pt x="1989" y="10645"/>
                  </a:cubicBezTo>
                  <a:cubicBezTo>
                    <a:pt x="2013" y="10669"/>
                    <a:pt x="2048" y="10680"/>
                    <a:pt x="2060" y="10680"/>
                  </a:cubicBezTo>
                  <a:cubicBezTo>
                    <a:pt x="2108" y="10692"/>
                    <a:pt x="2132" y="10704"/>
                    <a:pt x="2179" y="10740"/>
                  </a:cubicBezTo>
                  <a:cubicBezTo>
                    <a:pt x="2203" y="10752"/>
                    <a:pt x="2239" y="10764"/>
                    <a:pt x="2263" y="10764"/>
                  </a:cubicBezTo>
                  <a:cubicBezTo>
                    <a:pt x="2298" y="10788"/>
                    <a:pt x="2322" y="10800"/>
                    <a:pt x="2358" y="10800"/>
                  </a:cubicBezTo>
                  <a:cubicBezTo>
                    <a:pt x="2370" y="10800"/>
                    <a:pt x="2370" y="10800"/>
                    <a:pt x="2382" y="10811"/>
                  </a:cubicBezTo>
                  <a:cubicBezTo>
                    <a:pt x="2477" y="10847"/>
                    <a:pt x="2560" y="10883"/>
                    <a:pt x="2667" y="10919"/>
                  </a:cubicBezTo>
                  <a:cubicBezTo>
                    <a:pt x="2679" y="10919"/>
                    <a:pt x="2703" y="10931"/>
                    <a:pt x="2715" y="10931"/>
                  </a:cubicBezTo>
                  <a:cubicBezTo>
                    <a:pt x="2798" y="10966"/>
                    <a:pt x="2882" y="10990"/>
                    <a:pt x="2965" y="11002"/>
                  </a:cubicBezTo>
                  <a:cubicBezTo>
                    <a:pt x="2977" y="11002"/>
                    <a:pt x="3001" y="11026"/>
                    <a:pt x="3013" y="11026"/>
                  </a:cubicBezTo>
                  <a:cubicBezTo>
                    <a:pt x="3025" y="11026"/>
                    <a:pt x="3037" y="11038"/>
                    <a:pt x="3060" y="11038"/>
                  </a:cubicBezTo>
                  <a:cubicBezTo>
                    <a:pt x="3120" y="11050"/>
                    <a:pt x="3156" y="11061"/>
                    <a:pt x="3215" y="11085"/>
                  </a:cubicBezTo>
                  <a:cubicBezTo>
                    <a:pt x="3251" y="11097"/>
                    <a:pt x="3275" y="11097"/>
                    <a:pt x="3322" y="11109"/>
                  </a:cubicBezTo>
                  <a:lnTo>
                    <a:pt x="3501" y="11157"/>
                  </a:lnTo>
                  <a:cubicBezTo>
                    <a:pt x="3513" y="11157"/>
                    <a:pt x="3548" y="11169"/>
                    <a:pt x="3560" y="11169"/>
                  </a:cubicBezTo>
                  <a:lnTo>
                    <a:pt x="3572" y="11169"/>
                  </a:lnTo>
                  <a:cubicBezTo>
                    <a:pt x="3632" y="11181"/>
                    <a:pt x="3679" y="11181"/>
                    <a:pt x="3739" y="11204"/>
                  </a:cubicBezTo>
                  <a:cubicBezTo>
                    <a:pt x="3775" y="11204"/>
                    <a:pt x="3799" y="11216"/>
                    <a:pt x="3834" y="11216"/>
                  </a:cubicBezTo>
                  <a:cubicBezTo>
                    <a:pt x="3906" y="11228"/>
                    <a:pt x="3977" y="11240"/>
                    <a:pt x="4049" y="11240"/>
                  </a:cubicBezTo>
                  <a:lnTo>
                    <a:pt x="4084" y="11240"/>
                  </a:lnTo>
                  <a:cubicBezTo>
                    <a:pt x="4168" y="11264"/>
                    <a:pt x="4251" y="11276"/>
                    <a:pt x="4334" y="11276"/>
                  </a:cubicBezTo>
                  <a:lnTo>
                    <a:pt x="4394" y="11276"/>
                  </a:lnTo>
                  <a:cubicBezTo>
                    <a:pt x="4453" y="11276"/>
                    <a:pt x="4525" y="11288"/>
                    <a:pt x="4584" y="11288"/>
                  </a:cubicBezTo>
                  <a:lnTo>
                    <a:pt x="4680" y="11288"/>
                  </a:lnTo>
                  <a:cubicBezTo>
                    <a:pt x="4739" y="11288"/>
                    <a:pt x="4787" y="11300"/>
                    <a:pt x="4846" y="11300"/>
                  </a:cubicBezTo>
                  <a:lnTo>
                    <a:pt x="5715" y="11300"/>
                  </a:lnTo>
                  <a:cubicBezTo>
                    <a:pt x="5775" y="11300"/>
                    <a:pt x="5834" y="11300"/>
                    <a:pt x="5894" y="11288"/>
                  </a:cubicBezTo>
                  <a:lnTo>
                    <a:pt x="6001" y="11288"/>
                  </a:lnTo>
                  <a:cubicBezTo>
                    <a:pt x="6061" y="11288"/>
                    <a:pt x="6120" y="11276"/>
                    <a:pt x="6168" y="11276"/>
                  </a:cubicBezTo>
                  <a:lnTo>
                    <a:pt x="6275" y="11276"/>
                  </a:lnTo>
                  <a:cubicBezTo>
                    <a:pt x="6358" y="11264"/>
                    <a:pt x="6454" y="11264"/>
                    <a:pt x="6537" y="11240"/>
                  </a:cubicBezTo>
                  <a:lnTo>
                    <a:pt x="6585" y="11240"/>
                  </a:lnTo>
                  <a:cubicBezTo>
                    <a:pt x="6692" y="11228"/>
                    <a:pt x="6775" y="11216"/>
                    <a:pt x="6882" y="11204"/>
                  </a:cubicBezTo>
                  <a:lnTo>
                    <a:pt x="6906" y="11204"/>
                  </a:lnTo>
                  <a:cubicBezTo>
                    <a:pt x="6942" y="11204"/>
                    <a:pt x="6966" y="11181"/>
                    <a:pt x="6989" y="11181"/>
                  </a:cubicBezTo>
                  <a:cubicBezTo>
                    <a:pt x="7025" y="11169"/>
                    <a:pt x="7073" y="11169"/>
                    <a:pt x="7120" y="11157"/>
                  </a:cubicBezTo>
                  <a:cubicBezTo>
                    <a:pt x="7168" y="11145"/>
                    <a:pt x="7192" y="11145"/>
                    <a:pt x="7239" y="11121"/>
                  </a:cubicBezTo>
                  <a:cubicBezTo>
                    <a:pt x="7287" y="11109"/>
                    <a:pt x="7323" y="11109"/>
                    <a:pt x="7370" y="11097"/>
                  </a:cubicBezTo>
                  <a:cubicBezTo>
                    <a:pt x="7418" y="11085"/>
                    <a:pt x="7442" y="11085"/>
                    <a:pt x="7478" y="11061"/>
                  </a:cubicBezTo>
                  <a:cubicBezTo>
                    <a:pt x="7525" y="11050"/>
                    <a:pt x="7561" y="11038"/>
                    <a:pt x="7609" y="11038"/>
                  </a:cubicBezTo>
                  <a:cubicBezTo>
                    <a:pt x="7620" y="11038"/>
                    <a:pt x="7644" y="11026"/>
                    <a:pt x="7656" y="11026"/>
                  </a:cubicBezTo>
                  <a:cubicBezTo>
                    <a:pt x="7656" y="11085"/>
                    <a:pt x="7644" y="11145"/>
                    <a:pt x="7644" y="11204"/>
                  </a:cubicBezTo>
                  <a:lnTo>
                    <a:pt x="7644" y="12395"/>
                  </a:lnTo>
                  <a:cubicBezTo>
                    <a:pt x="7644" y="13181"/>
                    <a:pt x="8156" y="13967"/>
                    <a:pt x="9204" y="14574"/>
                  </a:cubicBezTo>
                  <a:cubicBezTo>
                    <a:pt x="9263" y="14610"/>
                    <a:pt x="9323" y="14657"/>
                    <a:pt x="9394" y="14681"/>
                  </a:cubicBezTo>
                  <a:cubicBezTo>
                    <a:pt x="9406" y="14693"/>
                    <a:pt x="9442" y="14693"/>
                    <a:pt x="9454" y="14717"/>
                  </a:cubicBezTo>
                  <a:cubicBezTo>
                    <a:pt x="9502" y="14729"/>
                    <a:pt x="9549" y="14752"/>
                    <a:pt x="9585" y="14776"/>
                  </a:cubicBezTo>
                  <a:cubicBezTo>
                    <a:pt x="9621" y="14788"/>
                    <a:pt x="9644" y="14800"/>
                    <a:pt x="9668" y="14800"/>
                  </a:cubicBezTo>
                  <a:cubicBezTo>
                    <a:pt x="9704" y="14812"/>
                    <a:pt x="9740" y="14836"/>
                    <a:pt x="9787" y="14860"/>
                  </a:cubicBezTo>
                  <a:cubicBezTo>
                    <a:pt x="9811" y="14871"/>
                    <a:pt x="9847" y="14895"/>
                    <a:pt x="9871" y="14895"/>
                  </a:cubicBezTo>
                  <a:cubicBezTo>
                    <a:pt x="9906" y="14907"/>
                    <a:pt x="9930" y="14919"/>
                    <a:pt x="9966" y="14919"/>
                  </a:cubicBezTo>
                  <a:cubicBezTo>
                    <a:pt x="9978" y="14919"/>
                    <a:pt x="9978" y="14919"/>
                    <a:pt x="9990" y="14931"/>
                  </a:cubicBezTo>
                  <a:cubicBezTo>
                    <a:pt x="10085" y="14967"/>
                    <a:pt x="10168" y="15014"/>
                    <a:pt x="10276" y="15038"/>
                  </a:cubicBezTo>
                  <a:cubicBezTo>
                    <a:pt x="10287" y="15038"/>
                    <a:pt x="10299" y="15050"/>
                    <a:pt x="10323" y="15050"/>
                  </a:cubicBezTo>
                  <a:cubicBezTo>
                    <a:pt x="10406" y="15086"/>
                    <a:pt x="10478" y="15110"/>
                    <a:pt x="10573" y="15133"/>
                  </a:cubicBezTo>
                  <a:cubicBezTo>
                    <a:pt x="10585" y="15133"/>
                    <a:pt x="10597" y="15145"/>
                    <a:pt x="10621" y="15145"/>
                  </a:cubicBezTo>
                  <a:cubicBezTo>
                    <a:pt x="10633" y="15145"/>
                    <a:pt x="10645" y="15157"/>
                    <a:pt x="10657" y="15157"/>
                  </a:cubicBezTo>
                  <a:cubicBezTo>
                    <a:pt x="10716" y="15169"/>
                    <a:pt x="10764" y="15193"/>
                    <a:pt x="10823" y="15205"/>
                  </a:cubicBezTo>
                  <a:cubicBezTo>
                    <a:pt x="10859" y="15217"/>
                    <a:pt x="10883" y="15217"/>
                    <a:pt x="10930" y="15229"/>
                  </a:cubicBezTo>
                  <a:lnTo>
                    <a:pt x="11109" y="15276"/>
                  </a:lnTo>
                  <a:cubicBezTo>
                    <a:pt x="11121" y="15276"/>
                    <a:pt x="11157" y="15288"/>
                    <a:pt x="11168" y="15288"/>
                  </a:cubicBezTo>
                  <a:lnTo>
                    <a:pt x="11180" y="15288"/>
                  </a:lnTo>
                  <a:cubicBezTo>
                    <a:pt x="11240" y="15312"/>
                    <a:pt x="11288" y="15312"/>
                    <a:pt x="11347" y="15324"/>
                  </a:cubicBezTo>
                  <a:cubicBezTo>
                    <a:pt x="11371" y="15324"/>
                    <a:pt x="11407" y="15336"/>
                    <a:pt x="11430" y="15336"/>
                  </a:cubicBezTo>
                  <a:cubicBezTo>
                    <a:pt x="11514" y="15348"/>
                    <a:pt x="11585" y="15372"/>
                    <a:pt x="11657" y="15372"/>
                  </a:cubicBezTo>
                  <a:lnTo>
                    <a:pt x="11692" y="15372"/>
                  </a:lnTo>
                  <a:cubicBezTo>
                    <a:pt x="11776" y="15383"/>
                    <a:pt x="11847" y="15395"/>
                    <a:pt x="11942" y="15395"/>
                  </a:cubicBezTo>
                  <a:lnTo>
                    <a:pt x="12002" y="15395"/>
                  </a:lnTo>
                  <a:cubicBezTo>
                    <a:pt x="12061" y="15395"/>
                    <a:pt x="12133" y="15407"/>
                    <a:pt x="12192" y="15407"/>
                  </a:cubicBezTo>
                  <a:lnTo>
                    <a:pt x="12288" y="15407"/>
                  </a:lnTo>
                  <a:cubicBezTo>
                    <a:pt x="12347" y="15407"/>
                    <a:pt x="12383" y="15431"/>
                    <a:pt x="12442" y="15431"/>
                  </a:cubicBezTo>
                  <a:lnTo>
                    <a:pt x="13324" y="15431"/>
                  </a:lnTo>
                  <a:cubicBezTo>
                    <a:pt x="13383" y="15431"/>
                    <a:pt x="13443" y="15431"/>
                    <a:pt x="13502" y="15407"/>
                  </a:cubicBezTo>
                  <a:cubicBezTo>
                    <a:pt x="13538" y="15407"/>
                    <a:pt x="13574" y="15407"/>
                    <a:pt x="13609" y="15395"/>
                  </a:cubicBezTo>
                  <a:cubicBezTo>
                    <a:pt x="13669" y="15395"/>
                    <a:pt x="13728" y="15383"/>
                    <a:pt x="13776" y="15383"/>
                  </a:cubicBezTo>
                  <a:lnTo>
                    <a:pt x="13871" y="15383"/>
                  </a:lnTo>
                  <a:cubicBezTo>
                    <a:pt x="13966" y="15372"/>
                    <a:pt x="14050" y="15372"/>
                    <a:pt x="14145" y="15348"/>
                  </a:cubicBezTo>
                  <a:lnTo>
                    <a:pt x="14193" y="15348"/>
                  </a:lnTo>
                  <a:cubicBezTo>
                    <a:pt x="14288" y="15336"/>
                    <a:pt x="14383" y="15324"/>
                    <a:pt x="14490" y="15312"/>
                  </a:cubicBezTo>
                  <a:lnTo>
                    <a:pt x="14514" y="15312"/>
                  </a:lnTo>
                  <a:cubicBezTo>
                    <a:pt x="14550" y="15312"/>
                    <a:pt x="14574" y="15288"/>
                    <a:pt x="14586" y="15288"/>
                  </a:cubicBezTo>
                  <a:cubicBezTo>
                    <a:pt x="14633" y="15276"/>
                    <a:pt x="14681" y="15276"/>
                    <a:pt x="14728" y="15264"/>
                  </a:cubicBezTo>
                  <a:cubicBezTo>
                    <a:pt x="14764" y="15252"/>
                    <a:pt x="14800" y="15252"/>
                    <a:pt x="14848" y="15229"/>
                  </a:cubicBezTo>
                  <a:cubicBezTo>
                    <a:pt x="14883" y="15217"/>
                    <a:pt x="14931" y="15217"/>
                    <a:pt x="14978" y="15205"/>
                  </a:cubicBezTo>
                  <a:cubicBezTo>
                    <a:pt x="15026" y="15193"/>
                    <a:pt x="15050" y="15193"/>
                    <a:pt x="15086" y="15169"/>
                  </a:cubicBezTo>
                  <a:cubicBezTo>
                    <a:pt x="15121" y="15157"/>
                    <a:pt x="15169" y="15145"/>
                    <a:pt x="15217" y="15145"/>
                  </a:cubicBezTo>
                  <a:cubicBezTo>
                    <a:pt x="15240" y="15133"/>
                    <a:pt x="15288" y="15133"/>
                    <a:pt x="15324" y="15110"/>
                  </a:cubicBezTo>
                  <a:lnTo>
                    <a:pt x="15455" y="15074"/>
                  </a:lnTo>
                  <a:cubicBezTo>
                    <a:pt x="15467" y="15074"/>
                    <a:pt x="15502" y="15050"/>
                    <a:pt x="15514" y="15050"/>
                  </a:cubicBezTo>
                  <a:cubicBezTo>
                    <a:pt x="15526" y="15050"/>
                    <a:pt x="15538" y="15038"/>
                    <a:pt x="15562" y="15038"/>
                  </a:cubicBezTo>
                  <a:cubicBezTo>
                    <a:pt x="15633" y="15014"/>
                    <a:pt x="15705" y="14979"/>
                    <a:pt x="15776" y="14967"/>
                  </a:cubicBezTo>
                  <a:cubicBezTo>
                    <a:pt x="15800" y="14967"/>
                    <a:pt x="15812" y="14955"/>
                    <a:pt x="15824" y="14955"/>
                  </a:cubicBezTo>
                  <a:cubicBezTo>
                    <a:pt x="15919" y="14919"/>
                    <a:pt x="16002" y="14871"/>
                    <a:pt x="16098" y="14848"/>
                  </a:cubicBezTo>
                  <a:cubicBezTo>
                    <a:pt x="16121" y="14836"/>
                    <a:pt x="16133" y="14836"/>
                    <a:pt x="16169" y="14812"/>
                  </a:cubicBezTo>
                  <a:cubicBezTo>
                    <a:pt x="16229" y="14788"/>
                    <a:pt x="16300" y="14752"/>
                    <a:pt x="16360" y="14729"/>
                  </a:cubicBezTo>
                  <a:cubicBezTo>
                    <a:pt x="16395" y="14717"/>
                    <a:pt x="16407" y="14693"/>
                    <a:pt x="16431" y="14693"/>
                  </a:cubicBezTo>
                  <a:cubicBezTo>
                    <a:pt x="16526" y="14657"/>
                    <a:pt x="16598" y="14610"/>
                    <a:pt x="16669" y="14562"/>
                  </a:cubicBezTo>
                  <a:cubicBezTo>
                    <a:pt x="16693" y="14550"/>
                    <a:pt x="16717" y="14538"/>
                    <a:pt x="16729" y="14514"/>
                  </a:cubicBezTo>
                  <a:cubicBezTo>
                    <a:pt x="16753" y="14502"/>
                    <a:pt x="16776" y="14490"/>
                    <a:pt x="16788" y="14490"/>
                  </a:cubicBezTo>
                  <a:cubicBezTo>
                    <a:pt x="16824" y="14479"/>
                    <a:pt x="16848" y="14443"/>
                    <a:pt x="16883" y="14431"/>
                  </a:cubicBezTo>
                  <a:cubicBezTo>
                    <a:pt x="16907" y="14419"/>
                    <a:pt x="16943" y="14383"/>
                    <a:pt x="16967" y="14371"/>
                  </a:cubicBezTo>
                  <a:cubicBezTo>
                    <a:pt x="17003" y="14360"/>
                    <a:pt x="17026" y="14324"/>
                    <a:pt x="17062" y="14312"/>
                  </a:cubicBezTo>
                  <a:cubicBezTo>
                    <a:pt x="17086" y="14300"/>
                    <a:pt x="17122" y="14264"/>
                    <a:pt x="17134" y="14252"/>
                  </a:cubicBezTo>
                  <a:cubicBezTo>
                    <a:pt x="17169" y="14240"/>
                    <a:pt x="17193" y="14205"/>
                    <a:pt x="17229" y="14193"/>
                  </a:cubicBezTo>
                  <a:cubicBezTo>
                    <a:pt x="17253" y="14181"/>
                    <a:pt x="17264" y="14145"/>
                    <a:pt x="17300" y="14133"/>
                  </a:cubicBezTo>
                  <a:cubicBezTo>
                    <a:pt x="17324" y="14121"/>
                    <a:pt x="17348" y="14086"/>
                    <a:pt x="17372" y="14074"/>
                  </a:cubicBezTo>
                  <a:lnTo>
                    <a:pt x="17407" y="14038"/>
                  </a:lnTo>
                  <a:cubicBezTo>
                    <a:pt x="17419" y="14026"/>
                    <a:pt x="17443" y="14014"/>
                    <a:pt x="17467" y="13979"/>
                  </a:cubicBezTo>
                  <a:lnTo>
                    <a:pt x="17479" y="13967"/>
                  </a:lnTo>
                  <a:cubicBezTo>
                    <a:pt x="17526" y="13919"/>
                    <a:pt x="17550" y="13895"/>
                    <a:pt x="17586" y="13848"/>
                  </a:cubicBezTo>
                  <a:lnTo>
                    <a:pt x="17610" y="13824"/>
                  </a:lnTo>
                  <a:cubicBezTo>
                    <a:pt x="17645" y="13788"/>
                    <a:pt x="17669" y="13740"/>
                    <a:pt x="17705" y="13717"/>
                  </a:cubicBezTo>
                  <a:lnTo>
                    <a:pt x="17717" y="13705"/>
                  </a:lnTo>
                  <a:lnTo>
                    <a:pt x="17729" y="13681"/>
                  </a:lnTo>
                  <a:cubicBezTo>
                    <a:pt x="17741" y="13669"/>
                    <a:pt x="17741" y="13657"/>
                    <a:pt x="17765" y="13657"/>
                  </a:cubicBezTo>
                  <a:cubicBezTo>
                    <a:pt x="17788" y="13621"/>
                    <a:pt x="17800" y="13586"/>
                    <a:pt x="17836" y="13550"/>
                  </a:cubicBezTo>
                  <a:cubicBezTo>
                    <a:pt x="17848" y="13538"/>
                    <a:pt x="17860" y="13502"/>
                    <a:pt x="17860" y="13490"/>
                  </a:cubicBezTo>
                  <a:cubicBezTo>
                    <a:pt x="17884" y="13467"/>
                    <a:pt x="17907" y="13431"/>
                    <a:pt x="17919" y="13407"/>
                  </a:cubicBezTo>
                  <a:cubicBezTo>
                    <a:pt x="17919" y="13383"/>
                    <a:pt x="17943" y="13383"/>
                    <a:pt x="17943" y="13371"/>
                  </a:cubicBezTo>
                  <a:cubicBezTo>
                    <a:pt x="17943" y="13359"/>
                    <a:pt x="17955" y="13347"/>
                    <a:pt x="17955" y="13347"/>
                  </a:cubicBezTo>
                  <a:cubicBezTo>
                    <a:pt x="17967" y="13312"/>
                    <a:pt x="17979" y="13288"/>
                    <a:pt x="18003" y="13264"/>
                  </a:cubicBezTo>
                  <a:cubicBezTo>
                    <a:pt x="18015" y="13252"/>
                    <a:pt x="18015" y="13228"/>
                    <a:pt x="18026" y="13193"/>
                  </a:cubicBezTo>
                  <a:cubicBezTo>
                    <a:pt x="18038" y="13157"/>
                    <a:pt x="18062" y="13133"/>
                    <a:pt x="18062" y="13121"/>
                  </a:cubicBezTo>
                  <a:cubicBezTo>
                    <a:pt x="18062" y="13097"/>
                    <a:pt x="18074" y="13086"/>
                    <a:pt x="18074" y="13074"/>
                  </a:cubicBezTo>
                  <a:cubicBezTo>
                    <a:pt x="18074" y="13062"/>
                    <a:pt x="18074" y="13062"/>
                    <a:pt x="18086" y="13050"/>
                  </a:cubicBezTo>
                  <a:cubicBezTo>
                    <a:pt x="18098" y="13014"/>
                    <a:pt x="18098" y="13002"/>
                    <a:pt x="18122" y="12966"/>
                  </a:cubicBezTo>
                  <a:cubicBezTo>
                    <a:pt x="18122" y="12943"/>
                    <a:pt x="18134" y="12931"/>
                    <a:pt x="18134" y="12895"/>
                  </a:cubicBezTo>
                  <a:cubicBezTo>
                    <a:pt x="18134" y="12859"/>
                    <a:pt x="18146" y="12847"/>
                    <a:pt x="18146" y="12824"/>
                  </a:cubicBezTo>
                  <a:cubicBezTo>
                    <a:pt x="18146" y="12800"/>
                    <a:pt x="18146" y="12788"/>
                    <a:pt x="18157" y="12776"/>
                  </a:cubicBezTo>
                  <a:lnTo>
                    <a:pt x="18157" y="12764"/>
                  </a:lnTo>
                  <a:cubicBezTo>
                    <a:pt x="18157" y="12728"/>
                    <a:pt x="18169" y="12705"/>
                    <a:pt x="18169" y="12693"/>
                  </a:cubicBezTo>
                  <a:cubicBezTo>
                    <a:pt x="18169" y="12657"/>
                    <a:pt x="18169" y="12645"/>
                    <a:pt x="18193" y="12609"/>
                  </a:cubicBezTo>
                  <a:lnTo>
                    <a:pt x="18193" y="12538"/>
                  </a:lnTo>
                  <a:lnTo>
                    <a:pt x="18193" y="12466"/>
                  </a:lnTo>
                  <a:lnTo>
                    <a:pt x="18193" y="12455"/>
                  </a:lnTo>
                  <a:lnTo>
                    <a:pt x="18193" y="11240"/>
                  </a:lnTo>
                  <a:cubicBezTo>
                    <a:pt x="18204" y="11212"/>
                    <a:pt x="18210" y="11203"/>
                    <a:pt x="18213" y="11203"/>
                  </a:cubicBezTo>
                  <a:cubicBezTo>
                    <a:pt x="18217" y="11203"/>
                    <a:pt x="18217" y="11215"/>
                    <a:pt x="18217" y="11228"/>
                  </a:cubicBezTo>
                  <a:cubicBezTo>
                    <a:pt x="18253" y="10407"/>
                    <a:pt x="17729" y="9597"/>
                    <a:pt x="16657" y="8978"/>
                  </a:cubicBezTo>
                  <a:cubicBezTo>
                    <a:pt x="15623" y="8383"/>
                    <a:pt x="14282" y="8085"/>
                    <a:pt x="12939" y="8085"/>
                  </a:cubicBezTo>
                  <a:cubicBezTo>
                    <a:pt x="12133" y="8085"/>
                    <a:pt x="11326" y="8192"/>
                    <a:pt x="10585" y="8406"/>
                  </a:cubicBezTo>
                  <a:lnTo>
                    <a:pt x="10585" y="8323"/>
                  </a:lnTo>
                  <a:lnTo>
                    <a:pt x="10585" y="8252"/>
                  </a:lnTo>
                  <a:lnTo>
                    <a:pt x="10585" y="8240"/>
                  </a:lnTo>
                  <a:lnTo>
                    <a:pt x="10585" y="7109"/>
                  </a:lnTo>
                  <a:cubicBezTo>
                    <a:pt x="10585" y="6954"/>
                    <a:pt x="10573" y="6799"/>
                    <a:pt x="10537" y="6644"/>
                  </a:cubicBezTo>
                  <a:lnTo>
                    <a:pt x="10537" y="6632"/>
                  </a:lnTo>
                  <a:cubicBezTo>
                    <a:pt x="10537" y="6609"/>
                    <a:pt x="10537" y="6597"/>
                    <a:pt x="10561" y="6585"/>
                  </a:cubicBezTo>
                  <a:lnTo>
                    <a:pt x="10561" y="6573"/>
                  </a:lnTo>
                  <a:cubicBezTo>
                    <a:pt x="10561" y="6537"/>
                    <a:pt x="10573" y="6513"/>
                    <a:pt x="10573" y="6501"/>
                  </a:cubicBezTo>
                  <a:cubicBezTo>
                    <a:pt x="10573" y="6466"/>
                    <a:pt x="10573" y="6454"/>
                    <a:pt x="10585" y="6418"/>
                  </a:cubicBezTo>
                  <a:lnTo>
                    <a:pt x="10585" y="6347"/>
                  </a:lnTo>
                  <a:lnTo>
                    <a:pt x="10585" y="6275"/>
                  </a:lnTo>
                  <a:lnTo>
                    <a:pt x="10585" y="6251"/>
                  </a:lnTo>
                  <a:lnTo>
                    <a:pt x="10585" y="5120"/>
                  </a:lnTo>
                  <a:cubicBezTo>
                    <a:pt x="10585" y="4977"/>
                    <a:pt x="10573" y="4811"/>
                    <a:pt x="10537" y="4668"/>
                  </a:cubicBezTo>
                  <a:lnTo>
                    <a:pt x="10537" y="4644"/>
                  </a:lnTo>
                  <a:cubicBezTo>
                    <a:pt x="10537" y="4632"/>
                    <a:pt x="10537" y="4620"/>
                    <a:pt x="10561" y="4608"/>
                  </a:cubicBezTo>
                  <a:lnTo>
                    <a:pt x="10561" y="4585"/>
                  </a:lnTo>
                  <a:cubicBezTo>
                    <a:pt x="10561" y="4561"/>
                    <a:pt x="10573" y="4525"/>
                    <a:pt x="10573" y="4513"/>
                  </a:cubicBezTo>
                  <a:cubicBezTo>
                    <a:pt x="10573" y="4489"/>
                    <a:pt x="10573" y="4465"/>
                    <a:pt x="10585" y="4442"/>
                  </a:cubicBezTo>
                  <a:lnTo>
                    <a:pt x="10585" y="4370"/>
                  </a:lnTo>
                  <a:lnTo>
                    <a:pt x="10585" y="4287"/>
                  </a:lnTo>
                  <a:lnTo>
                    <a:pt x="10585" y="4275"/>
                  </a:lnTo>
                  <a:lnTo>
                    <a:pt x="10585" y="3144"/>
                  </a:lnTo>
                  <a:cubicBezTo>
                    <a:pt x="10621" y="2322"/>
                    <a:pt x="10097" y="1513"/>
                    <a:pt x="9025" y="894"/>
                  </a:cubicBezTo>
                  <a:cubicBezTo>
                    <a:pt x="7990" y="298"/>
                    <a:pt x="6635" y="1"/>
                    <a:pt x="5281" y="1"/>
                  </a:cubicBezTo>
                  <a:close/>
                </a:path>
              </a:pathLst>
            </a:custGeom>
            <a:solidFill>
              <a:srgbClr val="616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0"/>
            <p:cNvSpPr/>
            <p:nvPr/>
          </p:nvSpPr>
          <p:spPr>
            <a:xfrm>
              <a:off x="4936843" y="3074202"/>
              <a:ext cx="313257" cy="180738"/>
            </a:xfrm>
            <a:custGeom>
              <a:avLst/>
              <a:gdLst/>
              <a:ahLst/>
              <a:cxnLst/>
              <a:rect l="l" t="t" r="r" b="b"/>
              <a:pathLst>
                <a:path w="10609" h="6121" extrusionOk="0">
                  <a:moveTo>
                    <a:pt x="5281" y="1"/>
                  </a:moveTo>
                  <a:cubicBezTo>
                    <a:pt x="3927" y="1"/>
                    <a:pt x="2572" y="298"/>
                    <a:pt x="1536" y="894"/>
                  </a:cubicBezTo>
                  <a:cubicBezTo>
                    <a:pt x="512" y="1489"/>
                    <a:pt x="1" y="2275"/>
                    <a:pt x="1" y="3049"/>
                  </a:cubicBezTo>
                  <a:lnTo>
                    <a:pt x="1" y="3120"/>
                  </a:lnTo>
                  <a:cubicBezTo>
                    <a:pt x="36" y="3168"/>
                    <a:pt x="36" y="3203"/>
                    <a:pt x="36" y="3215"/>
                  </a:cubicBezTo>
                  <a:cubicBezTo>
                    <a:pt x="36" y="3239"/>
                    <a:pt x="36" y="3263"/>
                    <a:pt x="48" y="3287"/>
                  </a:cubicBezTo>
                  <a:cubicBezTo>
                    <a:pt x="48" y="3322"/>
                    <a:pt x="48" y="3334"/>
                    <a:pt x="60" y="3358"/>
                  </a:cubicBezTo>
                  <a:cubicBezTo>
                    <a:pt x="60" y="3394"/>
                    <a:pt x="72" y="3406"/>
                    <a:pt x="72" y="3441"/>
                  </a:cubicBezTo>
                  <a:cubicBezTo>
                    <a:pt x="72" y="3465"/>
                    <a:pt x="96" y="3477"/>
                    <a:pt x="96" y="3513"/>
                  </a:cubicBezTo>
                  <a:cubicBezTo>
                    <a:pt x="96" y="3537"/>
                    <a:pt x="108" y="3561"/>
                    <a:pt x="108" y="3584"/>
                  </a:cubicBezTo>
                  <a:cubicBezTo>
                    <a:pt x="108" y="3620"/>
                    <a:pt x="120" y="3632"/>
                    <a:pt x="120" y="3656"/>
                  </a:cubicBezTo>
                  <a:cubicBezTo>
                    <a:pt x="131" y="3691"/>
                    <a:pt x="131" y="3703"/>
                    <a:pt x="155" y="3739"/>
                  </a:cubicBezTo>
                  <a:cubicBezTo>
                    <a:pt x="167" y="3763"/>
                    <a:pt x="167" y="3775"/>
                    <a:pt x="179" y="3811"/>
                  </a:cubicBezTo>
                  <a:cubicBezTo>
                    <a:pt x="191" y="3834"/>
                    <a:pt x="215" y="3858"/>
                    <a:pt x="215" y="3882"/>
                  </a:cubicBezTo>
                  <a:cubicBezTo>
                    <a:pt x="227" y="3918"/>
                    <a:pt x="227" y="3930"/>
                    <a:pt x="239" y="3953"/>
                  </a:cubicBezTo>
                  <a:cubicBezTo>
                    <a:pt x="251" y="3989"/>
                    <a:pt x="274" y="4001"/>
                    <a:pt x="286" y="4037"/>
                  </a:cubicBezTo>
                  <a:cubicBezTo>
                    <a:pt x="298" y="4061"/>
                    <a:pt x="310" y="4072"/>
                    <a:pt x="334" y="4108"/>
                  </a:cubicBezTo>
                  <a:cubicBezTo>
                    <a:pt x="346" y="4132"/>
                    <a:pt x="358" y="4156"/>
                    <a:pt x="370" y="4180"/>
                  </a:cubicBezTo>
                  <a:cubicBezTo>
                    <a:pt x="393" y="4192"/>
                    <a:pt x="405" y="4227"/>
                    <a:pt x="417" y="4239"/>
                  </a:cubicBezTo>
                  <a:cubicBezTo>
                    <a:pt x="429" y="4275"/>
                    <a:pt x="453" y="4287"/>
                    <a:pt x="477" y="4311"/>
                  </a:cubicBezTo>
                  <a:cubicBezTo>
                    <a:pt x="489" y="4334"/>
                    <a:pt x="512" y="4358"/>
                    <a:pt x="524" y="4370"/>
                  </a:cubicBezTo>
                  <a:cubicBezTo>
                    <a:pt x="536" y="4406"/>
                    <a:pt x="572" y="4418"/>
                    <a:pt x="584" y="4453"/>
                  </a:cubicBezTo>
                  <a:cubicBezTo>
                    <a:pt x="596" y="4465"/>
                    <a:pt x="608" y="4489"/>
                    <a:pt x="643" y="4513"/>
                  </a:cubicBezTo>
                  <a:cubicBezTo>
                    <a:pt x="655" y="4537"/>
                    <a:pt x="691" y="4549"/>
                    <a:pt x="715" y="4584"/>
                  </a:cubicBezTo>
                  <a:lnTo>
                    <a:pt x="774" y="4644"/>
                  </a:lnTo>
                  <a:lnTo>
                    <a:pt x="846" y="4715"/>
                  </a:lnTo>
                  <a:lnTo>
                    <a:pt x="905" y="4775"/>
                  </a:lnTo>
                  <a:cubicBezTo>
                    <a:pt x="941" y="4811"/>
                    <a:pt x="965" y="4823"/>
                    <a:pt x="1001" y="4846"/>
                  </a:cubicBezTo>
                  <a:cubicBezTo>
                    <a:pt x="1013" y="4858"/>
                    <a:pt x="1048" y="4882"/>
                    <a:pt x="1060" y="4906"/>
                  </a:cubicBezTo>
                  <a:cubicBezTo>
                    <a:pt x="1084" y="4942"/>
                    <a:pt x="1120" y="4954"/>
                    <a:pt x="1144" y="4977"/>
                  </a:cubicBezTo>
                  <a:cubicBezTo>
                    <a:pt x="1179" y="5001"/>
                    <a:pt x="1191" y="5013"/>
                    <a:pt x="1227" y="5025"/>
                  </a:cubicBezTo>
                  <a:cubicBezTo>
                    <a:pt x="1263" y="5061"/>
                    <a:pt x="1298" y="5085"/>
                    <a:pt x="1346" y="5096"/>
                  </a:cubicBezTo>
                  <a:cubicBezTo>
                    <a:pt x="1358" y="5120"/>
                    <a:pt x="1370" y="5132"/>
                    <a:pt x="1405" y="5144"/>
                  </a:cubicBezTo>
                  <a:cubicBezTo>
                    <a:pt x="1453" y="5192"/>
                    <a:pt x="1513" y="5215"/>
                    <a:pt x="1596" y="5263"/>
                  </a:cubicBezTo>
                  <a:cubicBezTo>
                    <a:pt x="1655" y="5299"/>
                    <a:pt x="1715" y="5335"/>
                    <a:pt x="1786" y="5370"/>
                  </a:cubicBezTo>
                  <a:cubicBezTo>
                    <a:pt x="1798" y="5382"/>
                    <a:pt x="1834" y="5382"/>
                    <a:pt x="1846" y="5394"/>
                  </a:cubicBezTo>
                  <a:cubicBezTo>
                    <a:pt x="1894" y="5418"/>
                    <a:pt x="1929" y="5442"/>
                    <a:pt x="1977" y="5454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01"/>
                    <a:pt x="2132" y="5537"/>
                    <a:pt x="2167" y="5549"/>
                  </a:cubicBezTo>
                  <a:cubicBezTo>
                    <a:pt x="2203" y="5561"/>
                    <a:pt x="2227" y="5573"/>
                    <a:pt x="2263" y="5573"/>
                  </a:cubicBezTo>
                  <a:cubicBezTo>
                    <a:pt x="2287" y="5596"/>
                    <a:pt x="2334" y="5608"/>
                    <a:pt x="2370" y="5620"/>
                  </a:cubicBezTo>
                  <a:cubicBezTo>
                    <a:pt x="2453" y="5656"/>
                    <a:pt x="2548" y="5692"/>
                    <a:pt x="2644" y="5727"/>
                  </a:cubicBezTo>
                  <a:cubicBezTo>
                    <a:pt x="2668" y="5727"/>
                    <a:pt x="2679" y="5739"/>
                    <a:pt x="2691" y="5739"/>
                  </a:cubicBezTo>
                  <a:cubicBezTo>
                    <a:pt x="2787" y="5775"/>
                    <a:pt x="2858" y="5799"/>
                    <a:pt x="2941" y="5811"/>
                  </a:cubicBezTo>
                  <a:cubicBezTo>
                    <a:pt x="2977" y="5835"/>
                    <a:pt x="3001" y="5835"/>
                    <a:pt x="3037" y="5847"/>
                  </a:cubicBezTo>
                  <a:cubicBezTo>
                    <a:pt x="3096" y="5858"/>
                    <a:pt x="3144" y="5882"/>
                    <a:pt x="3203" y="5894"/>
                  </a:cubicBezTo>
                  <a:cubicBezTo>
                    <a:pt x="3227" y="5906"/>
                    <a:pt x="3263" y="5906"/>
                    <a:pt x="3299" y="5918"/>
                  </a:cubicBezTo>
                  <a:lnTo>
                    <a:pt x="3489" y="5966"/>
                  </a:lnTo>
                  <a:cubicBezTo>
                    <a:pt x="3513" y="5966"/>
                    <a:pt x="3537" y="5977"/>
                    <a:pt x="3572" y="5977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25"/>
                    <a:pt x="3822" y="6025"/>
                  </a:cubicBezTo>
                  <a:cubicBezTo>
                    <a:pt x="3906" y="6037"/>
                    <a:pt x="3977" y="6061"/>
                    <a:pt x="4049" y="6061"/>
                  </a:cubicBezTo>
                  <a:lnTo>
                    <a:pt x="4096" y="6061"/>
                  </a:lnTo>
                  <a:cubicBezTo>
                    <a:pt x="4180" y="6073"/>
                    <a:pt x="4263" y="6085"/>
                    <a:pt x="4346" y="6085"/>
                  </a:cubicBezTo>
                  <a:lnTo>
                    <a:pt x="4406" y="6085"/>
                  </a:lnTo>
                  <a:cubicBezTo>
                    <a:pt x="4465" y="6085"/>
                    <a:pt x="4537" y="6097"/>
                    <a:pt x="4596" y="6097"/>
                  </a:cubicBezTo>
                  <a:lnTo>
                    <a:pt x="4692" y="6097"/>
                  </a:lnTo>
                  <a:cubicBezTo>
                    <a:pt x="4751" y="6097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097"/>
                  </a:cubicBezTo>
                  <a:cubicBezTo>
                    <a:pt x="5942" y="6097"/>
                    <a:pt x="5989" y="6097"/>
                    <a:pt x="6013" y="6085"/>
                  </a:cubicBezTo>
                  <a:cubicBezTo>
                    <a:pt x="6073" y="6085"/>
                    <a:pt x="6132" y="6073"/>
                    <a:pt x="6180" y="6073"/>
                  </a:cubicBezTo>
                  <a:cubicBezTo>
                    <a:pt x="6204" y="6073"/>
                    <a:pt x="6251" y="6073"/>
                    <a:pt x="6287" y="6061"/>
                  </a:cubicBezTo>
                  <a:cubicBezTo>
                    <a:pt x="6370" y="6037"/>
                    <a:pt x="6466" y="6037"/>
                    <a:pt x="6549" y="6025"/>
                  </a:cubicBezTo>
                  <a:lnTo>
                    <a:pt x="6597" y="6025"/>
                  </a:lnTo>
                  <a:cubicBezTo>
                    <a:pt x="6704" y="6013"/>
                    <a:pt x="6787" y="6001"/>
                    <a:pt x="6894" y="5977"/>
                  </a:cubicBezTo>
                  <a:cubicBezTo>
                    <a:pt x="6918" y="5977"/>
                    <a:pt x="6966" y="5966"/>
                    <a:pt x="7001" y="5966"/>
                  </a:cubicBezTo>
                  <a:cubicBezTo>
                    <a:pt x="7037" y="5954"/>
                    <a:pt x="7085" y="5954"/>
                    <a:pt x="7132" y="5942"/>
                  </a:cubicBezTo>
                  <a:cubicBezTo>
                    <a:pt x="7180" y="5918"/>
                    <a:pt x="7204" y="5918"/>
                    <a:pt x="7240" y="5906"/>
                  </a:cubicBezTo>
                  <a:cubicBezTo>
                    <a:pt x="7275" y="5894"/>
                    <a:pt x="7323" y="5894"/>
                    <a:pt x="7370" y="5870"/>
                  </a:cubicBezTo>
                  <a:cubicBezTo>
                    <a:pt x="7394" y="5858"/>
                    <a:pt x="7442" y="5858"/>
                    <a:pt x="7478" y="5847"/>
                  </a:cubicBezTo>
                  <a:cubicBezTo>
                    <a:pt x="7513" y="5835"/>
                    <a:pt x="7561" y="5811"/>
                    <a:pt x="7609" y="5811"/>
                  </a:cubicBezTo>
                  <a:cubicBezTo>
                    <a:pt x="7632" y="5799"/>
                    <a:pt x="7680" y="5799"/>
                    <a:pt x="7716" y="5787"/>
                  </a:cubicBezTo>
                  <a:lnTo>
                    <a:pt x="7847" y="5739"/>
                  </a:lnTo>
                  <a:cubicBezTo>
                    <a:pt x="7871" y="5727"/>
                    <a:pt x="7906" y="5727"/>
                    <a:pt x="7930" y="5716"/>
                  </a:cubicBezTo>
                  <a:cubicBezTo>
                    <a:pt x="8013" y="5680"/>
                    <a:pt x="8085" y="5656"/>
                    <a:pt x="8156" y="5632"/>
                  </a:cubicBezTo>
                  <a:cubicBezTo>
                    <a:pt x="8168" y="5632"/>
                    <a:pt x="8192" y="5620"/>
                    <a:pt x="8204" y="5620"/>
                  </a:cubicBezTo>
                  <a:cubicBezTo>
                    <a:pt x="8287" y="5596"/>
                    <a:pt x="8383" y="5549"/>
                    <a:pt x="8466" y="5513"/>
                  </a:cubicBezTo>
                  <a:cubicBezTo>
                    <a:pt x="8502" y="5501"/>
                    <a:pt x="8513" y="5501"/>
                    <a:pt x="8525" y="5489"/>
                  </a:cubicBezTo>
                  <a:cubicBezTo>
                    <a:pt x="8585" y="5454"/>
                    <a:pt x="8668" y="5430"/>
                    <a:pt x="8728" y="5394"/>
                  </a:cubicBezTo>
                  <a:cubicBezTo>
                    <a:pt x="8752" y="5382"/>
                    <a:pt x="8764" y="5370"/>
                    <a:pt x="8799" y="5370"/>
                  </a:cubicBezTo>
                  <a:cubicBezTo>
                    <a:pt x="8883" y="5323"/>
                    <a:pt x="8966" y="5275"/>
                    <a:pt x="9037" y="5239"/>
                  </a:cubicBezTo>
                  <a:cubicBezTo>
                    <a:pt x="9097" y="5192"/>
                    <a:pt x="9156" y="5156"/>
                    <a:pt x="9228" y="5120"/>
                  </a:cubicBezTo>
                  <a:cubicBezTo>
                    <a:pt x="9240" y="5120"/>
                    <a:pt x="9240" y="5096"/>
                    <a:pt x="9264" y="5096"/>
                  </a:cubicBezTo>
                  <a:cubicBezTo>
                    <a:pt x="9275" y="5096"/>
                    <a:pt x="9275" y="5085"/>
                    <a:pt x="9287" y="5085"/>
                  </a:cubicBezTo>
                  <a:cubicBezTo>
                    <a:pt x="9335" y="5061"/>
                    <a:pt x="9359" y="5025"/>
                    <a:pt x="9406" y="5013"/>
                  </a:cubicBezTo>
                  <a:lnTo>
                    <a:pt x="9442" y="4977"/>
                  </a:lnTo>
                  <a:lnTo>
                    <a:pt x="9466" y="4954"/>
                  </a:lnTo>
                  <a:cubicBezTo>
                    <a:pt x="9502" y="4918"/>
                    <a:pt x="9526" y="4906"/>
                    <a:pt x="9573" y="4882"/>
                  </a:cubicBezTo>
                  <a:lnTo>
                    <a:pt x="9597" y="4846"/>
                  </a:lnTo>
                  <a:lnTo>
                    <a:pt x="9633" y="4823"/>
                  </a:lnTo>
                  <a:cubicBezTo>
                    <a:pt x="9656" y="4787"/>
                    <a:pt x="9692" y="4775"/>
                    <a:pt x="9716" y="4739"/>
                  </a:cubicBezTo>
                  <a:lnTo>
                    <a:pt x="9752" y="4715"/>
                  </a:lnTo>
                  <a:lnTo>
                    <a:pt x="9776" y="4680"/>
                  </a:lnTo>
                  <a:cubicBezTo>
                    <a:pt x="9811" y="4656"/>
                    <a:pt x="9835" y="4644"/>
                    <a:pt x="9859" y="4608"/>
                  </a:cubicBezTo>
                  <a:cubicBezTo>
                    <a:pt x="9871" y="4596"/>
                    <a:pt x="9883" y="4561"/>
                    <a:pt x="9918" y="4549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8"/>
                  </a:lnTo>
                  <a:cubicBezTo>
                    <a:pt x="10061" y="4382"/>
                    <a:pt x="10097" y="4370"/>
                    <a:pt x="10109" y="4346"/>
                  </a:cubicBezTo>
                  <a:cubicBezTo>
                    <a:pt x="10121" y="4323"/>
                    <a:pt x="10133" y="4311"/>
                    <a:pt x="10133" y="4299"/>
                  </a:cubicBezTo>
                  <a:cubicBezTo>
                    <a:pt x="10133" y="4299"/>
                    <a:pt x="10133" y="4287"/>
                    <a:pt x="10157" y="4287"/>
                  </a:cubicBezTo>
                  <a:cubicBezTo>
                    <a:pt x="10168" y="4251"/>
                    <a:pt x="10180" y="4239"/>
                    <a:pt x="10216" y="4203"/>
                  </a:cubicBezTo>
                  <a:cubicBezTo>
                    <a:pt x="10216" y="4203"/>
                    <a:pt x="10216" y="4192"/>
                    <a:pt x="10228" y="4192"/>
                  </a:cubicBezTo>
                  <a:cubicBezTo>
                    <a:pt x="10240" y="4180"/>
                    <a:pt x="10240" y="4168"/>
                    <a:pt x="10252" y="4144"/>
                  </a:cubicBezTo>
                  <a:cubicBezTo>
                    <a:pt x="10276" y="4120"/>
                    <a:pt x="10288" y="4108"/>
                    <a:pt x="10299" y="4072"/>
                  </a:cubicBezTo>
                  <a:cubicBezTo>
                    <a:pt x="10299" y="4061"/>
                    <a:pt x="10311" y="4061"/>
                    <a:pt x="10311" y="4049"/>
                  </a:cubicBezTo>
                  <a:cubicBezTo>
                    <a:pt x="10335" y="4025"/>
                    <a:pt x="10335" y="4013"/>
                    <a:pt x="10335" y="4001"/>
                  </a:cubicBezTo>
                  <a:cubicBezTo>
                    <a:pt x="10347" y="3965"/>
                    <a:pt x="10359" y="3953"/>
                    <a:pt x="10371" y="3930"/>
                  </a:cubicBezTo>
                  <a:cubicBezTo>
                    <a:pt x="10371" y="3906"/>
                    <a:pt x="10395" y="3906"/>
                    <a:pt x="10395" y="3894"/>
                  </a:cubicBezTo>
                  <a:cubicBezTo>
                    <a:pt x="10395" y="3882"/>
                    <a:pt x="10407" y="3870"/>
                    <a:pt x="10407" y="3846"/>
                  </a:cubicBezTo>
                  <a:cubicBezTo>
                    <a:pt x="10418" y="3822"/>
                    <a:pt x="10430" y="3811"/>
                    <a:pt x="10430" y="3775"/>
                  </a:cubicBezTo>
                  <a:cubicBezTo>
                    <a:pt x="10430" y="3763"/>
                    <a:pt x="10454" y="3751"/>
                    <a:pt x="10454" y="3751"/>
                  </a:cubicBezTo>
                  <a:cubicBezTo>
                    <a:pt x="10454" y="3727"/>
                    <a:pt x="10466" y="3715"/>
                    <a:pt x="10466" y="3715"/>
                  </a:cubicBezTo>
                  <a:cubicBezTo>
                    <a:pt x="10478" y="3691"/>
                    <a:pt x="10478" y="3668"/>
                    <a:pt x="10490" y="3644"/>
                  </a:cubicBezTo>
                  <a:cubicBezTo>
                    <a:pt x="10490" y="3632"/>
                    <a:pt x="10490" y="3608"/>
                    <a:pt x="10514" y="3608"/>
                  </a:cubicBezTo>
                  <a:cubicBezTo>
                    <a:pt x="10514" y="3596"/>
                    <a:pt x="10514" y="3596"/>
                    <a:pt x="10526" y="3584"/>
                  </a:cubicBezTo>
                  <a:cubicBezTo>
                    <a:pt x="10526" y="3549"/>
                    <a:pt x="10538" y="3537"/>
                    <a:pt x="10538" y="3513"/>
                  </a:cubicBezTo>
                  <a:cubicBezTo>
                    <a:pt x="10538" y="3489"/>
                    <a:pt x="10538" y="3477"/>
                    <a:pt x="10549" y="3465"/>
                  </a:cubicBezTo>
                  <a:lnTo>
                    <a:pt x="10549" y="3430"/>
                  </a:lnTo>
                  <a:cubicBezTo>
                    <a:pt x="10549" y="3406"/>
                    <a:pt x="10573" y="3394"/>
                    <a:pt x="10573" y="3358"/>
                  </a:cubicBezTo>
                  <a:lnTo>
                    <a:pt x="10573" y="3310"/>
                  </a:lnTo>
                  <a:lnTo>
                    <a:pt x="10573" y="3287"/>
                  </a:lnTo>
                  <a:cubicBezTo>
                    <a:pt x="10573" y="3251"/>
                    <a:pt x="10573" y="3239"/>
                    <a:pt x="10585" y="3215"/>
                  </a:cubicBezTo>
                  <a:lnTo>
                    <a:pt x="10585" y="3168"/>
                  </a:lnTo>
                  <a:lnTo>
                    <a:pt x="10585" y="3132"/>
                  </a:lnTo>
                  <a:cubicBezTo>
                    <a:pt x="10609" y="2322"/>
                    <a:pt x="10097" y="1501"/>
                    <a:pt x="9025" y="894"/>
                  </a:cubicBezTo>
                  <a:cubicBezTo>
                    <a:pt x="7990" y="298"/>
                    <a:pt x="6635" y="1"/>
                    <a:pt x="5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0"/>
            <p:cNvSpPr/>
            <p:nvPr/>
          </p:nvSpPr>
          <p:spPr>
            <a:xfrm>
              <a:off x="4964982" y="3089231"/>
              <a:ext cx="260167" cy="149527"/>
            </a:xfrm>
            <a:custGeom>
              <a:avLst/>
              <a:gdLst/>
              <a:ahLst/>
              <a:cxnLst/>
              <a:rect l="l" t="t" r="r" b="b"/>
              <a:pathLst>
                <a:path w="8811" h="5064" extrusionOk="0">
                  <a:moveTo>
                    <a:pt x="4407" y="1"/>
                  </a:moveTo>
                  <a:cubicBezTo>
                    <a:pt x="3289" y="1"/>
                    <a:pt x="2173" y="248"/>
                    <a:pt x="1322" y="742"/>
                  </a:cubicBezTo>
                  <a:cubicBezTo>
                    <a:pt x="476" y="1230"/>
                    <a:pt x="60" y="1873"/>
                    <a:pt x="60" y="2528"/>
                  </a:cubicBezTo>
                  <a:lnTo>
                    <a:pt x="60" y="2587"/>
                  </a:lnTo>
                  <a:cubicBezTo>
                    <a:pt x="0" y="2647"/>
                    <a:pt x="0" y="2659"/>
                    <a:pt x="0" y="2694"/>
                  </a:cubicBezTo>
                  <a:cubicBezTo>
                    <a:pt x="0" y="2706"/>
                    <a:pt x="0" y="2730"/>
                    <a:pt x="12" y="2754"/>
                  </a:cubicBezTo>
                  <a:cubicBezTo>
                    <a:pt x="12" y="2766"/>
                    <a:pt x="12" y="2790"/>
                    <a:pt x="36" y="2813"/>
                  </a:cubicBezTo>
                  <a:cubicBezTo>
                    <a:pt x="36" y="2825"/>
                    <a:pt x="48" y="2849"/>
                    <a:pt x="48" y="2861"/>
                  </a:cubicBezTo>
                  <a:cubicBezTo>
                    <a:pt x="48" y="2885"/>
                    <a:pt x="60" y="2909"/>
                    <a:pt x="60" y="2921"/>
                  </a:cubicBezTo>
                  <a:cubicBezTo>
                    <a:pt x="60" y="2944"/>
                    <a:pt x="71" y="2968"/>
                    <a:pt x="71" y="2980"/>
                  </a:cubicBezTo>
                  <a:cubicBezTo>
                    <a:pt x="71" y="3004"/>
                    <a:pt x="95" y="3028"/>
                    <a:pt x="95" y="3040"/>
                  </a:cubicBezTo>
                  <a:cubicBezTo>
                    <a:pt x="95" y="3063"/>
                    <a:pt x="107" y="3087"/>
                    <a:pt x="119" y="3099"/>
                  </a:cubicBezTo>
                  <a:cubicBezTo>
                    <a:pt x="119" y="3123"/>
                    <a:pt x="131" y="3147"/>
                    <a:pt x="131" y="3159"/>
                  </a:cubicBezTo>
                  <a:cubicBezTo>
                    <a:pt x="155" y="3182"/>
                    <a:pt x="155" y="3206"/>
                    <a:pt x="167" y="3218"/>
                  </a:cubicBezTo>
                  <a:cubicBezTo>
                    <a:pt x="179" y="3242"/>
                    <a:pt x="179" y="3266"/>
                    <a:pt x="191" y="3278"/>
                  </a:cubicBezTo>
                  <a:cubicBezTo>
                    <a:pt x="214" y="3302"/>
                    <a:pt x="226" y="3325"/>
                    <a:pt x="226" y="3337"/>
                  </a:cubicBezTo>
                  <a:cubicBezTo>
                    <a:pt x="238" y="3361"/>
                    <a:pt x="238" y="3385"/>
                    <a:pt x="250" y="3397"/>
                  </a:cubicBezTo>
                  <a:cubicBezTo>
                    <a:pt x="274" y="3421"/>
                    <a:pt x="286" y="3444"/>
                    <a:pt x="298" y="3456"/>
                  </a:cubicBezTo>
                  <a:cubicBezTo>
                    <a:pt x="310" y="3480"/>
                    <a:pt x="333" y="3492"/>
                    <a:pt x="333" y="3516"/>
                  </a:cubicBezTo>
                  <a:cubicBezTo>
                    <a:pt x="345" y="3540"/>
                    <a:pt x="357" y="3563"/>
                    <a:pt x="369" y="3575"/>
                  </a:cubicBezTo>
                  <a:cubicBezTo>
                    <a:pt x="393" y="3599"/>
                    <a:pt x="405" y="3611"/>
                    <a:pt x="417" y="3635"/>
                  </a:cubicBezTo>
                  <a:cubicBezTo>
                    <a:pt x="429" y="3659"/>
                    <a:pt x="452" y="3683"/>
                    <a:pt x="464" y="3694"/>
                  </a:cubicBezTo>
                  <a:cubicBezTo>
                    <a:pt x="476" y="3718"/>
                    <a:pt x="488" y="3730"/>
                    <a:pt x="512" y="3754"/>
                  </a:cubicBezTo>
                  <a:lnTo>
                    <a:pt x="572" y="3814"/>
                  </a:lnTo>
                  <a:lnTo>
                    <a:pt x="607" y="3861"/>
                  </a:lnTo>
                  <a:lnTo>
                    <a:pt x="667" y="3921"/>
                  </a:lnTo>
                  <a:lnTo>
                    <a:pt x="714" y="3968"/>
                  </a:lnTo>
                  <a:cubicBezTo>
                    <a:pt x="750" y="3980"/>
                    <a:pt x="762" y="4016"/>
                    <a:pt x="786" y="4028"/>
                  </a:cubicBezTo>
                  <a:cubicBezTo>
                    <a:pt x="810" y="4040"/>
                    <a:pt x="822" y="4052"/>
                    <a:pt x="845" y="4075"/>
                  </a:cubicBezTo>
                  <a:cubicBezTo>
                    <a:pt x="881" y="4087"/>
                    <a:pt x="905" y="4111"/>
                    <a:pt x="929" y="4135"/>
                  </a:cubicBezTo>
                  <a:cubicBezTo>
                    <a:pt x="941" y="4147"/>
                    <a:pt x="953" y="4159"/>
                    <a:pt x="988" y="4171"/>
                  </a:cubicBezTo>
                  <a:cubicBezTo>
                    <a:pt x="1012" y="4206"/>
                    <a:pt x="1048" y="4218"/>
                    <a:pt x="1083" y="4230"/>
                  </a:cubicBezTo>
                  <a:cubicBezTo>
                    <a:pt x="1107" y="4254"/>
                    <a:pt x="1119" y="4254"/>
                    <a:pt x="1131" y="4266"/>
                  </a:cubicBezTo>
                  <a:cubicBezTo>
                    <a:pt x="1179" y="4290"/>
                    <a:pt x="1238" y="4325"/>
                    <a:pt x="1286" y="4349"/>
                  </a:cubicBezTo>
                  <a:cubicBezTo>
                    <a:pt x="1322" y="4385"/>
                    <a:pt x="1381" y="4409"/>
                    <a:pt x="1441" y="4445"/>
                  </a:cubicBezTo>
                  <a:cubicBezTo>
                    <a:pt x="1464" y="4456"/>
                    <a:pt x="1476" y="4456"/>
                    <a:pt x="1500" y="4468"/>
                  </a:cubicBezTo>
                  <a:cubicBezTo>
                    <a:pt x="1536" y="4492"/>
                    <a:pt x="1584" y="4504"/>
                    <a:pt x="1607" y="4528"/>
                  </a:cubicBezTo>
                  <a:cubicBezTo>
                    <a:pt x="1619" y="4552"/>
                    <a:pt x="1655" y="4552"/>
                    <a:pt x="1667" y="4564"/>
                  </a:cubicBezTo>
                  <a:cubicBezTo>
                    <a:pt x="1703" y="4576"/>
                    <a:pt x="1738" y="4587"/>
                    <a:pt x="1774" y="4611"/>
                  </a:cubicBezTo>
                  <a:cubicBezTo>
                    <a:pt x="1798" y="4623"/>
                    <a:pt x="1822" y="4623"/>
                    <a:pt x="1845" y="4635"/>
                  </a:cubicBezTo>
                  <a:cubicBezTo>
                    <a:pt x="1881" y="4647"/>
                    <a:pt x="1905" y="4671"/>
                    <a:pt x="1941" y="4671"/>
                  </a:cubicBezTo>
                  <a:cubicBezTo>
                    <a:pt x="2012" y="4695"/>
                    <a:pt x="2084" y="4730"/>
                    <a:pt x="2179" y="4754"/>
                  </a:cubicBezTo>
                  <a:cubicBezTo>
                    <a:pt x="2191" y="4754"/>
                    <a:pt x="2203" y="4766"/>
                    <a:pt x="2203" y="4766"/>
                  </a:cubicBezTo>
                  <a:cubicBezTo>
                    <a:pt x="2274" y="4802"/>
                    <a:pt x="2334" y="4814"/>
                    <a:pt x="2417" y="4826"/>
                  </a:cubicBezTo>
                  <a:cubicBezTo>
                    <a:pt x="2441" y="4826"/>
                    <a:pt x="2453" y="4849"/>
                    <a:pt x="2488" y="4849"/>
                  </a:cubicBezTo>
                  <a:cubicBezTo>
                    <a:pt x="2536" y="4861"/>
                    <a:pt x="2572" y="4873"/>
                    <a:pt x="2619" y="4873"/>
                  </a:cubicBezTo>
                  <a:cubicBezTo>
                    <a:pt x="2655" y="4873"/>
                    <a:pt x="2679" y="4885"/>
                    <a:pt x="2691" y="4885"/>
                  </a:cubicBezTo>
                  <a:cubicBezTo>
                    <a:pt x="2738" y="4909"/>
                    <a:pt x="2798" y="4921"/>
                    <a:pt x="2846" y="4921"/>
                  </a:cubicBezTo>
                  <a:cubicBezTo>
                    <a:pt x="2869" y="4921"/>
                    <a:pt x="2893" y="4933"/>
                    <a:pt x="2917" y="4933"/>
                  </a:cubicBezTo>
                  <a:cubicBezTo>
                    <a:pt x="2965" y="4945"/>
                    <a:pt x="3012" y="4945"/>
                    <a:pt x="3048" y="4968"/>
                  </a:cubicBezTo>
                  <a:cubicBezTo>
                    <a:pt x="3084" y="4968"/>
                    <a:pt x="3096" y="4980"/>
                    <a:pt x="3131" y="4980"/>
                  </a:cubicBezTo>
                  <a:cubicBezTo>
                    <a:pt x="3191" y="4992"/>
                    <a:pt x="3250" y="4992"/>
                    <a:pt x="3310" y="5004"/>
                  </a:cubicBezTo>
                  <a:lnTo>
                    <a:pt x="3334" y="5004"/>
                  </a:lnTo>
                  <a:cubicBezTo>
                    <a:pt x="3405" y="5028"/>
                    <a:pt x="3465" y="5028"/>
                    <a:pt x="3548" y="5040"/>
                  </a:cubicBezTo>
                  <a:lnTo>
                    <a:pt x="3584" y="5040"/>
                  </a:lnTo>
                  <a:cubicBezTo>
                    <a:pt x="3643" y="5040"/>
                    <a:pt x="3691" y="5052"/>
                    <a:pt x="3750" y="5052"/>
                  </a:cubicBezTo>
                  <a:lnTo>
                    <a:pt x="3822" y="5052"/>
                  </a:lnTo>
                  <a:cubicBezTo>
                    <a:pt x="3870" y="5052"/>
                    <a:pt x="3917" y="5052"/>
                    <a:pt x="3965" y="5064"/>
                  </a:cubicBezTo>
                  <a:lnTo>
                    <a:pt x="4929" y="5064"/>
                  </a:lnTo>
                  <a:cubicBezTo>
                    <a:pt x="4977" y="5064"/>
                    <a:pt x="5013" y="5064"/>
                    <a:pt x="5060" y="5052"/>
                  </a:cubicBezTo>
                  <a:cubicBezTo>
                    <a:pt x="5096" y="5052"/>
                    <a:pt x="5120" y="5052"/>
                    <a:pt x="5155" y="5040"/>
                  </a:cubicBezTo>
                  <a:cubicBezTo>
                    <a:pt x="5227" y="5028"/>
                    <a:pt x="5298" y="5028"/>
                    <a:pt x="5370" y="5004"/>
                  </a:cubicBezTo>
                  <a:lnTo>
                    <a:pt x="5405" y="5004"/>
                  </a:lnTo>
                  <a:cubicBezTo>
                    <a:pt x="5489" y="4992"/>
                    <a:pt x="5572" y="4980"/>
                    <a:pt x="5655" y="4968"/>
                  </a:cubicBezTo>
                  <a:cubicBezTo>
                    <a:pt x="5691" y="4968"/>
                    <a:pt x="5715" y="4945"/>
                    <a:pt x="5751" y="4945"/>
                  </a:cubicBezTo>
                  <a:cubicBezTo>
                    <a:pt x="5786" y="4945"/>
                    <a:pt x="5822" y="4933"/>
                    <a:pt x="5870" y="4921"/>
                  </a:cubicBezTo>
                  <a:cubicBezTo>
                    <a:pt x="5894" y="4921"/>
                    <a:pt x="5929" y="4909"/>
                    <a:pt x="5953" y="4909"/>
                  </a:cubicBezTo>
                  <a:cubicBezTo>
                    <a:pt x="6001" y="4885"/>
                    <a:pt x="6025" y="4885"/>
                    <a:pt x="6072" y="4873"/>
                  </a:cubicBezTo>
                  <a:cubicBezTo>
                    <a:pt x="6108" y="4873"/>
                    <a:pt x="6132" y="4861"/>
                    <a:pt x="6167" y="4849"/>
                  </a:cubicBezTo>
                  <a:cubicBezTo>
                    <a:pt x="6191" y="4826"/>
                    <a:pt x="6239" y="4826"/>
                    <a:pt x="6263" y="4814"/>
                  </a:cubicBezTo>
                  <a:cubicBezTo>
                    <a:pt x="6298" y="4802"/>
                    <a:pt x="6322" y="4802"/>
                    <a:pt x="6358" y="4790"/>
                  </a:cubicBezTo>
                  <a:cubicBezTo>
                    <a:pt x="6382" y="4766"/>
                    <a:pt x="6429" y="4766"/>
                    <a:pt x="6465" y="4754"/>
                  </a:cubicBezTo>
                  <a:cubicBezTo>
                    <a:pt x="6489" y="4742"/>
                    <a:pt x="6525" y="4742"/>
                    <a:pt x="6537" y="4730"/>
                  </a:cubicBezTo>
                  <a:cubicBezTo>
                    <a:pt x="6596" y="4706"/>
                    <a:pt x="6668" y="4683"/>
                    <a:pt x="6727" y="4671"/>
                  </a:cubicBezTo>
                  <a:cubicBezTo>
                    <a:pt x="6739" y="4671"/>
                    <a:pt x="6763" y="4647"/>
                    <a:pt x="6775" y="4647"/>
                  </a:cubicBezTo>
                  <a:lnTo>
                    <a:pt x="7001" y="4564"/>
                  </a:lnTo>
                  <a:cubicBezTo>
                    <a:pt x="7013" y="4552"/>
                    <a:pt x="7025" y="4552"/>
                    <a:pt x="7060" y="4528"/>
                  </a:cubicBezTo>
                  <a:cubicBezTo>
                    <a:pt x="7120" y="4504"/>
                    <a:pt x="7156" y="4492"/>
                    <a:pt x="7215" y="4456"/>
                  </a:cubicBezTo>
                  <a:cubicBezTo>
                    <a:pt x="7239" y="4445"/>
                    <a:pt x="7263" y="4445"/>
                    <a:pt x="7275" y="4433"/>
                  </a:cubicBezTo>
                  <a:cubicBezTo>
                    <a:pt x="7358" y="4397"/>
                    <a:pt x="7418" y="4349"/>
                    <a:pt x="7489" y="4325"/>
                  </a:cubicBezTo>
                  <a:cubicBezTo>
                    <a:pt x="7549" y="4290"/>
                    <a:pt x="7596" y="4266"/>
                    <a:pt x="7632" y="4230"/>
                  </a:cubicBezTo>
                  <a:cubicBezTo>
                    <a:pt x="7656" y="4230"/>
                    <a:pt x="7656" y="4218"/>
                    <a:pt x="7668" y="4218"/>
                  </a:cubicBezTo>
                  <a:lnTo>
                    <a:pt x="7680" y="4206"/>
                  </a:lnTo>
                  <a:cubicBezTo>
                    <a:pt x="7715" y="4195"/>
                    <a:pt x="7739" y="4159"/>
                    <a:pt x="7787" y="4147"/>
                  </a:cubicBezTo>
                  <a:cubicBezTo>
                    <a:pt x="7799" y="4147"/>
                    <a:pt x="7799" y="4135"/>
                    <a:pt x="7811" y="4135"/>
                  </a:cubicBezTo>
                  <a:cubicBezTo>
                    <a:pt x="7834" y="4135"/>
                    <a:pt x="7834" y="4111"/>
                    <a:pt x="7846" y="4111"/>
                  </a:cubicBezTo>
                  <a:cubicBezTo>
                    <a:pt x="7870" y="4099"/>
                    <a:pt x="7906" y="4075"/>
                    <a:pt x="7918" y="4052"/>
                  </a:cubicBezTo>
                  <a:cubicBezTo>
                    <a:pt x="7930" y="4052"/>
                    <a:pt x="7930" y="4040"/>
                    <a:pt x="7953" y="4040"/>
                  </a:cubicBezTo>
                  <a:lnTo>
                    <a:pt x="7977" y="4016"/>
                  </a:lnTo>
                  <a:cubicBezTo>
                    <a:pt x="8013" y="3992"/>
                    <a:pt x="8025" y="3968"/>
                    <a:pt x="8049" y="3956"/>
                  </a:cubicBezTo>
                  <a:lnTo>
                    <a:pt x="8084" y="3921"/>
                  </a:lnTo>
                  <a:lnTo>
                    <a:pt x="8108" y="3897"/>
                  </a:lnTo>
                  <a:lnTo>
                    <a:pt x="8168" y="3837"/>
                  </a:lnTo>
                  <a:lnTo>
                    <a:pt x="8215" y="3790"/>
                  </a:lnTo>
                  <a:lnTo>
                    <a:pt x="8275" y="3730"/>
                  </a:lnTo>
                  <a:cubicBezTo>
                    <a:pt x="8275" y="3730"/>
                    <a:pt x="8275" y="3718"/>
                    <a:pt x="8287" y="3718"/>
                  </a:cubicBezTo>
                  <a:cubicBezTo>
                    <a:pt x="8311" y="3694"/>
                    <a:pt x="8311" y="3683"/>
                    <a:pt x="8322" y="3671"/>
                  </a:cubicBezTo>
                  <a:cubicBezTo>
                    <a:pt x="8334" y="3659"/>
                    <a:pt x="8346" y="3623"/>
                    <a:pt x="8370" y="3611"/>
                  </a:cubicBezTo>
                  <a:cubicBezTo>
                    <a:pt x="8382" y="3599"/>
                    <a:pt x="8382" y="3575"/>
                    <a:pt x="8394" y="3563"/>
                  </a:cubicBezTo>
                  <a:lnTo>
                    <a:pt x="8406" y="3552"/>
                  </a:lnTo>
                  <a:cubicBezTo>
                    <a:pt x="8430" y="3540"/>
                    <a:pt x="8442" y="3504"/>
                    <a:pt x="8453" y="3492"/>
                  </a:cubicBezTo>
                  <a:cubicBezTo>
                    <a:pt x="8453" y="3492"/>
                    <a:pt x="8453" y="3480"/>
                    <a:pt x="8465" y="3480"/>
                  </a:cubicBezTo>
                  <a:cubicBezTo>
                    <a:pt x="8489" y="3456"/>
                    <a:pt x="8489" y="3444"/>
                    <a:pt x="8501" y="3433"/>
                  </a:cubicBezTo>
                  <a:cubicBezTo>
                    <a:pt x="8513" y="3421"/>
                    <a:pt x="8525" y="3385"/>
                    <a:pt x="8549" y="3373"/>
                  </a:cubicBezTo>
                  <a:cubicBezTo>
                    <a:pt x="8549" y="3361"/>
                    <a:pt x="8561" y="3361"/>
                    <a:pt x="8561" y="3337"/>
                  </a:cubicBezTo>
                  <a:cubicBezTo>
                    <a:pt x="8561" y="3325"/>
                    <a:pt x="8573" y="3325"/>
                    <a:pt x="8573" y="3313"/>
                  </a:cubicBezTo>
                  <a:cubicBezTo>
                    <a:pt x="8584" y="3302"/>
                    <a:pt x="8608" y="3266"/>
                    <a:pt x="8608" y="3254"/>
                  </a:cubicBezTo>
                  <a:cubicBezTo>
                    <a:pt x="8608" y="3242"/>
                    <a:pt x="8620" y="3242"/>
                    <a:pt x="8620" y="3218"/>
                  </a:cubicBezTo>
                  <a:cubicBezTo>
                    <a:pt x="8620" y="3206"/>
                    <a:pt x="8632" y="3206"/>
                    <a:pt x="8632" y="3194"/>
                  </a:cubicBezTo>
                  <a:cubicBezTo>
                    <a:pt x="8644" y="3182"/>
                    <a:pt x="8644" y="3147"/>
                    <a:pt x="8668" y="3135"/>
                  </a:cubicBezTo>
                  <a:cubicBezTo>
                    <a:pt x="8668" y="3123"/>
                    <a:pt x="8668" y="3123"/>
                    <a:pt x="8680" y="3099"/>
                  </a:cubicBezTo>
                  <a:cubicBezTo>
                    <a:pt x="8680" y="3087"/>
                    <a:pt x="8680" y="3087"/>
                    <a:pt x="8692" y="3075"/>
                  </a:cubicBezTo>
                  <a:cubicBezTo>
                    <a:pt x="8703" y="3063"/>
                    <a:pt x="8703" y="3028"/>
                    <a:pt x="8727" y="3016"/>
                  </a:cubicBezTo>
                  <a:cubicBezTo>
                    <a:pt x="8727" y="3004"/>
                    <a:pt x="8727" y="3004"/>
                    <a:pt x="8739" y="2980"/>
                  </a:cubicBezTo>
                  <a:cubicBezTo>
                    <a:pt x="8739" y="2968"/>
                    <a:pt x="8739" y="2968"/>
                    <a:pt x="8751" y="2956"/>
                  </a:cubicBezTo>
                  <a:cubicBezTo>
                    <a:pt x="8751" y="2944"/>
                    <a:pt x="8763" y="2909"/>
                    <a:pt x="8763" y="2897"/>
                  </a:cubicBezTo>
                  <a:lnTo>
                    <a:pt x="8763" y="2861"/>
                  </a:lnTo>
                  <a:lnTo>
                    <a:pt x="8763" y="2837"/>
                  </a:lnTo>
                  <a:cubicBezTo>
                    <a:pt x="8763" y="2825"/>
                    <a:pt x="8787" y="2790"/>
                    <a:pt x="8787" y="2778"/>
                  </a:cubicBezTo>
                  <a:lnTo>
                    <a:pt x="8787" y="2742"/>
                  </a:lnTo>
                  <a:lnTo>
                    <a:pt x="8787" y="2718"/>
                  </a:lnTo>
                  <a:lnTo>
                    <a:pt x="8787" y="2659"/>
                  </a:lnTo>
                  <a:lnTo>
                    <a:pt x="8787" y="2611"/>
                  </a:lnTo>
                  <a:lnTo>
                    <a:pt x="8787" y="2599"/>
                  </a:lnTo>
                  <a:cubicBezTo>
                    <a:pt x="8811" y="1932"/>
                    <a:pt x="8382" y="1254"/>
                    <a:pt x="7501" y="742"/>
                  </a:cubicBezTo>
                  <a:cubicBezTo>
                    <a:pt x="6644" y="248"/>
                    <a:pt x="5525" y="1"/>
                    <a:pt x="4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0"/>
            <p:cNvSpPr/>
            <p:nvPr/>
          </p:nvSpPr>
          <p:spPr>
            <a:xfrm>
              <a:off x="4938614" y="3169842"/>
              <a:ext cx="311486" cy="120590"/>
            </a:xfrm>
            <a:custGeom>
              <a:avLst/>
              <a:gdLst/>
              <a:ahLst/>
              <a:cxnLst/>
              <a:rect l="l" t="t" r="r" b="b"/>
              <a:pathLst>
                <a:path w="10549" h="4084" extrusionOk="0">
                  <a:moveTo>
                    <a:pt x="0" y="0"/>
                  </a:moveTo>
                  <a:lnTo>
                    <a:pt x="0" y="1048"/>
                  </a:lnTo>
                  <a:cubicBezTo>
                    <a:pt x="0" y="1834"/>
                    <a:pt x="524" y="2619"/>
                    <a:pt x="1560" y="3239"/>
                  </a:cubicBezTo>
                  <a:cubicBezTo>
                    <a:pt x="1619" y="3262"/>
                    <a:pt x="1679" y="3310"/>
                    <a:pt x="1750" y="3334"/>
                  </a:cubicBezTo>
                  <a:cubicBezTo>
                    <a:pt x="1774" y="3358"/>
                    <a:pt x="1798" y="3358"/>
                    <a:pt x="1810" y="3370"/>
                  </a:cubicBezTo>
                  <a:cubicBezTo>
                    <a:pt x="1857" y="3381"/>
                    <a:pt x="1905" y="3417"/>
                    <a:pt x="1953" y="3429"/>
                  </a:cubicBezTo>
                  <a:cubicBezTo>
                    <a:pt x="1976" y="3441"/>
                    <a:pt x="2012" y="3453"/>
                    <a:pt x="2024" y="3453"/>
                  </a:cubicBezTo>
                  <a:cubicBezTo>
                    <a:pt x="2072" y="3477"/>
                    <a:pt x="2096" y="3489"/>
                    <a:pt x="2143" y="3512"/>
                  </a:cubicBezTo>
                  <a:cubicBezTo>
                    <a:pt x="2167" y="3536"/>
                    <a:pt x="2203" y="3548"/>
                    <a:pt x="2227" y="3548"/>
                  </a:cubicBezTo>
                  <a:cubicBezTo>
                    <a:pt x="2262" y="3560"/>
                    <a:pt x="2286" y="3572"/>
                    <a:pt x="2322" y="3572"/>
                  </a:cubicBezTo>
                  <a:cubicBezTo>
                    <a:pt x="2334" y="3572"/>
                    <a:pt x="2334" y="3572"/>
                    <a:pt x="2346" y="3596"/>
                  </a:cubicBezTo>
                  <a:cubicBezTo>
                    <a:pt x="2441" y="3620"/>
                    <a:pt x="2524" y="3667"/>
                    <a:pt x="2631" y="3691"/>
                  </a:cubicBezTo>
                  <a:cubicBezTo>
                    <a:pt x="2643" y="3691"/>
                    <a:pt x="2667" y="3715"/>
                    <a:pt x="2679" y="3715"/>
                  </a:cubicBezTo>
                  <a:cubicBezTo>
                    <a:pt x="2762" y="3739"/>
                    <a:pt x="2846" y="3774"/>
                    <a:pt x="2929" y="3786"/>
                  </a:cubicBezTo>
                  <a:cubicBezTo>
                    <a:pt x="2941" y="3786"/>
                    <a:pt x="2965" y="3798"/>
                    <a:pt x="2977" y="3798"/>
                  </a:cubicBezTo>
                  <a:cubicBezTo>
                    <a:pt x="2989" y="3798"/>
                    <a:pt x="3000" y="3810"/>
                    <a:pt x="3024" y="3810"/>
                  </a:cubicBezTo>
                  <a:cubicBezTo>
                    <a:pt x="3084" y="3834"/>
                    <a:pt x="3119" y="3846"/>
                    <a:pt x="3179" y="3858"/>
                  </a:cubicBezTo>
                  <a:cubicBezTo>
                    <a:pt x="3215" y="3870"/>
                    <a:pt x="3239" y="3870"/>
                    <a:pt x="3286" y="3893"/>
                  </a:cubicBezTo>
                  <a:lnTo>
                    <a:pt x="3465" y="3929"/>
                  </a:lnTo>
                  <a:cubicBezTo>
                    <a:pt x="3477" y="3929"/>
                    <a:pt x="3512" y="3953"/>
                    <a:pt x="3524" y="3953"/>
                  </a:cubicBezTo>
                  <a:lnTo>
                    <a:pt x="3536" y="3953"/>
                  </a:lnTo>
                  <a:cubicBezTo>
                    <a:pt x="3596" y="3965"/>
                    <a:pt x="3643" y="3965"/>
                    <a:pt x="3703" y="3977"/>
                  </a:cubicBezTo>
                  <a:cubicBezTo>
                    <a:pt x="3739" y="3977"/>
                    <a:pt x="3762" y="3989"/>
                    <a:pt x="3798" y="3989"/>
                  </a:cubicBezTo>
                  <a:cubicBezTo>
                    <a:pt x="3870" y="4012"/>
                    <a:pt x="3941" y="4024"/>
                    <a:pt x="4012" y="4024"/>
                  </a:cubicBezTo>
                  <a:lnTo>
                    <a:pt x="4048" y="4024"/>
                  </a:lnTo>
                  <a:cubicBezTo>
                    <a:pt x="4132" y="4036"/>
                    <a:pt x="4215" y="4048"/>
                    <a:pt x="4298" y="4048"/>
                  </a:cubicBezTo>
                  <a:lnTo>
                    <a:pt x="4358" y="4048"/>
                  </a:lnTo>
                  <a:cubicBezTo>
                    <a:pt x="4417" y="4048"/>
                    <a:pt x="4489" y="4072"/>
                    <a:pt x="4548" y="4072"/>
                  </a:cubicBezTo>
                  <a:lnTo>
                    <a:pt x="4643" y="4072"/>
                  </a:lnTo>
                  <a:cubicBezTo>
                    <a:pt x="4703" y="4072"/>
                    <a:pt x="4751" y="4084"/>
                    <a:pt x="4810" y="4084"/>
                  </a:cubicBezTo>
                  <a:lnTo>
                    <a:pt x="5679" y="4084"/>
                  </a:lnTo>
                  <a:cubicBezTo>
                    <a:pt x="5739" y="4084"/>
                    <a:pt x="5798" y="4084"/>
                    <a:pt x="5858" y="4072"/>
                  </a:cubicBezTo>
                  <a:lnTo>
                    <a:pt x="5965" y="4072"/>
                  </a:lnTo>
                  <a:cubicBezTo>
                    <a:pt x="6025" y="4072"/>
                    <a:pt x="6084" y="4048"/>
                    <a:pt x="6132" y="4048"/>
                  </a:cubicBezTo>
                  <a:lnTo>
                    <a:pt x="6239" y="4048"/>
                  </a:lnTo>
                  <a:cubicBezTo>
                    <a:pt x="6322" y="4036"/>
                    <a:pt x="6418" y="4036"/>
                    <a:pt x="6501" y="4024"/>
                  </a:cubicBezTo>
                  <a:lnTo>
                    <a:pt x="6548" y="4024"/>
                  </a:lnTo>
                  <a:cubicBezTo>
                    <a:pt x="6656" y="4012"/>
                    <a:pt x="6739" y="3989"/>
                    <a:pt x="6846" y="3977"/>
                  </a:cubicBezTo>
                  <a:lnTo>
                    <a:pt x="6870" y="3977"/>
                  </a:lnTo>
                  <a:cubicBezTo>
                    <a:pt x="6906" y="3977"/>
                    <a:pt x="6929" y="3965"/>
                    <a:pt x="6953" y="3965"/>
                  </a:cubicBezTo>
                  <a:cubicBezTo>
                    <a:pt x="6989" y="3953"/>
                    <a:pt x="7037" y="3953"/>
                    <a:pt x="7084" y="3929"/>
                  </a:cubicBezTo>
                  <a:cubicBezTo>
                    <a:pt x="7132" y="3917"/>
                    <a:pt x="7156" y="3917"/>
                    <a:pt x="7203" y="3905"/>
                  </a:cubicBezTo>
                  <a:cubicBezTo>
                    <a:pt x="7251" y="3893"/>
                    <a:pt x="7287" y="3893"/>
                    <a:pt x="7334" y="3870"/>
                  </a:cubicBezTo>
                  <a:cubicBezTo>
                    <a:pt x="7382" y="3858"/>
                    <a:pt x="7406" y="3858"/>
                    <a:pt x="7441" y="3846"/>
                  </a:cubicBezTo>
                  <a:cubicBezTo>
                    <a:pt x="7489" y="3834"/>
                    <a:pt x="7525" y="3810"/>
                    <a:pt x="7572" y="3810"/>
                  </a:cubicBezTo>
                  <a:cubicBezTo>
                    <a:pt x="7608" y="3798"/>
                    <a:pt x="7644" y="3798"/>
                    <a:pt x="7680" y="3786"/>
                  </a:cubicBezTo>
                  <a:lnTo>
                    <a:pt x="7811" y="3739"/>
                  </a:lnTo>
                  <a:cubicBezTo>
                    <a:pt x="7822" y="3739"/>
                    <a:pt x="7858" y="3727"/>
                    <a:pt x="7870" y="3727"/>
                  </a:cubicBezTo>
                  <a:cubicBezTo>
                    <a:pt x="7882" y="3727"/>
                    <a:pt x="7906" y="3715"/>
                    <a:pt x="7918" y="3715"/>
                  </a:cubicBezTo>
                  <a:cubicBezTo>
                    <a:pt x="7989" y="3679"/>
                    <a:pt x="8061" y="3655"/>
                    <a:pt x="8144" y="3631"/>
                  </a:cubicBezTo>
                  <a:cubicBezTo>
                    <a:pt x="8156" y="3631"/>
                    <a:pt x="8168" y="3620"/>
                    <a:pt x="8180" y="3620"/>
                  </a:cubicBezTo>
                  <a:cubicBezTo>
                    <a:pt x="8275" y="3596"/>
                    <a:pt x="8358" y="3548"/>
                    <a:pt x="8453" y="3512"/>
                  </a:cubicBezTo>
                  <a:cubicBezTo>
                    <a:pt x="8477" y="3500"/>
                    <a:pt x="8501" y="3500"/>
                    <a:pt x="8525" y="3489"/>
                  </a:cubicBezTo>
                  <a:cubicBezTo>
                    <a:pt x="8584" y="3453"/>
                    <a:pt x="8656" y="3429"/>
                    <a:pt x="8715" y="3393"/>
                  </a:cubicBezTo>
                  <a:cubicBezTo>
                    <a:pt x="8751" y="3381"/>
                    <a:pt x="8763" y="3370"/>
                    <a:pt x="8799" y="3370"/>
                  </a:cubicBezTo>
                  <a:cubicBezTo>
                    <a:pt x="8882" y="3322"/>
                    <a:pt x="8954" y="3274"/>
                    <a:pt x="9037" y="3239"/>
                  </a:cubicBezTo>
                  <a:cubicBezTo>
                    <a:pt x="9049" y="3215"/>
                    <a:pt x="9073" y="3203"/>
                    <a:pt x="9096" y="3191"/>
                  </a:cubicBezTo>
                  <a:cubicBezTo>
                    <a:pt x="9108" y="3179"/>
                    <a:pt x="9132" y="3155"/>
                    <a:pt x="9156" y="3155"/>
                  </a:cubicBezTo>
                  <a:cubicBezTo>
                    <a:pt x="9180" y="3143"/>
                    <a:pt x="9215" y="3119"/>
                    <a:pt x="9239" y="3096"/>
                  </a:cubicBezTo>
                  <a:cubicBezTo>
                    <a:pt x="9275" y="3084"/>
                    <a:pt x="9299" y="3060"/>
                    <a:pt x="9335" y="3036"/>
                  </a:cubicBezTo>
                  <a:cubicBezTo>
                    <a:pt x="9358" y="3024"/>
                    <a:pt x="9394" y="3000"/>
                    <a:pt x="9418" y="2977"/>
                  </a:cubicBezTo>
                  <a:cubicBezTo>
                    <a:pt x="9454" y="2965"/>
                    <a:pt x="9477" y="2941"/>
                    <a:pt x="9489" y="2917"/>
                  </a:cubicBezTo>
                  <a:cubicBezTo>
                    <a:pt x="9525" y="2905"/>
                    <a:pt x="9549" y="2881"/>
                    <a:pt x="9585" y="2858"/>
                  </a:cubicBezTo>
                  <a:cubicBezTo>
                    <a:pt x="9608" y="2846"/>
                    <a:pt x="9632" y="2822"/>
                    <a:pt x="9656" y="2798"/>
                  </a:cubicBezTo>
                  <a:cubicBezTo>
                    <a:pt x="9692" y="2786"/>
                    <a:pt x="9704" y="2762"/>
                    <a:pt x="9727" y="2738"/>
                  </a:cubicBezTo>
                  <a:lnTo>
                    <a:pt x="9763" y="2715"/>
                  </a:lnTo>
                  <a:cubicBezTo>
                    <a:pt x="9775" y="2703"/>
                    <a:pt x="9811" y="2679"/>
                    <a:pt x="9823" y="2655"/>
                  </a:cubicBezTo>
                  <a:lnTo>
                    <a:pt x="9835" y="2643"/>
                  </a:lnTo>
                  <a:cubicBezTo>
                    <a:pt x="9882" y="2596"/>
                    <a:pt x="9906" y="2560"/>
                    <a:pt x="9942" y="2524"/>
                  </a:cubicBezTo>
                  <a:lnTo>
                    <a:pt x="9966" y="2488"/>
                  </a:lnTo>
                  <a:cubicBezTo>
                    <a:pt x="10001" y="2465"/>
                    <a:pt x="10025" y="2417"/>
                    <a:pt x="10061" y="2381"/>
                  </a:cubicBezTo>
                  <a:lnTo>
                    <a:pt x="10073" y="2369"/>
                  </a:lnTo>
                  <a:cubicBezTo>
                    <a:pt x="10073" y="2369"/>
                    <a:pt x="10073" y="2357"/>
                    <a:pt x="10085" y="2357"/>
                  </a:cubicBezTo>
                  <a:cubicBezTo>
                    <a:pt x="10108" y="2346"/>
                    <a:pt x="10108" y="2322"/>
                    <a:pt x="10120" y="2322"/>
                  </a:cubicBezTo>
                  <a:cubicBezTo>
                    <a:pt x="10144" y="2298"/>
                    <a:pt x="10168" y="2250"/>
                    <a:pt x="10192" y="2227"/>
                  </a:cubicBezTo>
                  <a:cubicBezTo>
                    <a:pt x="10204" y="2203"/>
                    <a:pt x="10228" y="2179"/>
                    <a:pt x="10228" y="2167"/>
                  </a:cubicBezTo>
                  <a:cubicBezTo>
                    <a:pt x="10239" y="2131"/>
                    <a:pt x="10263" y="2107"/>
                    <a:pt x="10287" y="2072"/>
                  </a:cubicBezTo>
                  <a:cubicBezTo>
                    <a:pt x="10287" y="2060"/>
                    <a:pt x="10299" y="2060"/>
                    <a:pt x="10299" y="2048"/>
                  </a:cubicBezTo>
                  <a:cubicBezTo>
                    <a:pt x="10299" y="2024"/>
                    <a:pt x="10311" y="2012"/>
                    <a:pt x="10311" y="2012"/>
                  </a:cubicBezTo>
                  <a:cubicBezTo>
                    <a:pt x="10323" y="1988"/>
                    <a:pt x="10347" y="1953"/>
                    <a:pt x="10358" y="1941"/>
                  </a:cubicBezTo>
                  <a:cubicBezTo>
                    <a:pt x="10370" y="1929"/>
                    <a:pt x="10370" y="1893"/>
                    <a:pt x="10382" y="1869"/>
                  </a:cubicBezTo>
                  <a:cubicBezTo>
                    <a:pt x="10406" y="1834"/>
                    <a:pt x="10418" y="1810"/>
                    <a:pt x="10418" y="1786"/>
                  </a:cubicBezTo>
                  <a:cubicBezTo>
                    <a:pt x="10418" y="1774"/>
                    <a:pt x="10430" y="1762"/>
                    <a:pt x="10430" y="1750"/>
                  </a:cubicBezTo>
                  <a:cubicBezTo>
                    <a:pt x="10430" y="1726"/>
                    <a:pt x="10430" y="1726"/>
                    <a:pt x="10442" y="1715"/>
                  </a:cubicBezTo>
                  <a:cubicBezTo>
                    <a:pt x="10466" y="1691"/>
                    <a:pt x="10466" y="1667"/>
                    <a:pt x="10478" y="1643"/>
                  </a:cubicBezTo>
                  <a:cubicBezTo>
                    <a:pt x="10478" y="1607"/>
                    <a:pt x="10489" y="1595"/>
                    <a:pt x="10489" y="1572"/>
                  </a:cubicBezTo>
                  <a:cubicBezTo>
                    <a:pt x="10489" y="1536"/>
                    <a:pt x="10501" y="1524"/>
                    <a:pt x="10501" y="1488"/>
                  </a:cubicBezTo>
                  <a:cubicBezTo>
                    <a:pt x="10501" y="1476"/>
                    <a:pt x="10501" y="1465"/>
                    <a:pt x="10525" y="1453"/>
                  </a:cubicBezTo>
                  <a:lnTo>
                    <a:pt x="10525" y="1429"/>
                  </a:lnTo>
                  <a:cubicBezTo>
                    <a:pt x="10525" y="1405"/>
                    <a:pt x="10537" y="1369"/>
                    <a:pt x="10537" y="1357"/>
                  </a:cubicBezTo>
                  <a:cubicBezTo>
                    <a:pt x="10537" y="1334"/>
                    <a:pt x="10537" y="1310"/>
                    <a:pt x="10549" y="1286"/>
                  </a:cubicBezTo>
                  <a:lnTo>
                    <a:pt x="10549" y="1214"/>
                  </a:lnTo>
                  <a:lnTo>
                    <a:pt x="10549" y="1131"/>
                  </a:lnTo>
                  <a:lnTo>
                    <a:pt x="10549" y="1119"/>
                  </a:lnTo>
                  <a:lnTo>
                    <a:pt x="10549" y="0"/>
                  </a:lnTo>
                  <a:cubicBezTo>
                    <a:pt x="10549" y="36"/>
                    <a:pt x="10549" y="48"/>
                    <a:pt x="10537" y="83"/>
                  </a:cubicBezTo>
                  <a:lnTo>
                    <a:pt x="10537" y="107"/>
                  </a:lnTo>
                  <a:lnTo>
                    <a:pt x="10537" y="155"/>
                  </a:lnTo>
                  <a:cubicBezTo>
                    <a:pt x="10537" y="179"/>
                    <a:pt x="10525" y="202"/>
                    <a:pt x="10525" y="226"/>
                  </a:cubicBezTo>
                  <a:lnTo>
                    <a:pt x="10525" y="262"/>
                  </a:lnTo>
                  <a:cubicBezTo>
                    <a:pt x="10525" y="274"/>
                    <a:pt x="10525" y="286"/>
                    <a:pt x="10513" y="298"/>
                  </a:cubicBezTo>
                  <a:cubicBezTo>
                    <a:pt x="10513" y="333"/>
                    <a:pt x="10489" y="345"/>
                    <a:pt x="10489" y="381"/>
                  </a:cubicBezTo>
                  <a:cubicBezTo>
                    <a:pt x="10489" y="393"/>
                    <a:pt x="10489" y="393"/>
                    <a:pt x="10478" y="405"/>
                  </a:cubicBezTo>
                  <a:cubicBezTo>
                    <a:pt x="10478" y="417"/>
                    <a:pt x="10478" y="441"/>
                    <a:pt x="10466" y="441"/>
                  </a:cubicBezTo>
                  <a:cubicBezTo>
                    <a:pt x="10442" y="464"/>
                    <a:pt x="10442" y="476"/>
                    <a:pt x="10430" y="512"/>
                  </a:cubicBezTo>
                  <a:cubicBezTo>
                    <a:pt x="10430" y="524"/>
                    <a:pt x="10418" y="536"/>
                    <a:pt x="10418" y="536"/>
                  </a:cubicBezTo>
                  <a:cubicBezTo>
                    <a:pt x="10418" y="560"/>
                    <a:pt x="10406" y="572"/>
                    <a:pt x="10406" y="572"/>
                  </a:cubicBezTo>
                  <a:cubicBezTo>
                    <a:pt x="10382" y="595"/>
                    <a:pt x="10370" y="619"/>
                    <a:pt x="10370" y="643"/>
                  </a:cubicBezTo>
                  <a:cubicBezTo>
                    <a:pt x="10370" y="655"/>
                    <a:pt x="10358" y="679"/>
                    <a:pt x="10358" y="691"/>
                  </a:cubicBezTo>
                  <a:cubicBezTo>
                    <a:pt x="10358" y="703"/>
                    <a:pt x="10347" y="703"/>
                    <a:pt x="10347" y="714"/>
                  </a:cubicBezTo>
                  <a:cubicBezTo>
                    <a:pt x="10323" y="750"/>
                    <a:pt x="10311" y="762"/>
                    <a:pt x="10299" y="798"/>
                  </a:cubicBezTo>
                  <a:cubicBezTo>
                    <a:pt x="10299" y="810"/>
                    <a:pt x="10287" y="822"/>
                    <a:pt x="10287" y="833"/>
                  </a:cubicBezTo>
                  <a:cubicBezTo>
                    <a:pt x="10287" y="857"/>
                    <a:pt x="10263" y="857"/>
                    <a:pt x="10263" y="869"/>
                  </a:cubicBezTo>
                  <a:cubicBezTo>
                    <a:pt x="10251" y="893"/>
                    <a:pt x="10239" y="917"/>
                    <a:pt x="10228" y="941"/>
                  </a:cubicBezTo>
                  <a:cubicBezTo>
                    <a:pt x="10204" y="953"/>
                    <a:pt x="10204" y="976"/>
                    <a:pt x="10192" y="988"/>
                  </a:cubicBezTo>
                  <a:cubicBezTo>
                    <a:pt x="10192" y="988"/>
                    <a:pt x="10192" y="1000"/>
                    <a:pt x="10180" y="1000"/>
                  </a:cubicBezTo>
                  <a:cubicBezTo>
                    <a:pt x="10168" y="1036"/>
                    <a:pt x="10144" y="1048"/>
                    <a:pt x="10120" y="1072"/>
                  </a:cubicBezTo>
                  <a:cubicBezTo>
                    <a:pt x="10120" y="1072"/>
                    <a:pt x="10120" y="1095"/>
                    <a:pt x="10108" y="1095"/>
                  </a:cubicBezTo>
                  <a:cubicBezTo>
                    <a:pt x="10085" y="1107"/>
                    <a:pt x="10073" y="1119"/>
                    <a:pt x="10073" y="1131"/>
                  </a:cubicBezTo>
                  <a:cubicBezTo>
                    <a:pt x="10061" y="1167"/>
                    <a:pt x="10025" y="1179"/>
                    <a:pt x="10013" y="1214"/>
                  </a:cubicBezTo>
                  <a:lnTo>
                    <a:pt x="9966" y="1250"/>
                  </a:lnTo>
                  <a:lnTo>
                    <a:pt x="9954" y="1274"/>
                  </a:lnTo>
                  <a:cubicBezTo>
                    <a:pt x="9942" y="1298"/>
                    <a:pt x="9906" y="1310"/>
                    <a:pt x="9882" y="1345"/>
                  </a:cubicBezTo>
                  <a:cubicBezTo>
                    <a:pt x="9870" y="1357"/>
                    <a:pt x="9847" y="1393"/>
                    <a:pt x="9823" y="1405"/>
                  </a:cubicBezTo>
                  <a:lnTo>
                    <a:pt x="9751" y="1476"/>
                  </a:lnTo>
                  <a:lnTo>
                    <a:pt x="9716" y="1512"/>
                  </a:lnTo>
                  <a:lnTo>
                    <a:pt x="9692" y="1536"/>
                  </a:lnTo>
                  <a:cubicBezTo>
                    <a:pt x="9656" y="1572"/>
                    <a:pt x="9632" y="1584"/>
                    <a:pt x="9596" y="1607"/>
                  </a:cubicBezTo>
                  <a:lnTo>
                    <a:pt x="9573" y="1643"/>
                  </a:lnTo>
                  <a:lnTo>
                    <a:pt x="9537" y="1667"/>
                  </a:lnTo>
                  <a:cubicBezTo>
                    <a:pt x="9513" y="1703"/>
                    <a:pt x="9477" y="1715"/>
                    <a:pt x="9430" y="1750"/>
                  </a:cubicBezTo>
                  <a:lnTo>
                    <a:pt x="9406" y="1774"/>
                  </a:lnTo>
                  <a:lnTo>
                    <a:pt x="9370" y="1810"/>
                  </a:lnTo>
                  <a:cubicBezTo>
                    <a:pt x="9335" y="1834"/>
                    <a:pt x="9299" y="1869"/>
                    <a:pt x="9251" y="1881"/>
                  </a:cubicBezTo>
                  <a:cubicBezTo>
                    <a:pt x="9239" y="1881"/>
                    <a:pt x="9239" y="1893"/>
                    <a:pt x="9227" y="1893"/>
                  </a:cubicBezTo>
                  <a:cubicBezTo>
                    <a:pt x="9215" y="1893"/>
                    <a:pt x="9215" y="1905"/>
                    <a:pt x="9192" y="1905"/>
                  </a:cubicBezTo>
                  <a:cubicBezTo>
                    <a:pt x="9132" y="1953"/>
                    <a:pt x="9073" y="1988"/>
                    <a:pt x="9001" y="2024"/>
                  </a:cubicBezTo>
                  <a:cubicBezTo>
                    <a:pt x="8930" y="2072"/>
                    <a:pt x="8834" y="2119"/>
                    <a:pt x="8763" y="2167"/>
                  </a:cubicBezTo>
                  <a:cubicBezTo>
                    <a:pt x="8739" y="2179"/>
                    <a:pt x="8715" y="2191"/>
                    <a:pt x="8692" y="2191"/>
                  </a:cubicBezTo>
                  <a:cubicBezTo>
                    <a:pt x="8632" y="2227"/>
                    <a:pt x="8561" y="2250"/>
                    <a:pt x="8501" y="2286"/>
                  </a:cubicBezTo>
                  <a:cubicBezTo>
                    <a:pt x="8477" y="2298"/>
                    <a:pt x="8453" y="2298"/>
                    <a:pt x="8442" y="2310"/>
                  </a:cubicBezTo>
                  <a:cubicBezTo>
                    <a:pt x="8346" y="2357"/>
                    <a:pt x="8263" y="2381"/>
                    <a:pt x="8168" y="2417"/>
                  </a:cubicBezTo>
                  <a:cubicBezTo>
                    <a:pt x="8156" y="2417"/>
                    <a:pt x="8144" y="2429"/>
                    <a:pt x="8120" y="2429"/>
                  </a:cubicBezTo>
                  <a:cubicBezTo>
                    <a:pt x="8049" y="2465"/>
                    <a:pt x="7977" y="2488"/>
                    <a:pt x="7906" y="2500"/>
                  </a:cubicBezTo>
                  <a:cubicBezTo>
                    <a:pt x="7870" y="2524"/>
                    <a:pt x="7846" y="2524"/>
                    <a:pt x="7811" y="2536"/>
                  </a:cubicBezTo>
                  <a:lnTo>
                    <a:pt x="7680" y="2584"/>
                  </a:lnTo>
                  <a:cubicBezTo>
                    <a:pt x="7644" y="2596"/>
                    <a:pt x="7608" y="2596"/>
                    <a:pt x="7572" y="2608"/>
                  </a:cubicBezTo>
                  <a:cubicBezTo>
                    <a:pt x="7525" y="2619"/>
                    <a:pt x="7489" y="2643"/>
                    <a:pt x="7441" y="2643"/>
                  </a:cubicBezTo>
                  <a:cubicBezTo>
                    <a:pt x="7406" y="2655"/>
                    <a:pt x="7370" y="2655"/>
                    <a:pt x="7334" y="2667"/>
                  </a:cubicBezTo>
                  <a:cubicBezTo>
                    <a:pt x="7287" y="2679"/>
                    <a:pt x="7251" y="2679"/>
                    <a:pt x="7203" y="2703"/>
                  </a:cubicBezTo>
                  <a:cubicBezTo>
                    <a:pt x="7168" y="2715"/>
                    <a:pt x="7132" y="2715"/>
                    <a:pt x="7096" y="2727"/>
                  </a:cubicBezTo>
                  <a:cubicBezTo>
                    <a:pt x="7049" y="2738"/>
                    <a:pt x="7013" y="2738"/>
                    <a:pt x="6965" y="2762"/>
                  </a:cubicBezTo>
                  <a:cubicBezTo>
                    <a:pt x="6929" y="2762"/>
                    <a:pt x="6894" y="2774"/>
                    <a:pt x="6858" y="2774"/>
                  </a:cubicBezTo>
                  <a:cubicBezTo>
                    <a:pt x="6751" y="2786"/>
                    <a:pt x="6668" y="2798"/>
                    <a:pt x="6560" y="2822"/>
                  </a:cubicBezTo>
                  <a:lnTo>
                    <a:pt x="6513" y="2822"/>
                  </a:lnTo>
                  <a:cubicBezTo>
                    <a:pt x="6429" y="2834"/>
                    <a:pt x="6334" y="2834"/>
                    <a:pt x="6251" y="2846"/>
                  </a:cubicBezTo>
                  <a:cubicBezTo>
                    <a:pt x="6215" y="2846"/>
                    <a:pt x="6179" y="2846"/>
                    <a:pt x="6144" y="2858"/>
                  </a:cubicBezTo>
                  <a:cubicBezTo>
                    <a:pt x="6084" y="2858"/>
                    <a:pt x="6025" y="2881"/>
                    <a:pt x="5977" y="2881"/>
                  </a:cubicBezTo>
                  <a:cubicBezTo>
                    <a:pt x="5953" y="2881"/>
                    <a:pt x="5906" y="2881"/>
                    <a:pt x="5882" y="2893"/>
                  </a:cubicBezTo>
                  <a:cubicBezTo>
                    <a:pt x="5822" y="2893"/>
                    <a:pt x="5763" y="2893"/>
                    <a:pt x="5703" y="2905"/>
                  </a:cubicBezTo>
                  <a:lnTo>
                    <a:pt x="4822" y="2905"/>
                  </a:lnTo>
                  <a:cubicBezTo>
                    <a:pt x="4763" y="2905"/>
                    <a:pt x="4715" y="2905"/>
                    <a:pt x="4655" y="2893"/>
                  </a:cubicBezTo>
                  <a:lnTo>
                    <a:pt x="4572" y="2893"/>
                  </a:lnTo>
                  <a:cubicBezTo>
                    <a:pt x="4513" y="2893"/>
                    <a:pt x="4429" y="2881"/>
                    <a:pt x="4370" y="2881"/>
                  </a:cubicBezTo>
                  <a:lnTo>
                    <a:pt x="4310" y="2881"/>
                  </a:lnTo>
                  <a:cubicBezTo>
                    <a:pt x="4227" y="2858"/>
                    <a:pt x="4155" y="2858"/>
                    <a:pt x="4060" y="2846"/>
                  </a:cubicBezTo>
                  <a:lnTo>
                    <a:pt x="4012" y="2846"/>
                  </a:lnTo>
                  <a:cubicBezTo>
                    <a:pt x="3941" y="2834"/>
                    <a:pt x="3870" y="2834"/>
                    <a:pt x="3798" y="2822"/>
                  </a:cubicBezTo>
                  <a:cubicBezTo>
                    <a:pt x="3762" y="2822"/>
                    <a:pt x="3739" y="2798"/>
                    <a:pt x="3703" y="2798"/>
                  </a:cubicBezTo>
                  <a:cubicBezTo>
                    <a:pt x="3643" y="2786"/>
                    <a:pt x="3596" y="2786"/>
                    <a:pt x="3536" y="2774"/>
                  </a:cubicBezTo>
                  <a:cubicBezTo>
                    <a:pt x="3512" y="2774"/>
                    <a:pt x="3477" y="2762"/>
                    <a:pt x="3453" y="2762"/>
                  </a:cubicBezTo>
                  <a:lnTo>
                    <a:pt x="3274" y="2715"/>
                  </a:lnTo>
                  <a:cubicBezTo>
                    <a:pt x="3239" y="2703"/>
                    <a:pt x="3215" y="2703"/>
                    <a:pt x="3167" y="2679"/>
                  </a:cubicBezTo>
                  <a:cubicBezTo>
                    <a:pt x="3108" y="2667"/>
                    <a:pt x="3060" y="2655"/>
                    <a:pt x="3000" y="2643"/>
                  </a:cubicBezTo>
                  <a:cubicBezTo>
                    <a:pt x="2977" y="2619"/>
                    <a:pt x="2941" y="2619"/>
                    <a:pt x="2917" y="2608"/>
                  </a:cubicBezTo>
                  <a:cubicBezTo>
                    <a:pt x="2822" y="2584"/>
                    <a:pt x="2750" y="2560"/>
                    <a:pt x="2667" y="2536"/>
                  </a:cubicBezTo>
                  <a:cubicBezTo>
                    <a:pt x="2643" y="2536"/>
                    <a:pt x="2631" y="2524"/>
                    <a:pt x="2619" y="2524"/>
                  </a:cubicBezTo>
                  <a:cubicBezTo>
                    <a:pt x="2524" y="2488"/>
                    <a:pt x="2429" y="2465"/>
                    <a:pt x="2334" y="2417"/>
                  </a:cubicBezTo>
                  <a:cubicBezTo>
                    <a:pt x="2286" y="2405"/>
                    <a:pt x="2262" y="2381"/>
                    <a:pt x="2227" y="2369"/>
                  </a:cubicBezTo>
                  <a:cubicBezTo>
                    <a:pt x="2203" y="2357"/>
                    <a:pt x="2167" y="2346"/>
                    <a:pt x="2143" y="2346"/>
                  </a:cubicBezTo>
                  <a:cubicBezTo>
                    <a:pt x="2096" y="2322"/>
                    <a:pt x="2048" y="2310"/>
                    <a:pt x="2024" y="2286"/>
                  </a:cubicBezTo>
                  <a:cubicBezTo>
                    <a:pt x="1988" y="2262"/>
                    <a:pt x="1965" y="2250"/>
                    <a:pt x="1953" y="2250"/>
                  </a:cubicBezTo>
                  <a:cubicBezTo>
                    <a:pt x="1905" y="2238"/>
                    <a:pt x="1857" y="2203"/>
                    <a:pt x="1810" y="2191"/>
                  </a:cubicBezTo>
                  <a:cubicBezTo>
                    <a:pt x="1798" y="2179"/>
                    <a:pt x="1774" y="2179"/>
                    <a:pt x="1750" y="2167"/>
                  </a:cubicBezTo>
                  <a:cubicBezTo>
                    <a:pt x="1691" y="2131"/>
                    <a:pt x="1619" y="2084"/>
                    <a:pt x="1560" y="2060"/>
                  </a:cubicBezTo>
                  <a:cubicBezTo>
                    <a:pt x="1500" y="2012"/>
                    <a:pt x="1429" y="1988"/>
                    <a:pt x="1369" y="1941"/>
                  </a:cubicBezTo>
                  <a:cubicBezTo>
                    <a:pt x="1357" y="1929"/>
                    <a:pt x="1322" y="1905"/>
                    <a:pt x="1310" y="1893"/>
                  </a:cubicBezTo>
                  <a:cubicBezTo>
                    <a:pt x="1262" y="1869"/>
                    <a:pt x="1238" y="1834"/>
                    <a:pt x="1191" y="1822"/>
                  </a:cubicBezTo>
                  <a:cubicBezTo>
                    <a:pt x="1155" y="1810"/>
                    <a:pt x="1143" y="1786"/>
                    <a:pt x="1119" y="1774"/>
                  </a:cubicBezTo>
                  <a:cubicBezTo>
                    <a:pt x="1084" y="1750"/>
                    <a:pt x="1060" y="1726"/>
                    <a:pt x="1024" y="1703"/>
                  </a:cubicBezTo>
                  <a:cubicBezTo>
                    <a:pt x="1000" y="1691"/>
                    <a:pt x="976" y="1667"/>
                    <a:pt x="964" y="1643"/>
                  </a:cubicBezTo>
                  <a:cubicBezTo>
                    <a:pt x="941" y="1607"/>
                    <a:pt x="905" y="1595"/>
                    <a:pt x="881" y="1572"/>
                  </a:cubicBezTo>
                  <a:lnTo>
                    <a:pt x="822" y="1512"/>
                  </a:lnTo>
                  <a:cubicBezTo>
                    <a:pt x="786" y="1476"/>
                    <a:pt x="762" y="1465"/>
                    <a:pt x="738" y="1429"/>
                  </a:cubicBezTo>
                  <a:lnTo>
                    <a:pt x="679" y="1369"/>
                  </a:lnTo>
                  <a:lnTo>
                    <a:pt x="607" y="1298"/>
                  </a:lnTo>
                  <a:cubicBezTo>
                    <a:pt x="595" y="1286"/>
                    <a:pt x="583" y="1250"/>
                    <a:pt x="548" y="1238"/>
                  </a:cubicBezTo>
                  <a:cubicBezTo>
                    <a:pt x="536" y="1214"/>
                    <a:pt x="500" y="1191"/>
                    <a:pt x="488" y="1167"/>
                  </a:cubicBezTo>
                  <a:cubicBezTo>
                    <a:pt x="476" y="1155"/>
                    <a:pt x="464" y="1119"/>
                    <a:pt x="441" y="1107"/>
                  </a:cubicBezTo>
                  <a:cubicBezTo>
                    <a:pt x="429" y="1072"/>
                    <a:pt x="405" y="1060"/>
                    <a:pt x="381" y="1036"/>
                  </a:cubicBezTo>
                  <a:cubicBezTo>
                    <a:pt x="369" y="1012"/>
                    <a:pt x="357" y="988"/>
                    <a:pt x="345" y="976"/>
                  </a:cubicBezTo>
                  <a:cubicBezTo>
                    <a:pt x="322" y="941"/>
                    <a:pt x="310" y="929"/>
                    <a:pt x="298" y="893"/>
                  </a:cubicBezTo>
                  <a:cubicBezTo>
                    <a:pt x="286" y="869"/>
                    <a:pt x="262" y="857"/>
                    <a:pt x="250" y="822"/>
                  </a:cubicBezTo>
                  <a:cubicBezTo>
                    <a:pt x="238" y="798"/>
                    <a:pt x="226" y="774"/>
                    <a:pt x="202" y="750"/>
                  </a:cubicBezTo>
                  <a:cubicBezTo>
                    <a:pt x="191" y="714"/>
                    <a:pt x="191" y="703"/>
                    <a:pt x="179" y="679"/>
                  </a:cubicBezTo>
                  <a:cubicBezTo>
                    <a:pt x="167" y="643"/>
                    <a:pt x="143" y="631"/>
                    <a:pt x="143" y="595"/>
                  </a:cubicBezTo>
                  <a:cubicBezTo>
                    <a:pt x="131" y="572"/>
                    <a:pt x="131" y="560"/>
                    <a:pt x="119" y="524"/>
                  </a:cubicBezTo>
                  <a:cubicBezTo>
                    <a:pt x="107" y="500"/>
                    <a:pt x="107" y="476"/>
                    <a:pt x="83" y="452"/>
                  </a:cubicBezTo>
                  <a:cubicBezTo>
                    <a:pt x="71" y="417"/>
                    <a:pt x="71" y="405"/>
                    <a:pt x="71" y="381"/>
                  </a:cubicBezTo>
                  <a:cubicBezTo>
                    <a:pt x="60" y="345"/>
                    <a:pt x="60" y="333"/>
                    <a:pt x="60" y="298"/>
                  </a:cubicBezTo>
                  <a:cubicBezTo>
                    <a:pt x="60" y="274"/>
                    <a:pt x="48" y="262"/>
                    <a:pt x="48" y="226"/>
                  </a:cubicBezTo>
                  <a:cubicBezTo>
                    <a:pt x="48" y="202"/>
                    <a:pt x="24" y="179"/>
                    <a:pt x="24" y="155"/>
                  </a:cubicBezTo>
                  <a:cubicBezTo>
                    <a:pt x="24" y="119"/>
                    <a:pt x="24" y="107"/>
                    <a:pt x="12" y="83"/>
                  </a:cubicBezTo>
                  <a:cubicBezTo>
                    <a:pt x="12" y="48"/>
                    <a:pt x="12" y="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0"/>
            <p:cNvSpPr/>
            <p:nvPr/>
          </p:nvSpPr>
          <p:spPr>
            <a:xfrm>
              <a:off x="5025779" y="3123779"/>
              <a:ext cx="137510" cy="73848"/>
            </a:xfrm>
            <a:custGeom>
              <a:avLst/>
              <a:gdLst/>
              <a:ahLst/>
              <a:cxnLst/>
              <a:rect l="l" t="t" r="r" b="b"/>
              <a:pathLst>
                <a:path w="4657" h="2501" extrusionOk="0">
                  <a:moveTo>
                    <a:pt x="2768" y="516"/>
                  </a:moveTo>
                  <a:cubicBezTo>
                    <a:pt x="2864" y="516"/>
                    <a:pt x="2973" y="535"/>
                    <a:pt x="3096" y="584"/>
                  </a:cubicBezTo>
                  <a:lnTo>
                    <a:pt x="2513" y="929"/>
                  </a:lnTo>
                  <a:cubicBezTo>
                    <a:pt x="2382" y="774"/>
                    <a:pt x="2334" y="655"/>
                    <a:pt x="2477" y="584"/>
                  </a:cubicBezTo>
                  <a:cubicBezTo>
                    <a:pt x="2556" y="545"/>
                    <a:pt x="2652" y="516"/>
                    <a:pt x="2768" y="516"/>
                  </a:cubicBezTo>
                  <a:close/>
                  <a:moveTo>
                    <a:pt x="2215" y="1560"/>
                  </a:moveTo>
                  <a:cubicBezTo>
                    <a:pt x="2334" y="1703"/>
                    <a:pt x="2382" y="1822"/>
                    <a:pt x="2227" y="1905"/>
                  </a:cubicBezTo>
                  <a:cubicBezTo>
                    <a:pt x="2157" y="1944"/>
                    <a:pt x="2070" y="1968"/>
                    <a:pt x="1964" y="1968"/>
                  </a:cubicBezTo>
                  <a:cubicBezTo>
                    <a:pt x="1872" y="1968"/>
                    <a:pt x="1766" y="1950"/>
                    <a:pt x="1644" y="1905"/>
                  </a:cubicBezTo>
                  <a:lnTo>
                    <a:pt x="2215" y="1560"/>
                  </a:lnTo>
                  <a:close/>
                  <a:moveTo>
                    <a:pt x="4108" y="0"/>
                  </a:moveTo>
                  <a:lnTo>
                    <a:pt x="3644" y="262"/>
                  </a:lnTo>
                  <a:cubicBezTo>
                    <a:pt x="3277" y="100"/>
                    <a:pt x="2920" y="26"/>
                    <a:pt x="2600" y="26"/>
                  </a:cubicBezTo>
                  <a:cubicBezTo>
                    <a:pt x="2287" y="26"/>
                    <a:pt x="2011" y="97"/>
                    <a:pt x="1799" y="227"/>
                  </a:cubicBezTo>
                  <a:cubicBezTo>
                    <a:pt x="1215" y="560"/>
                    <a:pt x="1572" y="953"/>
                    <a:pt x="1918" y="1274"/>
                  </a:cubicBezTo>
                  <a:lnTo>
                    <a:pt x="1227" y="1679"/>
                  </a:lnTo>
                  <a:cubicBezTo>
                    <a:pt x="965" y="1489"/>
                    <a:pt x="787" y="1262"/>
                    <a:pt x="727" y="1060"/>
                  </a:cubicBezTo>
                  <a:lnTo>
                    <a:pt x="1" y="1215"/>
                  </a:lnTo>
                  <a:cubicBezTo>
                    <a:pt x="37" y="1453"/>
                    <a:pt x="310" y="1751"/>
                    <a:pt x="691" y="2012"/>
                  </a:cubicBezTo>
                  <a:lnTo>
                    <a:pt x="251" y="2263"/>
                  </a:lnTo>
                  <a:lnTo>
                    <a:pt x="334" y="2310"/>
                  </a:lnTo>
                  <a:lnTo>
                    <a:pt x="668" y="2501"/>
                  </a:lnTo>
                  <a:lnTo>
                    <a:pt x="1132" y="2227"/>
                  </a:lnTo>
                  <a:cubicBezTo>
                    <a:pt x="1473" y="2380"/>
                    <a:pt x="1815" y="2449"/>
                    <a:pt x="2125" y="2449"/>
                  </a:cubicBezTo>
                  <a:cubicBezTo>
                    <a:pt x="2442" y="2449"/>
                    <a:pt x="2725" y="2377"/>
                    <a:pt x="2942" y="2251"/>
                  </a:cubicBezTo>
                  <a:cubicBezTo>
                    <a:pt x="3525" y="1905"/>
                    <a:pt x="3168" y="1536"/>
                    <a:pt x="2823" y="1203"/>
                  </a:cubicBezTo>
                  <a:lnTo>
                    <a:pt x="3525" y="798"/>
                  </a:lnTo>
                  <a:cubicBezTo>
                    <a:pt x="3704" y="941"/>
                    <a:pt x="3847" y="1096"/>
                    <a:pt x="3942" y="1298"/>
                  </a:cubicBezTo>
                  <a:lnTo>
                    <a:pt x="4656" y="1120"/>
                  </a:lnTo>
                  <a:cubicBezTo>
                    <a:pt x="4561" y="905"/>
                    <a:pt x="4358" y="679"/>
                    <a:pt x="4073" y="488"/>
                  </a:cubicBezTo>
                  <a:lnTo>
                    <a:pt x="4525" y="238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0"/>
            <p:cNvSpPr/>
            <p:nvPr/>
          </p:nvSpPr>
          <p:spPr>
            <a:xfrm>
              <a:off x="4936843" y="3015147"/>
              <a:ext cx="313257" cy="180738"/>
            </a:xfrm>
            <a:custGeom>
              <a:avLst/>
              <a:gdLst/>
              <a:ahLst/>
              <a:cxnLst/>
              <a:rect l="l" t="t" r="r" b="b"/>
              <a:pathLst>
                <a:path w="10609" h="6121" extrusionOk="0">
                  <a:moveTo>
                    <a:pt x="5281" y="0"/>
                  </a:moveTo>
                  <a:cubicBezTo>
                    <a:pt x="3927" y="0"/>
                    <a:pt x="2572" y="298"/>
                    <a:pt x="1536" y="893"/>
                  </a:cubicBezTo>
                  <a:cubicBezTo>
                    <a:pt x="512" y="1489"/>
                    <a:pt x="1" y="2274"/>
                    <a:pt x="1" y="3048"/>
                  </a:cubicBezTo>
                  <a:lnTo>
                    <a:pt x="1" y="3132"/>
                  </a:lnTo>
                  <a:cubicBezTo>
                    <a:pt x="36" y="3179"/>
                    <a:pt x="36" y="3191"/>
                    <a:pt x="36" y="3215"/>
                  </a:cubicBezTo>
                  <a:cubicBezTo>
                    <a:pt x="36" y="3251"/>
                    <a:pt x="36" y="3263"/>
                    <a:pt x="48" y="3298"/>
                  </a:cubicBezTo>
                  <a:cubicBezTo>
                    <a:pt x="48" y="3322"/>
                    <a:pt x="48" y="3334"/>
                    <a:pt x="60" y="3370"/>
                  </a:cubicBezTo>
                  <a:cubicBezTo>
                    <a:pt x="60" y="3394"/>
                    <a:pt x="72" y="3417"/>
                    <a:pt x="72" y="3441"/>
                  </a:cubicBezTo>
                  <a:cubicBezTo>
                    <a:pt x="72" y="3477"/>
                    <a:pt x="96" y="3489"/>
                    <a:pt x="96" y="3513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32"/>
                    <a:pt x="120" y="3667"/>
                  </a:cubicBezTo>
                  <a:cubicBezTo>
                    <a:pt x="131" y="3691"/>
                    <a:pt x="131" y="3715"/>
                    <a:pt x="155" y="3739"/>
                  </a:cubicBezTo>
                  <a:cubicBezTo>
                    <a:pt x="167" y="3775"/>
                    <a:pt x="167" y="3787"/>
                    <a:pt x="179" y="3810"/>
                  </a:cubicBezTo>
                  <a:cubicBezTo>
                    <a:pt x="191" y="3846"/>
                    <a:pt x="215" y="3858"/>
                    <a:pt x="215" y="3894"/>
                  </a:cubicBezTo>
                  <a:cubicBezTo>
                    <a:pt x="227" y="3917"/>
                    <a:pt x="227" y="3929"/>
                    <a:pt x="239" y="3965"/>
                  </a:cubicBezTo>
                  <a:cubicBezTo>
                    <a:pt x="251" y="3989"/>
                    <a:pt x="274" y="4013"/>
                    <a:pt x="286" y="4037"/>
                  </a:cubicBezTo>
                  <a:cubicBezTo>
                    <a:pt x="298" y="4072"/>
                    <a:pt x="310" y="4084"/>
                    <a:pt x="334" y="4108"/>
                  </a:cubicBezTo>
                  <a:cubicBezTo>
                    <a:pt x="346" y="4144"/>
                    <a:pt x="358" y="4156"/>
                    <a:pt x="370" y="4191"/>
                  </a:cubicBezTo>
                  <a:cubicBezTo>
                    <a:pt x="393" y="4203"/>
                    <a:pt x="405" y="4227"/>
                    <a:pt x="417" y="4251"/>
                  </a:cubicBezTo>
                  <a:cubicBezTo>
                    <a:pt x="429" y="4275"/>
                    <a:pt x="453" y="4287"/>
                    <a:pt x="477" y="4322"/>
                  </a:cubicBezTo>
                  <a:cubicBezTo>
                    <a:pt x="489" y="4334"/>
                    <a:pt x="512" y="4370"/>
                    <a:pt x="524" y="4382"/>
                  </a:cubicBezTo>
                  <a:cubicBezTo>
                    <a:pt x="536" y="4406"/>
                    <a:pt x="572" y="4429"/>
                    <a:pt x="584" y="4453"/>
                  </a:cubicBezTo>
                  <a:cubicBezTo>
                    <a:pt x="596" y="4465"/>
                    <a:pt x="608" y="4501"/>
                    <a:pt x="643" y="4513"/>
                  </a:cubicBezTo>
                  <a:cubicBezTo>
                    <a:pt x="655" y="4548"/>
                    <a:pt x="691" y="4560"/>
                    <a:pt x="715" y="4584"/>
                  </a:cubicBezTo>
                  <a:lnTo>
                    <a:pt x="774" y="4644"/>
                  </a:lnTo>
                  <a:lnTo>
                    <a:pt x="846" y="4727"/>
                  </a:lnTo>
                  <a:lnTo>
                    <a:pt x="905" y="4775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82"/>
                    <a:pt x="1060" y="4918"/>
                  </a:cubicBezTo>
                  <a:cubicBezTo>
                    <a:pt x="1084" y="4941"/>
                    <a:pt x="1120" y="4953"/>
                    <a:pt x="1144" y="4989"/>
                  </a:cubicBezTo>
                  <a:cubicBezTo>
                    <a:pt x="1179" y="5001"/>
                    <a:pt x="1191" y="5025"/>
                    <a:pt x="1227" y="5037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32"/>
                    <a:pt x="1405" y="5156"/>
                  </a:cubicBezTo>
                  <a:cubicBezTo>
                    <a:pt x="1453" y="5191"/>
                    <a:pt x="1513" y="5227"/>
                    <a:pt x="1596" y="5275"/>
                  </a:cubicBezTo>
                  <a:cubicBezTo>
                    <a:pt x="1655" y="5299"/>
                    <a:pt x="1715" y="5346"/>
                    <a:pt x="1786" y="5370"/>
                  </a:cubicBezTo>
                  <a:cubicBezTo>
                    <a:pt x="1798" y="5394"/>
                    <a:pt x="1834" y="5394"/>
                    <a:pt x="1846" y="5406"/>
                  </a:cubicBezTo>
                  <a:cubicBezTo>
                    <a:pt x="1894" y="5418"/>
                    <a:pt x="1929" y="5453"/>
                    <a:pt x="1977" y="5465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13"/>
                    <a:pt x="2132" y="5537"/>
                    <a:pt x="2167" y="5549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20"/>
                    <a:pt x="2370" y="5632"/>
                  </a:cubicBezTo>
                  <a:cubicBezTo>
                    <a:pt x="2453" y="5656"/>
                    <a:pt x="2548" y="5703"/>
                    <a:pt x="2644" y="5727"/>
                  </a:cubicBezTo>
                  <a:cubicBezTo>
                    <a:pt x="2668" y="5727"/>
                    <a:pt x="2679" y="5751"/>
                    <a:pt x="2691" y="5751"/>
                  </a:cubicBezTo>
                  <a:cubicBezTo>
                    <a:pt x="2787" y="5775"/>
                    <a:pt x="2858" y="5811"/>
                    <a:pt x="2941" y="5822"/>
                  </a:cubicBezTo>
                  <a:cubicBezTo>
                    <a:pt x="2977" y="5834"/>
                    <a:pt x="3001" y="5834"/>
                    <a:pt x="3037" y="5858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18"/>
                    <a:pt x="3263" y="5918"/>
                    <a:pt x="3299" y="5930"/>
                  </a:cubicBezTo>
                  <a:lnTo>
                    <a:pt x="3489" y="5965"/>
                  </a:lnTo>
                  <a:cubicBezTo>
                    <a:pt x="3513" y="5965"/>
                    <a:pt x="3537" y="5989"/>
                    <a:pt x="3572" y="5989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37"/>
                    <a:pt x="3822" y="6037"/>
                  </a:cubicBezTo>
                  <a:cubicBezTo>
                    <a:pt x="3906" y="6049"/>
                    <a:pt x="3977" y="6061"/>
                    <a:pt x="4049" y="6061"/>
                  </a:cubicBezTo>
                  <a:lnTo>
                    <a:pt x="4096" y="6061"/>
                  </a:lnTo>
                  <a:cubicBezTo>
                    <a:pt x="4180" y="6072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72"/>
                    <a:pt x="6180" y="6072"/>
                  </a:cubicBezTo>
                  <a:cubicBezTo>
                    <a:pt x="6204" y="6072"/>
                    <a:pt x="6251" y="6072"/>
                    <a:pt x="6287" y="6061"/>
                  </a:cubicBezTo>
                  <a:cubicBezTo>
                    <a:pt x="6370" y="6049"/>
                    <a:pt x="6466" y="6049"/>
                    <a:pt x="6549" y="6037"/>
                  </a:cubicBezTo>
                  <a:lnTo>
                    <a:pt x="6597" y="6037"/>
                  </a:lnTo>
                  <a:cubicBezTo>
                    <a:pt x="6704" y="6013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53"/>
                    <a:pt x="7085" y="5953"/>
                    <a:pt x="7132" y="5942"/>
                  </a:cubicBezTo>
                  <a:cubicBezTo>
                    <a:pt x="7180" y="5930"/>
                    <a:pt x="7204" y="5930"/>
                    <a:pt x="7240" y="5918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46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1"/>
                    <a:pt x="7680" y="5811"/>
                    <a:pt x="7716" y="5787"/>
                  </a:cubicBezTo>
                  <a:lnTo>
                    <a:pt x="7847" y="5751"/>
                  </a:lnTo>
                  <a:cubicBezTo>
                    <a:pt x="7871" y="5727"/>
                    <a:pt x="7906" y="5727"/>
                    <a:pt x="7930" y="5715"/>
                  </a:cubicBezTo>
                  <a:cubicBezTo>
                    <a:pt x="8013" y="5691"/>
                    <a:pt x="8085" y="5656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49"/>
                    <a:pt x="8466" y="5525"/>
                  </a:cubicBezTo>
                  <a:cubicBezTo>
                    <a:pt x="8502" y="5513"/>
                    <a:pt x="8513" y="5513"/>
                    <a:pt x="8525" y="5489"/>
                  </a:cubicBezTo>
                  <a:cubicBezTo>
                    <a:pt x="8585" y="5465"/>
                    <a:pt x="8668" y="5430"/>
                    <a:pt x="8728" y="5406"/>
                  </a:cubicBezTo>
                  <a:cubicBezTo>
                    <a:pt x="8752" y="5394"/>
                    <a:pt x="8764" y="5370"/>
                    <a:pt x="8799" y="5370"/>
                  </a:cubicBezTo>
                  <a:cubicBezTo>
                    <a:pt x="8883" y="5334"/>
                    <a:pt x="8966" y="5287"/>
                    <a:pt x="9037" y="5239"/>
                  </a:cubicBezTo>
                  <a:cubicBezTo>
                    <a:pt x="9097" y="5191"/>
                    <a:pt x="9156" y="5168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7"/>
                    <a:pt x="9406" y="5013"/>
                  </a:cubicBezTo>
                  <a:lnTo>
                    <a:pt x="9442" y="4989"/>
                  </a:lnTo>
                  <a:lnTo>
                    <a:pt x="9466" y="4953"/>
                  </a:lnTo>
                  <a:cubicBezTo>
                    <a:pt x="9502" y="4929"/>
                    <a:pt x="9526" y="4918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9"/>
                    <a:pt x="9692" y="4775"/>
                    <a:pt x="9716" y="4751"/>
                  </a:cubicBezTo>
                  <a:lnTo>
                    <a:pt x="9752" y="4715"/>
                  </a:lnTo>
                  <a:lnTo>
                    <a:pt x="9776" y="4691"/>
                  </a:lnTo>
                  <a:cubicBezTo>
                    <a:pt x="9811" y="4656"/>
                    <a:pt x="9835" y="4644"/>
                    <a:pt x="9859" y="4620"/>
                  </a:cubicBezTo>
                  <a:cubicBezTo>
                    <a:pt x="9871" y="4596"/>
                    <a:pt x="9883" y="4572"/>
                    <a:pt x="9918" y="4560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8"/>
                  </a:lnTo>
                  <a:cubicBezTo>
                    <a:pt x="10061" y="4394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298"/>
                  </a:cubicBezTo>
                  <a:cubicBezTo>
                    <a:pt x="10133" y="4298"/>
                    <a:pt x="10133" y="4287"/>
                    <a:pt x="10157" y="4287"/>
                  </a:cubicBezTo>
                  <a:cubicBezTo>
                    <a:pt x="10168" y="4263"/>
                    <a:pt x="10180" y="4239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79"/>
                    <a:pt x="10240" y="4167"/>
                    <a:pt x="10252" y="4156"/>
                  </a:cubicBezTo>
                  <a:cubicBezTo>
                    <a:pt x="10276" y="4120"/>
                    <a:pt x="10288" y="4108"/>
                    <a:pt x="10299" y="4084"/>
                  </a:cubicBezTo>
                  <a:cubicBezTo>
                    <a:pt x="10299" y="4060"/>
                    <a:pt x="10311" y="4060"/>
                    <a:pt x="10311" y="4048"/>
                  </a:cubicBezTo>
                  <a:cubicBezTo>
                    <a:pt x="10335" y="4037"/>
                    <a:pt x="10335" y="4025"/>
                    <a:pt x="10335" y="4001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6"/>
                  </a:cubicBezTo>
                  <a:cubicBezTo>
                    <a:pt x="10395" y="3882"/>
                    <a:pt x="10407" y="3870"/>
                    <a:pt x="10407" y="3858"/>
                  </a:cubicBezTo>
                  <a:cubicBezTo>
                    <a:pt x="10418" y="3822"/>
                    <a:pt x="10430" y="3810"/>
                    <a:pt x="10430" y="3787"/>
                  </a:cubicBezTo>
                  <a:cubicBezTo>
                    <a:pt x="10430" y="3763"/>
                    <a:pt x="10454" y="3751"/>
                    <a:pt x="10454" y="3751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44"/>
                  </a:cubicBezTo>
                  <a:cubicBezTo>
                    <a:pt x="10490" y="3632"/>
                    <a:pt x="10490" y="3620"/>
                    <a:pt x="10514" y="3620"/>
                  </a:cubicBezTo>
                  <a:cubicBezTo>
                    <a:pt x="10514" y="3608"/>
                    <a:pt x="10514" y="3608"/>
                    <a:pt x="10526" y="3584"/>
                  </a:cubicBezTo>
                  <a:cubicBezTo>
                    <a:pt x="10526" y="3560"/>
                    <a:pt x="10538" y="3548"/>
                    <a:pt x="10538" y="3513"/>
                  </a:cubicBezTo>
                  <a:cubicBezTo>
                    <a:pt x="10538" y="3501"/>
                    <a:pt x="10538" y="3489"/>
                    <a:pt x="10549" y="3465"/>
                  </a:cubicBezTo>
                  <a:lnTo>
                    <a:pt x="10549" y="3441"/>
                  </a:lnTo>
                  <a:cubicBezTo>
                    <a:pt x="10549" y="3406"/>
                    <a:pt x="10573" y="3394"/>
                    <a:pt x="10573" y="3370"/>
                  </a:cubicBezTo>
                  <a:lnTo>
                    <a:pt x="10573" y="3322"/>
                  </a:lnTo>
                  <a:lnTo>
                    <a:pt x="10573" y="3286"/>
                  </a:lnTo>
                  <a:cubicBezTo>
                    <a:pt x="10573" y="3263"/>
                    <a:pt x="10573" y="3251"/>
                    <a:pt x="10585" y="3215"/>
                  </a:cubicBezTo>
                  <a:lnTo>
                    <a:pt x="10585" y="3167"/>
                  </a:lnTo>
                  <a:lnTo>
                    <a:pt x="10585" y="3144"/>
                  </a:lnTo>
                  <a:cubicBezTo>
                    <a:pt x="10609" y="2322"/>
                    <a:pt x="10097" y="1501"/>
                    <a:pt x="9025" y="893"/>
                  </a:cubicBezTo>
                  <a:cubicBezTo>
                    <a:pt x="7990" y="298"/>
                    <a:pt x="6635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0"/>
            <p:cNvSpPr/>
            <p:nvPr/>
          </p:nvSpPr>
          <p:spPr>
            <a:xfrm>
              <a:off x="4964982" y="3029822"/>
              <a:ext cx="260167" cy="149882"/>
            </a:xfrm>
            <a:custGeom>
              <a:avLst/>
              <a:gdLst/>
              <a:ahLst/>
              <a:cxnLst/>
              <a:rect l="l" t="t" r="r" b="b"/>
              <a:pathLst>
                <a:path w="8811" h="5076" extrusionOk="0">
                  <a:moveTo>
                    <a:pt x="4407" y="0"/>
                  </a:moveTo>
                  <a:cubicBezTo>
                    <a:pt x="3289" y="0"/>
                    <a:pt x="2173" y="247"/>
                    <a:pt x="1322" y="742"/>
                  </a:cubicBezTo>
                  <a:cubicBezTo>
                    <a:pt x="476" y="1230"/>
                    <a:pt x="60" y="1873"/>
                    <a:pt x="60" y="2528"/>
                  </a:cubicBezTo>
                  <a:lnTo>
                    <a:pt x="60" y="2587"/>
                  </a:lnTo>
                  <a:cubicBezTo>
                    <a:pt x="0" y="2658"/>
                    <a:pt x="0" y="2682"/>
                    <a:pt x="0" y="2694"/>
                  </a:cubicBezTo>
                  <a:cubicBezTo>
                    <a:pt x="0" y="2706"/>
                    <a:pt x="0" y="2742"/>
                    <a:pt x="12" y="2754"/>
                  </a:cubicBezTo>
                  <a:cubicBezTo>
                    <a:pt x="12" y="2766"/>
                    <a:pt x="12" y="2789"/>
                    <a:pt x="36" y="2813"/>
                  </a:cubicBezTo>
                  <a:cubicBezTo>
                    <a:pt x="36" y="2825"/>
                    <a:pt x="48" y="2849"/>
                    <a:pt x="48" y="2873"/>
                  </a:cubicBezTo>
                  <a:cubicBezTo>
                    <a:pt x="48" y="2885"/>
                    <a:pt x="60" y="2909"/>
                    <a:pt x="60" y="2932"/>
                  </a:cubicBezTo>
                  <a:cubicBezTo>
                    <a:pt x="60" y="2944"/>
                    <a:pt x="71" y="2968"/>
                    <a:pt x="71" y="2992"/>
                  </a:cubicBezTo>
                  <a:cubicBezTo>
                    <a:pt x="71" y="3004"/>
                    <a:pt x="95" y="3028"/>
                    <a:pt x="95" y="3051"/>
                  </a:cubicBezTo>
                  <a:cubicBezTo>
                    <a:pt x="95" y="3063"/>
                    <a:pt x="107" y="3087"/>
                    <a:pt x="119" y="3111"/>
                  </a:cubicBezTo>
                  <a:cubicBezTo>
                    <a:pt x="119" y="3123"/>
                    <a:pt x="131" y="3147"/>
                    <a:pt x="131" y="3170"/>
                  </a:cubicBezTo>
                  <a:cubicBezTo>
                    <a:pt x="155" y="3182"/>
                    <a:pt x="155" y="3206"/>
                    <a:pt x="167" y="3230"/>
                  </a:cubicBezTo>
                  <a:cubicBezTo>
                    <a:pt x="179" y="3242"/>
                    <a:pt x="179" y="3266"/>
                    <a:pt x="191" y="3290"/>
                  </a:cubicBezTo>
                  <a:cubicBezTo>
                    <a:pt x="214" y="3301"/>
                    <a:pt x="226" y="3325"/>
                    <a:pt x="226" y="3349"/>
                  </a:cubicBezTo>
                  <a:cubicBezTo>
                    <a:pt x="238" y="3361"/>
                    <a:pt x="238" y="3385"/>
                    <a:pt x="250" y="3409"/>
                  </a:cubicBezTo>
                  <a:cubicBezTo>
                    <a:pt x="274" y="3420"/>
                    <a:pt x="286" y="3444"/>
                    <a:pt x="298" y="3468"/>
                  </a:cubicBezTo>
                  <a:cubicBezTo>
                    <a:pt x="310" y="3480"/>
                    <a:pt x="333" y="3492"/>
                    <a:pt x="333" y="3528"/>
                  </a:cubicBezTo>
                  <a:cubicBezTo>
                    <a:pt x="345" y="3540"/>
                    <a:pt x="357" y="3563"/>
                    <a:pt x="369" y="3587"/>
                  </a:cubicBezTo>
                  <a:cubicBezTo>
                    <a:pt x="393" y="3599"/>
                    <a:pt x="405" y="3611"/>
                    <a:pt x="417" y="3647"/>
                  </a:cubicBezTo>
                  <a:cubicBezTo>
                    <a:pt x="429" y="3659"/>
                    <a:pt x="452" y="3682"/>
                    <a:pt x="464" y="3706"/>
                  </a:cubicBezTo>
                  <a:cubicBezTo>
                    <a:pt x="476" y="3718"/>
                    <a:pt x="488" y="3730"/>
                    <a:pt x="512" y="3766"/>
                  </a:cubicBezTo>
                  <a:lnTo>
                    <a:pt x="572" y="3825"/>
                  </a:lnTo>
                  <a:lnTo>
                    <a:pt x="607" y="3861"/>
                  </a:lnTo>
                  <a:lnTo>
                    <a:pt x="667" y="3921"/>
                  </a:lnTo>
                  <a:lnTo>
                    <a:pt x="714" y="3968"/>
                  </a:lnTo>
                  <a:cubicBezTo>
                    <a:pt x="750" y="3980"/>
                    <a:pt x="762" y="4016"/>
                    <a:pt x="786" y="4028"/>
                  </a:cubicBezTo>
                  <a:cubicBezTo>
                    <a:pt x="810" y="4040"/>
                    <a:pt x="822" y="4063"/>
                    <a:pt x="845" y="4075"/>
                  </a:cubicBezTo>
                  <a:cubicBezTo>
                    <a:pt x="881" y="4087"/>
                    <a:pt x="905" y="4123"/>
                    <a:pt x="929" y="4135"/>
                  </a:cubicBezTo>
                  <a:cubicBezTo>
                    <a:pt x="941" y="4147"/>
                    <a:pt x="953" y="4159"/>
                    <a:pt x="988" y="4182"/>
                  </a:cubicBezTo>
                  <a:cubicBezTo>
                    <a:pt x="1012" y="4206"/>
                    <a:pt x="1048" y="4218"/>
                    <a:pt x="1083" y="4242"/>
                  </a:cubicBezTo>
                  <a:cubicBezTo>
                    <a:pt x="1107" y="4254"/>
                    <a:pt x="1119" y="4254"/>
                    <a:pt x="1131" y="4266"/>
                  </a:cubicBezTo>
                  <a:cubicBezTo>
                    <a:pt x="1179" y="4302"/>
                    <a:pt x="1238" y="4325"/>
                    <a:pt x="1286" y="4361"/>
                  </a:cubicBezTo>
                  <a:cubicBezTo>
                    <a:pt x="1322" y="4385"/>
                    <a:pt x="1381" y="4421"/>
                    <a:pt x="1441" y="4444"/>
                  </a:cubicBezTo>
                  <a:cubicBezTo>
                    <a:pt x="1464" y="4456"/>
                    <a:pt x="1476" y="4456"/>
                    <a:pt x="1500" y="4480"/>
                  </a:cubicBezTo>
                  <a:cubicBezTo>
                    <a:pt x="1536" y="4492"/>
                    <a:pt x="1584" y="4504"/>
                    <a:pt x="1607" y="4540"/>
                  </a:cubicBezTo>
                  <a:cubicBezTo>
                    <a:pt x="1619" y="4552"/>
                    <a:pt x="1655" y="4552"/>
                    <a:pt x="1667" y="4563"/>
                  </a:cubicBezTo>
                  <a:cubicBezTo>
                    <a:pt x="1703" y="4575"/>
                    <a:pt x="1738" y="4599"/>
                    <a:pt x="1774" y="4611"/>
                  </a:cubicBezTo>
                  <a:cubicBezTo>
                    <a:pt x="1798" y="4623"/>
                    <a:pt x="1822" y="4623"/>
                    <a:pt x="1845" y="4635"/>
                  </a:cubicBezTo>
                  <a:cubicBezTo>
                    <a:pt x="1881" y="4659"/>
                    <a:pt x="1905" y="4671"/>
                    <a:pt x="1941" y="4671"/>
                  </a:cubicBezTo>
                  <a:cubicBezTo>
                    <a:pt x="2012" y="4694"/>
                    <a:pt x="2084" y="4730"/>
                    <a:pt x="2179" y="4754"/>
                  </a:cubicBezTo>
                  <a:cubicBezTo>
                    <a:pt x="2191" y="4754"/>
                    <a:pt x="2203" y="4778"/>
                    <a:pt x="2203" y="4778"/>
                  </a:cubicBezTo>
                  <a:cubicBezTo>
                    <a:pt x="2274" y="4802"/>
                    <a:pt x="2334" y="4813"/>
                    <a:pt x="2417" y="4837"/>
                  </a:cubicBezTo>
                  <a:cubicBezTo>
                    <a:pt x="2441" y="4837"/>
                    <a:pt x="2453" y="4849"/>
                    <a:pt x="2488" y="4849"/>
                  </a:cubicBezTo>
                  <a:cubicBezTo>
                    <a:pt x="2536" y="4861"/>
                    <a:pt x="2572" y="4873"/>
                    <a:pt x="2619" y="4873"/>
                  </a:cubicBezTo>
                  <a:cubicBezTo>
                    <a:pt x="2655" y="4873"/>
                    <a:pt x="2679" y="4897"/>
                    <a:pt x="2691" y="4897"/>
                  </a:cubicBezTo>
                  <a:cubicBezTo>
                    <a:pt x="2738" y="4909"/>
                    <a:pt x="2798" y="4921"/>
                    <a:pt x="2846" y="4921"/>
                  </a:cubicBezTo>
                  <a:cubicBezTo>
                    <a:pt x="2869" y="4921"/>
                    <a:pt x="2893" y="4933"/>
                    <a:pt x="2917" y="4933"/>
                  </a:cubicBezTo>
                  <a:cubicBezTo>
                    <a:pt x="2965" y="4956"/>
                    <a:pt x="3012" y="4956"/>
                    <a:pt x="3048" y="4968"/>
                  </a:cubicBezTo>
                  <a:cubicBezTo>
                    <a:pt x="3084" y="4968"/>
                    <a:pt x="3096" y="4980"/>
                    <a:pt x="3131" y="4980"/>
                  </a:cubicBezTo>
                  <a:cubicBezTo>
                    <a:pt x="3191" y="4992"/>
                    <a:pt x="3250" y="4992"/>
                    <a:pt x="3310" y="5016"/>
                  </a:cubicBezTo>
                  <a:lnTo>
                    <a:pt x="3334" y="5016"/>
                  </a:lnTo>
                  <a:cubicBezTo>
                    <a:pt x="3405" y="5028"/>
                    <a:pt x="3465" y="5028"/>
                    <a:pt x="3548" y="5040"/>
                  </a:cubicBezTo>
                  <a:lnTo>
                    <a:pt x="3584" y="5040"/>
                  </a:lnTo>
                  <a:cubicBezTo>
                    <a:pt x="3643" y="5040"/>
                    <a:pt x="3691" y="5052"/>
                    <a:pt x="3750" y="5052"/>
                  </a:cubicBezTo>
                  <a:lnTo>
                    <a:pt x="3822" y="5052"/>
                  </a:lnTo>
                  <a:cubicBezTo>
                    <a:pt x="3870" y="5052"/>
                    <a:pt x="3917" y="5052"/>
                    <a:pt x="3965" y="5075"/>
                  </a:cubicBezTo>
                  <a:lnTo>
                    <a:pt x="4929" y="5075"/>
                  </a:lnTo>
                  <a:cubicBezTo>
                    <a:pt x="4977" y="5075"/>
                    <a:pt x="5013" y="5075"/>
                    <a:pt x="5060" y="5052"/>
                  </a:cubicBezTo>
                  <a:cubicBezTo>
                    <a:pt x="5096" y="5052"/>
                    <a:pt x="5120" y="5052"/>
                    <a:pt x="5155" y="5040"/>
                  </a:cubicBezTo>
                  <a:cubicBezTo>
                    <a:pt x="5227" y="5028"/>
                    <a:pt x="5298" y="5028"/>
                    <a:pt x="5370" y="5016"/>
                  </a:cubicBezTo>
                  <a:lnTo>
                    <a:pt x="5405" y="5016"/>
                  </a:lnTo>
                  <a:cubicBezTo>
                    <a:pt x="5489" y="4992"/>
                    <a:pt x="5572" y="4980"/>
                    <a:pt x="5655" y="4968"/>
                  </a:cubicBezTo>
                  <a:cubicBezTo>
                    <a:pt x="5691" y="4968"/>
                    <a:pt x="5715" y="4956"/>
                    <a:pt x="5751" y="4956"/>
                  </a:cubicBezTo>
                  <a:cubicBezTo>
                    <a:pt x="5786" y="4956"/>
                    <a:pt x="5822" y="4933"/>
                    <a:pt x="5870" y="4921"/>
                  </a:cubicBezTo>
                  <a:cubicBezTo>
                    <a:pt x="5894" y="4921"/>
                    <a:pt x="5929" y="4909"/>
                    <a:pt x="5953" y="4909"/>
                  </a:cubicBezTo>
                  <a:cubicBezTo>
                    <a:pt x="6001" y="4897"/>
                    <a:pt x="6025" y="4897"/>
                    <a:pt x="6072" y="4873"/>
                  </a:cubicBezTo>
                  <a:cubicBezTo>
                    <a:pt x="6108" y="4873"/>
                    <a:pt x="6132" y="4861"/>
                    <a:pt x="6167" y="4849"/>
                  </a:cubicBezTo>
                  <a:cubicBezTo>
                    <a:pt x="6191" y="4837"/>
                    <a:pt x="6239" y="4837"/>
                    <a:pt x="6263" y="4813"/>
                  </a:cubicBezTo>
                  <a:cubicBezTo>
                    <a:pt x="6298" y="4802"/>
                    <a:pt x="6322" y="4802"/>
                    <a:pt x="6358" y="4790"/>
                  </a:cubicBezTo>
                  <a:cubicBezTo>
                    <a:pt x="6382" y="4778"/>
                    <a:pt x="6429" y="4778"/>
                    <a:pt x="6465" y="4754"/>
                  </a:cubicBezTo>
                  <a:cubicBezTo>
                    <a:pt x="6489" y="4742"/>
                    <a:pt x="6525" y="4742"/>
                    <a:pt x="6537" y="4730"/>
                  </a:cubicBezTo>
                  <a:cubicBezTo>
                    <a:pt x="6596" y="4718"/>
                    <a:pt x="6668" y="4683"/>
                    <a:pt x="6727" y="4671"/>
                  </a:cubicBezTo>
                  <a:cubicBezTo>
                    <a:pt x="6739" y="4671"/>
                    <a:pt x="6763" y="4659"/>
                    <a:pt x="6775" y="4659"/>
                  </a:cubicBezTo>
                  <a:lnTo>
                    <a:pt x="7001" y="4563"/>
                  </a:lnTo>
                  <a:cubicBezTo>
                    <a:pt x="7013" y="4552"/>
                    <a:pt x="7025" y="4552"/>
                    <a:pt x="7060" y="4540"/>
                  </a:cubicBezTo>
                  <a:cubicBezTo>
                    <a:pt x="7120" y="4504"/>
                    <a:pt x="7156" y="4492"/>
                    <a:pt x="7215" y="4456"/>
                  </a:cubicBezTo>
                  <a:cubicBezTo>
                    <a:pt x="7239" y="4444"/>
                    <a:pt x="7263" y="4444"/>
                    <a:pt x="7275" y="4432"/>
                  </a:cubicBezTo>
                  <a:cubicBezTo>
                    <a:pt x="7358" y="4397"/>
                    <a:pt x="7418" y="4361"/>
                    <a:pt x="7489" y="4325"/>
                  </a:cubicBezTo>
                  <a:cubicBezTo>
                    <a:pt x="7549" y="4302"/>
                    <a:pt x="7596" y="4266"/>
                    <a:pt x="7632" y="4242"/>
                  </a:cubicBezTo>
                  <a:cubicBezTo>
                    <a:pt x="7656" y="4242"/>
                    <a:pt x="7656" y="4218"/>
                    <a:pt x="7668" y="4218"/>
                  </a:cubicBezTo>
                  <a:lnTo>
                    <a:pt x="7680" y="4206"/>
                  </a:lnTo>
                  <a:cubicBezTo>
                    <a:pt x="7715" y="4194"/>
                    <a:pt x="7739" y="4159"/>
                    <a:pt x="7787" y="4147"/>
                  </a:cubicBezTo>
                  <a:cubicBezTo>
                    <a:pt x="7799" y="4147"/>
                    <a:pt x="7799" y="4135"/>
                    <a:pt x="7811" y="4135"/>
                  </a:cubicBezTo>
                  <a:cubicBezTo>
                    <a:pt x="7834" y="4135"/>
                    <a:pt x="7834" y="4123"/>
                    <a:pt x="7846" y="4123"/>
                  </a:cubicBezTo>
                  <a:cubicBezTo>
                    <a:pt x="7870" y="4099"/>
                    <a:pt x="7906" y="4075"/>
                    <a:pt x="7918" y="4063"/>
                  </a:cubicBezTo>
                  <a:cubicBezTo>
                    <a:pt x="7930" y="4063"/>
                    <a:pt x="7930" y="4040"/>
                    <a:pt x="7953" y="4040"/>
                  </a:cubicBezTo>
                  <a:lnTo>
                    <a:pt x="7977" y="4016"/>
                  </a:lnTo>
                  <a:cubicBezTo>
                    <a:pt x="8013" y="4004"/>
                    <a:pt x="8025" y="3968"/>
                    <a:pt x="8049" y="3956"/>
                  </a:cubicBezTo>
                  <a:lnTo>
                    <a:pt x="8084" y="3921"/>
                  </a:lnTo>
                  <a:lnTo>
                    <a:pt x="8108" y="3897"/>
                  </a:lnTo>
                  <a:lnTo>
                    <a:pt x="8168" y="3837"/>
                  </a:lnTo>
                  <a:lnTo>
                    <a:pt x="8215" y="3790"/>
                  </a:lnTo>
                  <a:lnTo>
                    <a:pt x="8275" y="3730"/>
                  </a:lnTo>
                  <a:cubicBezTo>
                    <a:pt x="8275" y="3730"/>
                    <a:pt x="8275" y="3718"/>
                    <a:pt x="8287" y="3718"/>
                  </a:cubicBezTo>
                  <a:cubicBezTo>
                    <a:pt x="8311" y="3706"/>
                    <a:pt x="8311" y="3682"/>
                    <a:pt x="8322" y="3670"/>
                  </a:cubicBezTo>
                  <a:cubicBezTo>
                    <a:pt x="8334" y="3659"/>
                    <a:pt x="8346" y="3623"/>
                    <a:pt x="8370" y="3611"/>
                  </a:cubicBezTo>
                  <a:cubicBezTo>
                    <a:pt x="8382" y="3599"/>
                    <a:pt x="8382" y="3587"/>
                    <a:pt x="8394" y="3563"/>
                  </a:cubicBezTo>
                  <a:lnTo>
                    <a:pt x="8406" y="3551"/>
                  </a:lnTo>
                  <a:cubicBezTo>
                    <a:pt x="8430" y="3540"/>
                    <a:pt x="8442" y="3504"/>
                    <a:pt x="8453" y="3492"/>
                  </a:cubicBezTo>
                  <a:cubicBezTo>
                    <a:pt x="8453" y="3492"/>
                    <a:pt x="8453" y="3480"/>
                    <a:pt x="8465" y="3480"/>
                  </a:cubicBezTo>
                  <a:cubicBezTo>
                    <a:pt x="8489" y="3468"/>
                    <a:pt x="8489" y="3444"/>
                    <a:pt x="8501" y="3432"/>
                  </a:cubicBezTo>
                  <a:cubicBezTo>
                    <a:pt x="8513" y="3420"/>
                    <a:pt x="8525" y="3385"/>
                    <a:pt x="8549" y="3373"/>
                  </a:cubicBezTo>
                  <a:cubicBezTo>
                    <a:pt x="8549" y="3361"/>
                    <a:pt x="8561" y="3361"/>
                    <a:pt x="8561" y="3349"/>
                  </a:cubicBezTo>
                  <a:cubicBezTo>
                    <a:pt x="8561" y="3325"/>
                    <a:pt x="8573" y="3325"/>
                    <a:pt x="8573" y="3313"/>
                  </a:cubicBezTo>
                  <a:cubicBezTo>
                    <a:pt x="8584" y="3301"/>
                    <a:pt x="8608" y="3266"/>
                    <a:pt x="8608" y="3254"/>
                  </a:cubicBezTo>
                  <a:cubicBezTo>
                    <a:pt x="8608" y="3242"/>
                    <a:pt x="8620" y="3242"/>
                    <a:pt x="8620" y="3230"/>
                  </a:cubicBezTo>
                  <a:cubicBezTo>
                    <a:pt x="8620" y="3206"/>
                    <a:pt x="8632" y="3206"/>
                    <a:pt x="8632" y="3194"/>
                  </a:cubicBezTo>
                  <a:cubicBezTo>
                    <a:pt x="8644" y="3182"/>
                    <a:pt x="8644" y="3147"/>
                    <a:pt x="8668" y="3135"/>
                  </a:cubicBezTo>
                  <a:cubicBezTo>
                    <a:pt x="8668" y="3123"/>
                    <a:pt x="8668" y="3123"/>
                    <a:pt x="8680" y="3111"/>
                  </a:cubicBezTo>
                  <a:cubicBezTo>
                    <a:pt x="8680" y="3087"/>
                    <a:pt x="8680" y="3087"/>
                    <a:pt x="8692" y="3075"/>
                  </a:cubicBezTo>
                  <a:cubicBezTo>
                    <a:pt x="8703" y="3063"/>
                    <a:pt x="8703" y="3028"/>
                    <a:pt x="8727" y="3016"/>
                  </a:cubicBezTo>
                  <a:cubicBezTo>
                    <a:pt x="8727" y="3004"/>
                    <a:pt x="8727" y="3004"/>
                    <a:pt x="8739" y="2992"/>
                  </a:cubicBezTo>
                  <a:cubicBezTo>
                    <a:pt x="8739" y="2968"/>
                    <a:pt x="8739" y="2968"/>
                    <a:pt x="8751" y="2956"/>
                  </a:cubicBezTo>
                  <a:cubicBezTo>
                    <a:pt x="8751" y="2944"/>
                    <a:pt x="8763" y="2909"/>
                    <a:pt x="8763" y="2897"/>
                  </a:cubicBezTo>
                  <a:lnTo>
                    <a:pt x="8763" y="2873"/>
                  </a:lnTo>
                  <a:lnTo>
                    <a:pt x="8763" y="2837"/>
                  </a:lnTo>
                  <a:cubicBezTo>
                    <a:pt x="8763" y="2825"/>
                    <a:pt x="8787" y="2789"/>
                    <a:pt x="8787" y="2778"/>
                  </a:cubicBezTo>
                  <a:lnTo>
                    <a:pt x="8787" y="2754"/>
                  </a:lnTo>
                  <a:lnTo>
                    <a:pt x="8787" y="2718"/>
                  </a:lnTo>
                  <a:lnTo>
                    <a:pt x="8787" y="2658"/>
                  </a:lnTo>
                  <a:lnTo>
                    <a:pt x="8787" y="2611"/>
                  </a:lnTo>
                  <a:lnTo>
                    <a:pt x="8787" y="2599"/>
                  </a:lnTo>
                  <a:cubicBezTo>
                    <a:pt x="8811" y="1932"/>
                    <a:pt x="8382" y="1265"/>
                    <a:pt x="7501" y="742"/>
                  </a:cubicBezTo>
                  <a:cubicBezTo>
                    <a:pt x="6644" y="247"/>
                    <a:pt x="5525" y="0"/>
                    <a:pt x="4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0"/>
            <p:cNvSpPr/>
            <p:nvPr/>
          </p:nvSpPr>
          <p:spPr>
            <a:xfrm>
              <a:off x="4938614" y="3110757"/>
              <a:ext cx="311486" cy="120266"/>
            </a:xfrm>
            <a:custGeom>
              <a:avLst/>
              <a:gdLst/>
              <a:ahLst/>
              <a:cxnLst/>
              <a:rect l="l" t="t" r="r" b="b"/>
              <a:pathLst>
                <a:path w="10549" h="4073" extrusionOk="0">
                  <a:moveTo>
                    <a:pt x="0" y="1"/>
                  </a:moveTo>
                  <a:lnTo>
                    <a:pt x="0" y="1037"/>
                  </a:lnTo>
                  <a:cubicBezTo>
                    <a:pt x="0" y="1822"/>
                    <a:pt x="524" y="2620"/>
                    <a:pt x="1560" y="3227"/>
                  </a:cubicBezTo>
                  <a:cubicBezTo>
                    <a:pt x="1619" y="3251"/>
                    <a:pt x="1679" y="3299"/>
                    <a:pt x="1750" y="3335"/>
                  </a:cubicBezTo>
                  <a:cubicBezTo>
                    <a:pt x="1774" y="3346"/>
                    <a:pt x="1798" y="3346"/>
                    <a:pt x="1810" y="3358"/>
                  </a:cubicBezTo>
                  <a:cubicBezTo>
                    <a:pt x="1857" y="3370"/>
                    <a:pt x="1905" y="3406"/>
                    <a:pt x="1953" y="3418"/>
                  </a:cubicBezTo>
                  <a:cubicBezTo>
                    <a:pt x="1976" y="3430"/>
                    <a:pt x="2012" y="3454"/>
                    <a:pt x="2024" y="3454"/>
                  </a:cubicBezTo>
                  <a:cubicBezTo>
                    <a:pt x="2072" y="3466"/>
                    <a:pt x="2096" y="3477"/>
                    <a:pt x="2143" y="3513"/>
                  </a:cubicBezTo>
                  <a:cubicBezTo>
                    <a:pt x="2167" y="3525"/>
                    <a:pt x="2203" y="3537"/>
                    <a:pt x="2227" y="3537"/>
                  </a:cubicBezTo>
                  <a:cubicBezTo>
                    <a:pt x="2262" y="3549"/>
                    <a:pt x="2286" y="3573"/>
                    <a:pt x="2322" y="3573"/>
                  </a:cubicBezTo>
                  <a:cubicBezTo>
                    <a:pt x="2334" y="3573"/>
                    <a:pt x="2334" y="3573"/>
                    <a:pt x="2346" y="3585"/>
                  </a:cubicBezTo>
                  <a:cubicBezTo>
                    <a:pt x="2441" y="3608"/>
                    <a:pt x="2524" y="3656"/>
                    <a:pt x="2631" y="3692"/>
                  </a:cubicBezTo>
                  <a:cubicBezTo>
                    <a:pt x="2643" y="3692"/>
                    <a:pt x="2667" y="3704"/>
                    <a:pt x="2679" y="3704"/>
                  </a:cubicBezTo>
                  <a:cubicBezTo>
                    <a:pt x="2762" y="3727"/>
                    <a:pt x="2846" y="3763"/>
                    <a:pt x="2929" y="3775"/>
                  </a:cubicBezTo>
                  <a:cubicBezTo>
                    <a:pt x="2941" y="3775"/>
                    <a:pt x="2965" y="3787"/>
                    <a:pt x="2977" y="3787"/>
                  </a:cubicBezTo>
                  <a:cubicBezTo>
                    <a:pt x="2989" y="3787"/>
                    <a:pt x="3000" y="3811"/>
                    <a:pt x="3024" y="3811"/>
                  </a:cubicBezTo>
                  <a:cubicBezTo>
                    <a:pt x="3084" y="3823"/>
                    <a:pt x="3119" y="3835"/>
                    <a:pt x="3179" y="3847"/>
                  </a:cubicBezTo>
                  <a:cubicBezTo>
                    <a:pt x="3215" y="3870"/>
                    <a:pt x="3239" y="3870"/>
                    <a:pt x="3286" y="3882"/>
                  </a:cubicBezTo>
                  <a:lnTo>
                    <a:pt x="3465" y="3930"/>
                  </a:lnTo>
                  <a:cubicBezTo>
                    <a:pt x="3477" y="3930"/>
                    <a:pt x="3512" y="3942"/>
                    <a:pt x="3524" y="3942"/>
                  </a:cubicBezTo>
                  <a:lnTo>
                    <a:pt x="3536" y="3942"/>
                  </a:lnTo>
                  <a:cubicBezTo>
                    <a:pt x="3596" y="3954"/>
                    <a:pt x="3643" y="3954"/>
                    <a:pt x="3703" y="3966"/>
                  </a:cubicBezTo>
                  <a:cubicBezTo>
                    <a:pt x="3739" y="3966"/>
                    <a:pt x="3762" y="3989"/>
                    <a:pt x="3798" y="3989"/>
                  </a:cubicBezTo>
                  <a:cubicBezTo>
                    <a:pt x="3870" y="4001"/>
                    <a:pt x="3941" y="4013"/>
                    <a:pt x="4012" y="4013"/>
                  </a:cubicBezTo>
                  <a:lnTo>
                    <a:pt x="4048" y="4013"/>
                  </a:lnTo>
                  <a:cubicBezTo>
                    <a:pt x="4132" y="4025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489" y="4061"/>
                    <a:pt x="4548" y="4061"/>
                  </a:cubicBezTo>
                  <a:lnTo>
                    <a:pt x="4643" y="4061"/>
                  </a:lnTo>
                  <a:cubicBezTo>
                    <a:pt x="4703" y="4061"/>
                    <a:pt x="4751" y="4073"/>
                    <a:pt x="4810" y="4073"/>
                  </a:cubicBezTo>
                  <a:lnTo>
                    <a:pt x="5679" y="4073"/>
                  </a:lnTo>
                  <a:cubicBezTo>
                    <a:pt x="5739" y="4073"/>
                    <a:pt x="5798" y="4073"/>
                    <a:pt x="5858" y="4061"/>
                  </a:cubicBezTo>
                  <a:cubicBezTo>
                    <a:pt x="5894" y="4061"/>
                    <a:pt x="5941" y="4061"/>
                    <a:pt x="5965" y="4049"/>
                  </a:cubicBezTo>
                  <a:cubicBezTo>
                    <a:pt x="6025" y="4049"/>
                    <a:pt x="6084" y="4025"/>
                    <a:pt x="6132" y="4025"/>
                  </a:cubicBezTo>
                  <a:lnTo>
                    <a:pt x="6239" y="4025"/>
                  </a:lnTo>
                  <a:cubicBezTo>
                    <a:pt x="6322" y="4013"/>
                    <a:pt x="6418" y="4013"/>
                    <a:pt x="6501" y="4001"/>
                  </a:cubicBezTo>
                  <a:lnTo>
                    <a:pt x="6548" y="4001"/>
                  </a:lnTo>
                  <a:cubicBezTo>
                    <a:pt x="6656" y="3989"/>
                    <a:pt x="6739" y="3966"/>
                    <a:pt x="6846" y="3954"/>
                  </a:cubicBezTo>
                  <a:lnTo>
                    <a:pt x="6870" y="3954"/>
                  </a:lnTo>
                  <a:cubicBezTo>
                    <a:pt x="6906" y="3954"/>
                    <a:pt x="6929" y="3942"/>
                    <a:pt x="6953" y="3942"/>
                  </a:cubicBezTo>
                  <a:cubicBezTo>
                    <a:pt x="6989" y="3930"/>
                    <a:pt x="7037" y="3930"/>
                    <a:pt x="7084" y="3906"/>
                  </a:cubicBezTo>
                  <a:cubicBezTo>
                    <a:pt x="7132" y="3894"/>
                    <a:pt x="7156" y="3894"/>
                    <a:pt x="7203" y="3882"/>
                  </a:cubicBezTo>
                  <a:cubicBezTo>
                    <a:pt x="7251" y="3870"/>
                    <a:pt x="7287" y="3870"/>
                    <a:pt x="7334" y="3847"/>
                  </a:cubicBezTo>
                  <a:cubicBezTo>
                    <a:pt x="7382" y="3835"/>
                    <a:pt x="7406" y="3835"/>
                    <a:pt x="7441" y="3823"/>
                  </a:cubicBezTo>
                  <a:cubicBezTo>
                    <a:pt x="7489" y="3811"/>
                    <a:pt x="7525" y="3787"/>
                    <a:pt x="7572" y="3787"/>
                  </a:cubicBezTo>
                  <a:cubicBezTo>
                    <a:pt x="7608" y="3775"/>
                    <a:pt x="7644" y="3775"/>
                    <a:pt x="7680" y="3763"/>
                  </a:cubicBezTo>
                  <a:lnTo>
                    <a:pt x="7811" y="3716"/>
                  </a:lnTo>
                  <a:cubicBezTo>
                    <a:pt x="7822" y="3716"/>
                    <a:pt x="7858" y="3704"/>
                    <a:pt x="7870" y="3704"/>
                  </a:cubicBezTo>
                  <a:cubicBezTo>
                    <a:pt x="7882" y="3704"/>
                    <a:pt x="7906" y="3692"/>
                    <a:pt x="7918" y="3692"/>
                  </a:cubicBezTo>
                  <a:cubicBezTo>
                    <a:pt x="7989" y="3656"/>
                    <a:pt x="8061" y="3632"/>
                    <a:pt x="8144" y="3608"/>
                  </a:cubicBezTo>
                  <a:cubicBezTo>
                    <a:pt x="8156" y="3608"/>
                    <a:pt x="8168" y="3596"/>
                    <a:pt x="8180" y="3596"/>
                  </a:cubicBezTo>
                  <a:cubicBezTo>
                    <a:pt x="8275" y="3573"/>
                    <a:pt x="8358" y="3525"/>
                    <a:pt x="8453" y="3489"/>
                  </a:cubicBezTo>
                  <a:cubicBezTo>
                    <a:pt x="8477" y="3477"/>
                    <a:pt x="8501" y="3477"/>
                    <a:pt x="8525" y="3466"/>
                  </a:cubicBezTo>
                  <a:cubicBezTo>
                    <a:pt x="8584" y="3430"/>
                    <a:pt x="8656" y="3406"/>
                    <a:pt x="8715" y="3370"/>
                  </a:cubicBezTo>
                  <a:cubicBezTo>
                    <a:pt x="8751" y="3358"/>
                    <a:pt x="8763" y="3346"/>
                    <a:pt x="8799" y="3346"/>
                  </a:cubicBezTo>
                  <a:cubicBezTo>
                    <a:pt x="8882" y="3299"/>
                    <a:pt x="8954" y="3251"/>
                    <a:pt x="9037" y="3215"/>
                  </a:cubicBezTo>
                  <a:cubicBezTo>
                    <a:pt x="9049" y="3192"/>
                    <a:pt x="9073" y="3180"/>
                    <a:pt x="9096" y="3168"/>
                  </a:cubicBezTo>
                  <a:cubicBezTo>
                    <a:pt x="9108" y="3156"/>
                    <a:pt x="9132" y="3132"/>
                    <a:pt x="9156" y="3132"/>
                  </a:cubicBezTo>
                  <a:cubicBezTo>
                    <a:pt x="9180" y="3120"/>
                    <a:pt x="9215" y="3096"/>
                    <a:pt x="9239" y="3073"/>
                  </a:cubicBezTo>
                  <a:cubicBezTo>
                    <a:pt x="9275" y="3061"/>
                    <a:pt x="9299" y="3037"/>
                    <a:pt x="9335" y="3013"/>
                  </a:cubicBezTo>
                  <a:cubicBezTo>
                    <a:pt x="9358" y="3001"/>
                    <a:pt x="9394" y="2977"/>
                    <a:pt x="9418" y="2954"/>
                  </a:cubicBezTo>
                  <a:cubicBezTo>
                    <a:pt x="9454" y="2942"/>
                    <a:pt x="9477" y="2918"/>
                    <a:pt x="9489" y="2894"/>
                  </a:cubicBezTo>
                  <a:cubicBezTo>
                    <a:pt x="9525" y="2882"/>
                    <a:pt x="9549" y="2858"/>
                    <a:pt x="9585" y="2834"/>
                  </a:cubicBezTo>
                  <a:cubicBezTo>
                    <a:pt x="9608" y="2823"/>
                    <a:pt x="9632" y="2799"/>
                    <a:pt x="9656" y="2775"/>
                  </a:cubicBezTo>
                  <a:cubicBezTo>
                    <a:pt x="9692" y="2763"/>
                    <a:pt x="9704" y="2739"/>
                    <a:pt x="9727" y="2715"/>
                  </a:cubicBezTo>
                  <a:lnTo>
                    <a:pt x="9763" y="2692"/>
                  </a:lnTo>
                  <a:cubicBezTo>
                    <a:pt x="9775" y="2680"/>
                    <a:pt x="9811" y="2656"/>
                    <a:pt x="9823" y="2632"/>
                  </a:cubicBezTo>
                  <a:lnTo>
                    <a:pt x="9835" y="2620"/>
                  </a:lnTo>
                  <a:cubicBezTo>
                    <a:pt x="9882" y="2573"/>
                    <a:pt x="9906" y="2537"/>
                    <a:pt x="9942" y="2501"/>
                  </a:cubicBezTo>
                  <a:lnTo>
                    <a:pt x="9966" y="2465"/>
                  </a:lnTo>
                  <a:cubicBezTo>
                    <a:pt x="10001" y="2442"/>
                    <a:pt x="10025" y="2394"/>
                    <a:pt x="10061" y="2358"/>
                  </a:cubicBezTo>
                  <a:lnTo>
                    <a:pt x="10073" y="2346"/>
                  </a:lnTo>
                  <a:lnTo>
                    <a:pt x="10085" y="2334"/>
                  </a:lnTo>
                  <a:cubicBezTo>
                    <a:pt x="10108" y="2323"/>
                    <a:pt x="10108" y="2299"/>
                    <a:pt x="10120" y="2299"/>
                  </a:cubicBezTo>
                  <a:cubicBezTo>
                    <a:pt x="10144" y="2275"/>
                    <a:pt x="10168" y="2227"/>
                    <a:pt x="10192" y="2203"/>
                  </a:cubicBezTo>
                  <a:cubicBezTo>
                    <a:pt x="10204" y="2180"/>
                    <a:pt x="10228" y="2156"/>
                    <a:pt x="10228" y="2144"/>
                  </a:cubicBezTo>
                  <a:cubicBezTo>
                    <a:pt x="10239" y="2108"/>
                    <a:pt x="10263" y="2084"/>
                    <a:pt x="10287" y="2049"/>
                  </a:cubicBezTo>
                  <a:cubicBezTo>
                    <a:pt x="10287" y="2037"/>
                    <a:pt x="10299" y="2037"/>
                    <a:pt x="10299" y="2025"/>
                  </a:cubicBezTo>
                  <a:cubicBezTo>
                    <a:pt x="10299" y="2001"/>
                    <a:pt x="10311" y="1989"/>
                    <a:pt x="10311" y="1989"/>
                  </a:cubicBezTo>
                  <a:cubicBezTo>
                    <a:pt x="10323" y="1965"/>
                    <a:pt x="10347" y="1930"/>
                    <a:pt x="10358" y="1918"/>
                  </a:cubicBezTo>
                  <a:cubicBezTo>
                    <a:pt x="10370" y="1906"/>
                    <a:pt x="10370" y="1870"/>
                    <a:pt x="10382" y="1846"/>
                  </a:cubicBezTo>
                  <a:cubicBezTo>
                    <a:pt x="10406" y="1811"/>
                    <a:pt x="10418" y="1787"/>
                    <a:pt x="10418" y="1763"/>
                  </a:cubicBezTo>
                  <a:cubicBezTo>
                    <a:pt x="10418" y="1751"/>
                    <a:pt x="10430" y="1739"/>
                    <a:pt x="10430" y="1727"/>
                  </a:cubicBezTo>
                  <a:cubicBezTo>
                    <a:pt x="10430" y="1703"/>
                    <a:pt x="10430" y="1703"/>
                    <a:pt x="10442" y="1691"/>
                  </a:cubicBezTo>
                  <a:cubicBezTo>
                    <a:pt x="10466" y="1668"/>
                    <a:pt x="10466" y="1644"/>
                    <a:pt x="10478" y="1620"/>
                  </a:cubicBezTo>
                  <a:cubicBezTo>
                    <a:pt x="10478" y="1584"/>
                    <a:pt x="10489" y="1572"/>
                    <a:pt x="10489" y="1549"/>
                  </a:cubicBezTo>
                  <a:cubicBezTo>
                    <a:pt x="10489" y="1513"/>
                    <a:pt x="10501" y="1501"/>
                    <a:pt x="10501" y="1465"/>
                  </a:cubicBezTo>
                  <a:cubicBezTo>
                    <a:pt x="10501" y="1453"/>
                    <a:pt x="10501" y="1441"/>
                    <a:pt x="10525" y="1430"/>
                  </a:cubicBezTo>
                  <a:lnTo>
                    <a:pt x="10525" y="1406"/>
                  </a:lnTo>
                  <a:cubicBezTo>
                    <a:pt x="10525" y="1382"/>
                    <a:pt x="10537" y="1346"/>
                    <a:pt x="10537" y="1334"/>
                  </a:cubicBezTo>
                  <a:cubicBezTo>
                    <a:pt x="10537" y="1310"/>
                    <a:pt x="10537" y="1287"/>
                    <a:pt x="10549" y="1263"/>
                  </a:cubicBezTo>
                  <a:lnTo>
                    <a:pt x="10549" y="1191"/>
                  </a:lnTo>
                  <a:lnTo>
                    <a:pt x="10549" y="1108"/>
                  </a:lnTo>
                  <a:lnTo>
                    <a:pt x="10549" y="1096"/>
                  </a:lnTo>
                  <a:lnTo>
                    <a:pt x="10549" y="1"/>
                  </a:lnTo>
                  <a:cubicBezTo>
                    <a:pt x="10549" y="25"/>
                    <a:pt x="10549" y="37"/>
                    <a:pt x="10537" y="72"/>
                  </a:cubicBezTo>
                  <a:lnTo>
                    <a:pt x="10537" y="96"/>
                  </a:lnTo>
                  <a:lnTo>
                    <a:pt x="10537" y="144"/>
                  </a:lnTo>
                  <a:cubicBezTo>
                    <a:pt x="10537" y="179"/>
                    <a:pt x="10525" y="191"/>
                    <a:pt x="10525" y="215"/>
                  </a:cubicBezTo>
                  <a:lnTo>
                    <a:pt x="10525" y="251"/>
                  </a:lnTo>
                  <a:cubicBezTo>
                    <a:pt x="10525" y="263"/>
                    <a:pt x="10525" y="275"/>
                    <a:pt x="10513" y="298"/>
                  </a:cubicBezTo>
                  <a:cubicBezTo>
                    <a:pt x="10513" y="322"/>
                    <a:pt x="10489" y="334"/>
                    <a:pt x="10489" y="370"/>
                  </a:cubicBezTo>
                  <a:cubicBezTo>
                    <a:pt x="10489" y="382"/>
                    <a:pt x="10489" y="382"/>
                    <a:pt x="10478" y="394"/>
                  </a:cubicBezTo>
                  <a:cubicBezTo>
                    <a:pt x="10478" y="418"/>
                    <a:pt x="10478" y="429"/>
                    <a:pt x="10466" y="429"/>
                  </a:cubicBezTo>
                  <a:cubicBezTo>
                    <a:pt x="10442" y="453"/>
                    <a:pt x="10442" y="477"/>
                    <a:pt x="10430" y="501"/>
                  </a:cubicBezTo>
                  <a:cubicBezTo>
                    <a:pt x="10430" y="513"/>
                    <a:pt x="10418" y="537"/>
                    <a:pt x="10418" y="537"/>
                  </a:cubicBezTo>
                  <a:cubicBezTo>
                    <a:pt x="10418" y="549"/>
                    <a:pt x="10406" y="560"/>
                    <a:pt x="10406" y="560"/>
                  </a:cubicBezTo>
                  <a:cubicBezTo>
                    <a:pt x="10382" y="596"/>
                    <a:pt x="10370" y="608"/>
                    <a:pt x="10370" y="632"/>
                  </a:cubicBezTo>
                  <a:cubicBezTo>
                    <a:pt x="10370" y="656"/>
                    <a:pt x="10358" y="668"/>
                    <a:pt x="10358" y="679"/>
                  </a:cubicBezTo>
                  <a:cubicBezTo>
                    <a:pt x="10358" y="691"/>
                    <a:pt x="10347" y="691"/>
                    <a:pt x="10347" y="715"/>
                  </a:cubicBezTo>
                  <a:cubicBezTo>
                    <a:pt x="10323" y="739"/>
                    <a:pt x="10311" y="751"/>
                    <a:pt x="10299" y="787"/>
                  </a:cubicBezTo>
                  <a:cubicBezTo>
                    <a:pt x="10299" y="799"/>
                    <a:pt x="10287" y="810"/>
                    <a:pt x="10287" y="834"/>
                  </a:cubicBezTo>
                  <a:cubicBezTo>
                    <a:pt x="10287" y="846"/>
                    <a:pt x="10263" y="846"/>
                    <a:pt x="10263" y="858"/>
                  </a:cubicBezTo>
                  <a:cubicBezTo>
                    <a:pt x="10251" y="894"/>
                    <a:pt x="10239" y="906"/>
                    <a:pt x="10228" y="929"/>
                  </a:cubicBezTo>
                  <a:cubicBezTo>
                    <a:pt x="10204" y="953"/>
                    <a:pt x="10204" y="965"/>
                    <a:pt x="10192" y="977"/>
                  </a:cubicBezTo>
                  <a:cubicBezTo>
                    <a:pt x="10192" y="977"/>
                    <a:pt x="10192" y="989"/>
                    <a:pt x="10180" y="989"/>
                  </a:cubicBezTo>
                  <a:cubicBezTo>
                    <a:pt x="10168" y="1025"/>
                    <a:pt x="10144" y="1037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85" y="1096"/>
                    <a:pt x="10073" y="1108"/>
                    <a:pt x="10073" y="1132"/>
                  </a:cubicBezTo>
                  <a:cubicBezTo>
                    <a:pt x="10061" y="1156"/>
                    <a:pt x="10025" y="1168"/>
                    <a:pt x="10013" y="1203"/>
                  </a:cubicBezTo>
                  <a:lnTo>
                    <a:pt x="9966" y="1251"/>
                  </a:lnTo>
                  <a:lnTo>
                    <a:pt x="9954" y="1263"/>
                  </a:lnTo>
                  <a:cubicBezTo>
                    <a:pt x="9942" y="1287"/>
                    <a:pt x="9906" y="1310"/>
                    <a:pt x="9882" y="1334"/>
                  </a:cubicBezTo>
                  <a:cubicBezTo>
                    <a:pt x="9870" y="1346"/>
                    <a:pt x="9847" y="1382"/>
                    <a:pt x="9823" y="1394"/>
                  </a:cubicBezTo>
                  <a:lnTo>
                    <a:pt x="9751" y="1465"/>
                  </a:lnTo>
                  <a:lnTo>
                    <a:pt x="9716" y="1501"/>
                  </a:lnTo>
                  <a:lnTo>
                    <a:pt x="9692" y="1525"/>
                  </a:lnTo>
                  <a:cubicBezTo>
                    <a:pt x="9656" y="1561"/>
                    <a:pt x="9632" y="1572"/>
                    <a:pt x="9596" y="1608"/>
                  </a:cubicBezTo>
                  <a:lnTo>
                    <a:pt x="9573" y="1632"/>
                  </a:lnTo>
                  <a:lnTo>
                    <a:pt x="9537" y="1668"/>
                  </a:lnTo>
                  <a:cubicBezTo>
                    <a:pt x="9513" y="1691"/>
                    <a:pt x="9477" y="1703"/>
                    <a:pt x="9430" y="1739"/>
                  </a:cubicBezTo>
                  <a:lnTo>
                    <a:pt x="9406" y="1763"/>
                  </a:lnTo>
                  <a:lnTo>
                    <a:pt x="9370" y="1799"/>
                  </a:lnTo>
                  <a:cubicBezTo>
                    <a:pt x="9335" y="1822"/>
                    <a:pt x="9299" y="1858"/>
                    <a:pt x="9251" y="1870"/>
                  </a:cubicBezTo>
                  <a:cubicBezTo>
                    <a:pt x="9239" y="1870"/>
                    <a:pt x="9239" y="1882"/>
                    <a:pt x="9227" y="1882"/>
                  </a:cubicBezTo>
                  <a:cubicBezTo>
                    <a:pt x="9215" y="1882"/>
                    <a:pt x="9215" y="1906"/>
                    <a:pt x="9192" y="1906"/>
                  </a:cubicBezTo>
                  <a:cubicBezTo>
                    <a:pt x="9132" y="1942"/>
                    <a:pt x="9073" y="1977"/>
                    <a:pt x="9001" y="2025"/>
                  </a:cubicBezTo>
                  <a:cubicBezTo>
                    <a:pt x="8930" y="2061"/>
                    <a:pt x="8834" y="2108"/>
                    <a:pt x="8763" y="2156"/>
                  </a:cubicBezTo>
                  <a:cubicBezTo>
                    <a:pt x="8739" y="2168"/>
                    <a:pt x="8715" y="2180"/>
                    <a:pt x="8692" y="2180"/>
                  </a:cubicBezTo>
                  <a:cubicBezTo>
                    <a:pt x="8632" y="2215"/>
                    <a:pt x="8561" y="2239"/>
                    <a:pt x="8501" y="2275"/>
                  </a:cubicBezTo>
                  <a:cubicBezTo>
                    <a:pt x="8477" y="2287"/>
                    <a:pt x="8453" y="2287"/>
                    <a:pt x="8442" y="2299"/>
                  </a:cubicBezTo>
                  <a:cubicBezTo>
                    <a:pt x="8346" y="2346"/>
                    <a:pt x="8263" y="2382"/>
                    <a:pt x="8168" y="2406"/>
                  </a:cubicBezTo>
                  <a:cubicBezTo>
                    <a:pt x="8156" y="2406"/>
                    <a:pt x="8144" y="2418"/>
                    <a:pt x="8120" y="2418"/>
                  </a:cubicBezTo>
                  <a:cubicBezTo>
                    <a:pt x="8049" y="2453"/>
                    <a:pt x="7977" y="2477"/>
                    <a:pt x="7906" y="2501"/>
                  </a:cubicBezTo>
                  <a:cubicBezTo>
                    <a:pt x="7870" y="2513"/>
                    <a:pt x="7846" y="2513"/>
                    <a:pt x="7811" y="2525"/>
                  </a:cubicBezTo>
                  <a:lnTo>
                    <a:pt x="7680" y="2573"/>
                  </a:lnTo>
                  <a:cubicBezTo>
                    <a:pt x="7644" y="2584"/>
                    <a:pt x="7608" y="2584"/>
                    <a:pt x="7572" y="2596"/>
                  </a:cubicBezTo>
                  <a:cubicBezTo>
                    <a:pt x="7525" y="2620"/>
                    <a:pt x="7489" y="2632"/>
                    <a:pt x="7441" y="2632"/>
                  </a:cubicBezTo>
                  <a:cubicBezTo>
                    <a:pt x="7406" y="2644"/>
                    <a:pt x="7370" y="2644"/>
                    <a:pt x="7334" y="2656"/>
                  </a:cubicBezTo>
                  <a:cubicBezTo>
                    <a:pt x="7287" y="2680"/>
                    <a:pt x="7251" y="2680"/>
                    <a:pt x="7203" y="2692"/>
                  </a:cubicBezTo>
                  <a:cubicBezTo>
                    <a:pt x="7168" y="2704"/>
                    <a:pt x="7132" y="2704"/>
                    <a:pt x="7096" y="2715"/>
                  </a:cubicBezTo>
                  <a:cubicBezTo>
                    <a:pt x="7049" y="2739"/>
                    <a:pt x="7013" y="2739"/>
                    <a:pt x="6965" y="2751"/>
                  </a:cubicBezTo>
                  <a:cubicBezTo>
                    <a:pt x="6929" y="2751"/>
                    <a:pt x="6894" y="2763"/>
                    <a:pt x="6858" y="2763"/>
                  </a:cubicBezTo>
                  <a:cubicBezTo>
                    <a:pt x="6751" y="2775"/>
                    <a:pt x="6668" y="2799"/>
                    <a:pt x="6560" y="2811"/>
                  </a:cubicBezTo>
                  <a:lnTo>
                    <a:pt x="6513" y="2811"/>
                  </a:lnTo>
                  <a:cubicBezTo>
                    <a:pt x="6429" y="2823"/>
                    <a:pt x="6334" y="2823"/>
                    <a:pt x="6251" y="2834"/>
                  </a:cubicBezTo>
                  <a:cubicBezTo>
                    <a:pt x="6215" y="2834"/>
                    <a:pt x="6179" y="2834"/>
                    <a:pt x="6144" y="2858"/>
                  </a:cubicBezTo>
                  <a:cubicBezTo>
                    <a:pt x="6084" y="2858"/>
                    <a:pt x="6025" y="2870"/>
                    <a:pt x="5977" y="2870"/>
                  </a:cubicBezTo>
                  <a:cubicBezTo>
                    <a:pt x="5953" y="2870"/>
                    <a:pt x="5906" y="2870"/>
                    <a:pt x="5882" y="2882"/>
                  </a:cubicBezTo>
                  <a:cubicBezTo>
                    <a:pt x="5822" y="2882"/>
                    <a:pt x="5763" y="2882"/>
                    <a:pt x="5703" y="2894"/>
                  </a:cubicBezTo>
                  <a:lnTo>
                    <a:pt x="4822" y="2894"/>
                  </a:lnTo>
                  <a:cubicBezTo>
                    <a:pt x="4763" y="2894"/>
                    <a:pt x="4715" y="2894"/>
                    <a:pt x="4655" y="2882"/>
                  </a:cubicBezTo>
                  <a:lnTo>
                    <a:pt x="4572" y="2882"/>
                  </a:lnTo>
                  <a:cubicBezTo>
                    <a:pt x="4513" y="2882"/>
                    <a:pt x="4429" y="2870"/>
                    <a:pt x="4370" y="2870"/>
                  </a:cubicBezTo>
                  <a:lnTo>
                    <a:pt x="4310" y="2870"/>
                  </a:lnTo>
                  <a:cubicBezTo>
                    <a:pt x="4227" y="2858"/>
                    <a:pt x="4155" y="2858"/>
                    <a:pt x="4060" y="2834"/>
                  </a:cubicBezTo>
                  <a:lnTo>
                    <a:pt x="4012" y="2834"/>
                  </a:lnTo>
                  <a:cubicBezTo>
                    <a:pt x="3941" y="2823"/>
                    <a:pt x="3870" y="2823"/>
                    <a:pt x="3798" y="2811"/>
                  </a:cubicBezTo>
                  <a:cubicBezTo>
                    <a:pt x="3762" y="2811"/>
                    <a:pt x="3739" y="2799"/>
                    <a:pt x="3703" y="2799"/>
                  </a:cubicBezTo>
                  <a:cubicBezTo>
                    <a:pt x="3643" y="2775"/>
                    <a:pt x="3596" y="2775"/>
                    <a:pt x="3536" y="2763"/>
                  </a:cubicBezTo>
                  <a:cubicBezTo>
                    <a:pt x="3512" y="2763"/>
                    <a:pt x="3477" y="2751"/>
                    <a:pt x="3453" y="2751"/>
                  </a:cubicBezTo>
                  <a:lnTo>
                    <a:pt x="3274" y="2704"/>
                  </a:lnTo>
                  <a:cubicBezTo>
                    <a:pt x="3239" y="2692"/>
                    <a:pt x="3215" y="2692"/>
                    <a:pt x="3167" y="2680"/>
                  </a:cubicBezTo>
                  <a:cubicBezTo>
                    <a:pt x="3108" y="2656"/>
                    <a:pt x="3060" y="2644"/>
                    <a:pt x="3000" y="2632"/>
                  </a:cubicBezTo>
                  <a:cubicBezTo>
                    <a:pt x="2977" y="2620"/>
                    <a:pt x="2941" y="2620"/>
                    <a:pt x="2917" y="2596"/>
                  </a:cubicBezTo>
                  <a:cubicBezTo>
                    <a:pt x="2822" y="2573"/>
                    <a:pt x="2750" y="2561"/>
                    <a:pt x="2667" y="2525"/>
                  </a:cubicBezTo>
                  <a:cubicBezTo>
                    <a:pt x="2643" y="2525"/>
                    <a:pt x="2631" y="2513"/>
                    <a:pt x="2619" y="2513"/>
                  </a:cubicBezTo>
                  <a:cubicBezTo>
                    <a:pt x="2524" y="2477"/>
                    <a:pt x="2429" y="2453"/>
                    <a:pt x="2334" y="2406"/>
                  </a:cubicBezTo>
                  <a:cubicBezTo>
                    <a:pt x="2286" y="2394"/>
                    <a:pt x="2262" y="2382"/>
                    <a:pt x="2227" y="2358"/>
                  </a:cubicBezTo>
                  <a:cubicBezTo>
                    <a:pt x="2203" y="2346"/>
                    <a:pt x="2167" y="2334"/>
                    <a:pt x="2143" y="2334"/>
                  </a:cubicBezTo>
                  <a:cubicBezTo>
                    <a:pt x="2096" y="2323"/>
                    <a:pt x="2048" y="2299"/>
                    <a:pt x="2024" y="2275"/>
                  </a:cubicBezTo>
                  <a:cubicBezTo>
                    <a:pt x="1988" y="2263"/>
                    <a:pt x="1965" y="2239"/>
                    <a:pt x="1953" y="2239"/>
                  </a:cubicBezTo>
                  <a:cubicBezTo>
                    <a:pt x="1905" y="2227"/>
                    <a:pt x="1857" y="2203"/>
                    <a:pt x="1810" y="2180"/>
                  </a:cubicBezTo>
                  <a:cubicBezTo>
                    <a:pt x="1798" y="2168"/>
                    <a:pt x="1774" y="2168"/>
                    <a:pt x="1750" y="2156"/>
                  </a:cubicBezTo>
                  <a:cubicBezTo>
                    <a:pt x="1691" y="2120"/>
                    <a:pt x="1619" y="2084"/>
                    <a:pt x="1560" y="2049"/>
                  </a:cubicBezTo>
                  <a:cubicBezTo>
                    <a:pt x="1500" y="2001"/>
                    <a:pt x="1429" y="1977"/>
                    <a:pt x="1369" y="1930"/>
                  </a:cubicBezTo>
                  <a:cubicBezTo>
                    <a:pt x="1357" y="1918"/>
                    <a:pt x="1322" y="1906"/>
                    <a:pt x="1310" y="1882"/>
                  </a:cubicBezTo>
                  <a:cubicBezTo>
                    <a:pt x="1262" y="1858"/>
                    <a:pt x="1238" y="1822"/>
                    <a:pt x="1191" y="1811"/>
                  </a:cubicBezTo>
                  <a:cubicBezTo>
                    <a:pt x="1155" y="1799"/>
                    <a:pt x="1143" y="1787"/>
                    <a:pt x="1119" y="1763"/>
                  </a:cubicBezTo>
                  <a:cubicBezTo>
                    <a:pt x="1084" y="1739"/>
                    <a:pt x="1060" y="1727"/>
                    <a:pt x="1024" y="1691"/>
                  </a:cubicBezTo>
                  <a:cubicBezTo>
                    <a:pt x="1000" y="1680"/>
                    <a:pt x="976" y="1668"/>
                    <a:pt x="964" y="1632"/>
                  </a:cubicBezTo>
                  <a:cubicBezTo>
                    <a:pt x="941" y="1608"/>
                    <a:pt x="905" y="1584"/>
                    <a:pt x="881" y="1561"/>
                  </a:cubicBezTo>
                  <a:lnTo>
                    <a:pt x="822" y="1501"/>
                  </a:lnTo>
                  <a:cubicBezTo>
                    <a:pt x="786" y="1465"/>
                    <a:pt x="762" y="1453"/>
                    <a:pt x="738" y="1430"/>
                  </a:cubicBezTo>
                  <a:lnTo>
                    <a:pt x="679" y="1370"/>
                  </a:lnTo>
                  <a:lnTo>
                    <a:pt x="607" y="1287"/>
                  </a:lnTo>
                  <a:cubicBezTo>
                    <a:pt x="595" y="1275"/>
                    <a:pt x="583" y="1251"/>
                    <a:pt x="548" y="1227"/>
                  </a:cubicBezTo>
                  <a:cubicBezTo>
                    <a:pt x="536" y="1203"/>
                    <a:pt x="500" y="1191"/>
                    <a:pt x="488" y="1156"/>
                  </a:cubicBezTo>
                  <a:cubicBezTo>
                    <a:pt x="476" y="1144"/>
                    <a:pt x="464" y="1108"/>
                    <a:pt x="441" y="1096"/>
                  </a:cubicBezTo>
                  <a:cubicBezTo>
                    <a:pt x="429" y="1072"/>
                    <a:pt x="405" y="1049"/>
                    <a:pt x="381" y="1025"/>
                  </a:cubicBezTo>
                  <a:cubicBezTo>
                    <a:pt x="369" y="1013"/>
                    <a:pt x="357" y="977"/>
                    <a:pt x="345" y="965"/>
                  </a:cubicBezTo>
                  <a:cubicBezTo>
                    <a:pt x="322" y="929"/>
                    <a:pt x="310" y="918"/>
                    <a:pt x="298" y="894"/>
                  </a:cubicBezTo>
                  <a:cubicBezTo>
                    <a:pt x="286" y="858"/>
                    <a:pt x="262" y="846"/>
                    <a:pt x="250" y="810"/>
                  </a:cubicBezTo>
                  <a:cubicBezTo>
                    <a:pt x="238" y="787"/>
                    <a:pt x="226" y="775"/>
                    <a:pt x="202" y="739"/>
                  </a:cubicBezTo>
                  <a:cubicBezTo>
                    <a:pt x="191" y="715"/>
                    <a:pt x="191" y="691"/>
                    <a:pt x="179" y="668"/>
                  </a:cubicBezTo>
                  <a:cubicBezTo>
                    <a:pt x="167" y="632"/>
                    <a:pt x="143" y="620"/>
                    <a:pt x="143" y="596"/>
                  </a:cubicBezTo>
                  <a:cubicBezTo>
                    <a:pt x="131" y="560"/>
                    <a:pt x="131" y="549"/>
                    <a:pt x="119" y="513"/>
                  </a:cubicBezTo>
                  <a:cubicBezTo>
                    <a:pt x="107" y="489"/>
                    <a:pt x="107" y="477"/>
                    <a:pt x="83" y="441"/>
                  </a:cubicBezTo>
                  <a:cubicBezTo>
                    <a:pt x="71" y="418"/>
                    <a:pt x="71" y="394"/>
                    <a:pt x="71" y="370"/>
                  </a:cubicBezTo>
                  <a:cubicBezTo>
                    <a:pt x="60" y="334"/>
                    <a:pt x="60" y="322"/>
                    <a:pt x="60" y="298"/>
                  </a:cubicBezTo>
                  <a:cubicBezTo>
                    <a:pt x="60" y="263"/>
                    <a:pt x="48" y="251"/>
                    <a:pt x="48" y="215"/>
                  </a:cubicBezTo>
                  <a:cubicBezTo>
                    <a:pt x="48" y="191"/>
                    <a:pt x="24" y="179"/>
                    <a:pt x="24" y="144"/>
                  </a:cubicBezTo>
                  <a:cubicBezTo>
                    <a:pt x="24" y="120"/>
                    <a:pt x="24" y="96"/>
                    <a:pt x="12" y="72"/>
                  </a:cubicBezTo>
                  <a:cubicBezTo>
                    <a:pt x="12" y="37"/>
                    <a:pt x="12" y="2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0"/>
            <p:cNvSpPr/>
            <p:nvPr/>
          </p:nvSpPr>
          <p:spPr>
            <a:xfrm>
              <a:off x="5025779" y="3064724"/>
              <a:ext cx="137510" cy="73848"/>
            </a:xfrm>
            <a:custGeom>
              <a:avLst/>
              <a:gdLst/>
              <a:ahLst/>
              <a:cxnLst/>
              <a:rect l="l" t="t" r="r" b="b"/>
              <a:pathLst>
                <a:path w="4657" h="2501" extrusionOk="0">
                  <a:moveTo>
                    <a:pt x="2768" y="504"/>
                  </a:moveTo>
                  <a:cubicBezTo>
                    <a:pt x="2864" y="504"/>
                    <a:pt x="2973" y="523"/>
                    <a:pt x="3096" y="572"/>
                  </a:cubicBezTo>
                  <a:lnTo>
                    <a:pt x="2513" y="917"/>
                  </a:lnTo>
                  <a:cubicBezTo>
                    <a:pt x="2382" y="786"/>
                    <a:pt x="2334" y="667"/>
                    <a:pt x="2477" y="572"/>
                  </a:cubicBezTo>
                  <a:cubicBezTo>
                    <a:pt x="2556" y="532"/>
                    <a:pt x="2652" y="504"/>
                    <a:pt x="2768" y="504"/>
                  </a:cubicBezTo>
                  <a:close/>
                  <a:moveTo>
                    <a:pt x="2215" y="1560"/>
                  </a:moveTo>
                  <a:cubicBezTo>
                    <a:pt x="2334" y="1691"/>
                    <a:pt x="2382" y="1810"/>
                    <a:pt x="2227" y="1893"/>
                  </a:cubicBezTo>
                  <a:cubicBezTo>
                    <a:pt x="2160" y="1936"/>
                    <a:pt x="2076" y="1960"/>
                    <a:pt x="1975" y="1960"/>
                  </a:cubicBezTo>
                  <a:cubicBezTo>
                    <a:pt x="1880" y="1960"/>
                    <a:pt x="1770" y="1939"/>
                    <a:pt x="1644" y="1893"/>
                  </a:cubicBezTo>
                  <a:lnTo>
                    <a:pt x="2215" y="1560"/>
                  </a:lnTo>
                  <a:close/>
                  <a:moveTo>
                    <a:pt x="4108" y="0"/>
                  </a:moveTo>
                  <a:lnTo>
                    <a:pt x="3644" y="274"/>
                  </a:lnTo>
                  <a:cubicBezTo>
                    <a:pt x="3277" y="106"/>
                    <a:pt x="2920" y="31"/>
                    <a:pt x="2600" y="31"/>
                  </a:cubicBezTo>
                  <a:cubicBezTo>
                    <a:pt x="2287" y="31"/>
                    <a:pt x="2011" y="103"/>
                    <a:pt x="1799" y="226"/>
                  </a:cubicBezTo>
                  <a:cubicBezTo>
                    <a:pt x="1215" y="572"/>
                    <a:pt x="1572" y="953"/>
                    <a:pt x="1918" y="1286"/>
                  </a:cubicBezTo>
                  <a:lnTo>
                    <a:pt x="1227" y="1691"/>
                  </a:lnTo>
                  <a:cubicBezTo>
                    <a:pt x="965" y="1488"/>
                    <a:pt x="787" y="1274"/>
                    <a:pt x="727" y="1060"/>
                  </a:cubicBezTo>
                  <a:lnTo>
                    <a:pt x="1" y="1226"/>
                  </a:lnTo>
                  <a:cubicBezTo>
                    <a:pt x="37" y="1465"/>
                    <a:pt x="310" y="1762"/>
                    <a:pt x="691" y="2012"/>
                  </a:cubicBezTo>
                  <a:lnTo>
                    <a:pt x="251" y="2262"/>
                  </a:lnTo>
                  <a:lnTo>
                    <a:pt x="334" y="2310"/>
                  </a:lnTo>
                  <a:lnTo>
                    <a:pt x="668" y="2500"/>
                  </a:lnTo>
                  <a:lnTo>
                    <a:pt x="1132" y="2238"/>
                  </a:lnTo>
                  <a:cubicBezTo>
                    <a:pt x="1466" y="2382"/>
                    <a:pt x="1800" y="2446"/>
                    <a:pt x="2104" y="2446"/>
                  </a:cubicBezTo>
                  <a:cubicBezTo>
                    <a:pt x="2429" y="2446"/>
                    <a:pt x="2720" y="2373"/>
                    <a:pt x="2942" y="2250"/>
                  </a:cubicBezTo>
                  <a:cubicBezTo>
                    <a:pt x="3525" y="1917"/>
                    <a:pt x="3168" y="1536"/>
                    <a:pt x="2823" y="1215"/>
                  </a:cubicBezTo>
                  <a:lnTo>
                    <a:pt x="3525" y="810"/>
                  </a:lnTo>
                  <a:cubicBezTo>
                    <a:pt x="3704" y="941"/>
                    <a:pt x="3847" y="1107"/>
                    <a:pt x="3942" y="1298"/>
                  </a:cubicBezTo>
                  <a:lnTo>
                    <a:pt x="4656" y="1119"/>
                  </a:lnTo>
                  <a:cubicBezTo>
                    <a:pt x="4561" y="917"/>
                    <a:pt x="4358" y="691"/>
                    <a:pt x="4073" y="500"/>
                  </a:cubicBezTo>
                  <a:lnTo>
                    <a:pt x="4525" y="238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0"/>
            <p:cNvSpPr/>
            <p:nvPr/>
          </p:nvSpPr>
          <p:spPr>
            <a:xfrm>
              <a:off x="4936843" y="2955738"/>
              <a:ext cx="313257" cy="180708"/>
            </a:xfrm>
            <a:custGeom>
              <a:avLst/>
              <a:gdLst/>
              <a:ahLst/>
              <a:cxnLst/>
              <a:rect l="l" t="t" r="r" b="b"/>
              <a:pathLst>
                <a:path w="10609" h="6120" extrusionOk="0">
                  <a:moveTo>
                    <a:pt x="5281" y="0"/>
                  </a:moveTo>
                  <a:cubicBezTo>
                    <a:pt x="3927" y="0"/>
                    <a:pt x="2572" y="298"/>
                    <a:pt x="1536" y="893"/>
                  </a:cubicBezTo>
                  <a:cubicBezTo>
                    <a:pt x="512" y="1488"/>
                    <a:pt x="1" y="2286"/>
                    <a:pt x="1" y="3060"/>
                  </a:cubicBezTo>
                  <a:lnTo>
                    <a:pt x="1" y="3132"/>
                  </a:lnTo>
                  <a:cubicBezTo>
                    <a:pt x="36" y="3179"/>
                    <a:pt x="36" y="3203"/>
                    <a:pt x="36" y="3227"/>
                  </a:cubicBezTo>
                  <a:cubicBezTo>
                    <a:pt x="36" y="3251"/>
                    <a:pt x="36" y="3262"/>
                    <a:pt x="48" y="3298"/>
                  </a:cubicBezTo>
                  <a:cubicBezTo>
                    <a:pt x="48" y="3322"/>
                    <a:pt x="48" y="3346"/>
                    <a:pt x="60" y="3370"/>
                  </a:cubicBezTo>
                  <a:cubicBezTo>
                    <a:pt x="60" y="3405"/>
                    <a:pt x="72" y="3417"/>
                    <a:pt x="72" y="3441"/>
                  </a:cubicBezTo>
                  <a:cubicBezTo>
                    <a:pt x="72" y="3477"/>
                    <a:pt x="96" y="3489"/>
                    <a:pt x="96" y="3524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43"/>
                    <a:pt x="120" y="3667"/>
                  </a:cubicBezTo>
                  <a:cubicBezTo>
                    <a:pt x="131" y="3703"/>
                    <a:pt x="131" y="3715"/>
                    <a:pt x="155" y="3739"/>
                  </a:cubicBezTo>
                  <a:cubicBezTo>
                    <a:pt x="167" y="3774"/>
                    <a:pt x="167" y="3786"/>
                    <a:pt x="179" y="3822"/>
                  </a:cubicBezTo>
                  <a:cubicBezTo>
                    <a:pt x="191" y="3846"/>
                    <a:pt x="215" y="3858"/>
                    <a:pt x="215" y="3894"/>
                  </a:cubicBezTo>
                  <a:cubicBezTo>
                    <a:pt x="227" y="3917"/>
                    <a:pt x="227" y="3941"/>
                    <a:pt x="239" y="3965"/>
                  </a:cubicBezTo>
                  <a:cubicBezTo>
                    <a:pt x="251" y="4001"/>
                    <a:pt x="274" y="4013"/>
                    <a:pt x="286" y="4036"/>
                  </a:cubicBezTo>
                  <a:cubicBezTo>
                    <a:pt x="298" y="4072"/>
                    <a:pt x="310" y="4084"/>
                    <a:pt x="334" y="4120"/>
                  </a:cubicBezTo>
                  <a:cubicBezTo>
                    <a:pt x="346" y="4144"/>
                    <a:pt x="358" y="4155"/>
                    <a:pt x="370" y="4191"/>
                  </a:cubicBezTo>
                  <a:cubicBezTo>
                    <a:pt x="393" y="4203"/>
                    <a:pt x="405" y="4239"/>
                    <a:pt x="417" y="4251"/>
                  </a:cubicBezTo>
                  <a:cubicBezTo>
                    <a:pt x="429" y="4275"/>
                    <a:pt x="453" y="4298"/>
                    <a:pt x="477" y="4322"/>
                  </a:cubicBezTo>
                  <a:cubicBezTo>
                    <a:pt x="489" y="4334"/>
                    <a:pt x="512" y="4370"/>
                    <a:pt x="524" y="4382"/>
                  </a:cubicBezTo>
                  <a:cubicBezTo>
                    <a:pt x="536" y="4417"/>
                    <a:pt x="572" y="4429"/>
                    <a:pt x="584" y="4453"/>
                  </a:cubicBezTo>
                  <a:cubicBezTo>
                    <a:pt x="596" y="4477"/>
                    <a:pt x="608" y="4501"/>
                    <a:pt x="643" y="4513"/>
                  </a:cubicBezTo>
                  <a:cubicBezTo>
                    <a:pt x="655" y="4548"/>
                    <a:pt x="691" y="4560"/>
                    <a:pt x="715" y="4596"/>
                  </a:cubicBezTo>
                  <a:lnTo>
                    <a:pt x="774" y="4656"/>
                  </a:lnTo>
                  <a:lnTo>
                    <a:pt x="846" y="4727"/>
                  </a:lnTo>
                  <a:lnTo>
                    <a:pt x="905" y="4786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94"/>
                    <a:pt x="1060" y="4917"/>
                  </a:cubicBezTo>
                  <a:cubicBezTo>
                    <a:pt x="1084" y="4953"/>
                    <a:pt x="1120" y="4965"/>
                    <a:pt x="1144" y="4989"/>
                  </a:cubicBezTo>
                  <a:cubicBezTo>
                    <a:pt x="1179" y="5001"/>
                    <a:pt x="1191" y="5025"/>
                    <a:pt x="1227" y="5037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44"/>
                    <a:pt x="1405" y="5156"/>
                  </a:cubicBezTo>
                  <a:cubicBezTo>
                    <a:pt x="1453" y="5203"/>
                    <a:pt x="1513" y="5227"/>
                    <a:pt x="1596" y="5275"/>
                  </a:cubicBezTo>
                  <a:cubicBezTo>
                    <a:pt x="1655" y="5298"/>
                    <a:pt x="1715" y="5346"/>
                    <a:pt x="1786" y="5382"/>
                  </a:cubicBezTo>
                  <a:cubicBezTo>
                    <a:pt x="1798" y="5394"/>
                    <a:pt x="1834" y="5394"/>
                    <a:pt x="1846" y="5406"/>
                  </a:cubicBezTo>
                  <a:cubicBezTo>
                    <a:pt x="1894" y="5418"/>
                    <a:pt x="1929" y="5453"/>
                    <a:pt x="1977" y="5465"/>
                  </a:cubicBezTo>
                  <a:cubicBezTo>
                    <a:pt x="2013" y="5477"/>
                    <a:pt x="2036" y="5501"/>
                    <a:pt x="2048" y="5501"/>
                  </a:cubicBezTo>
                  <a:cubicBezTo>
                    <a:pt x="2096" y="5513"/>
                    <a:pt x="2132" y="5537"/>
                    <a:pt x="2167" y="5560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20"/>
                    <a:pt x="2370" y="5632"/>
                  </a:cubicBezTo>
                  <a:cubicBezTo>
                    <a:pt x="2453" y="5656"/>
                    <a:pt x="2548" y="5703"/>
                    <a:pt x="2644" y="5739"/>
                  </a:cubicBezTo>
                  <a:cubicBezTo>
                    <a:pt x="2668" y="5739"/>
                    <a:pt x="2679" y="5751"/>
                    <a:pt x="2691" y="5751"/>
                  </a:cubicBezTo>
                  <a:cubicBezTo>
                    <a:pt x="2787" y="5787"/>
                    <a:pt x="2858" y="5810"/>
                    <a:pt x="2941" y="5822"/>
                  </a:cubicBezTo>
                  <a:cubicBezTo>
                    <a:pt x="2977" y="5846"/>
                    <a:pt x="3001" y="5846"/>
                    <a:pt x="3037" y="5858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18"/>
                    <a:pt x="3263" y="5918"/>
                    <a:pt x="3299" y="5929"/>
                  </a:cubicBezTo>
                  <a:lnTo>
                    <a:pt x="3489" y="5977"/>
                  </a:lnTo>
                  <a:cubicBezTo>
                    <a:pt x="3513" y="5977"/>
                    <a:pt x="3537" y="5989"/>
                    <a:pt x="3572" y="5989"/>
                  </a:cubicBezTo>
                  <a:cubicBezTo>
                    <a:pt x="3632" y="6001"/>
                    <a:pt x="3680" y="6001"/>
                    <a:pt x="3739" y="6025"/>
                  </a:cubicBezTo>
                  <a:cubicBezTo>
                    <a:pt x="3763" y="6025"/>
                    <a:pt x="3799" y="6037"/>
                    <a:pt x="3822" y="6037"/>
                  </a:cubicBezTo>
                  <a:cubicBezTo>
                    <a:pt x="3906" y="6049"/>
                    <a:pt x="3977" y="6060"/>
                    <a:pt x="4049" y="6060"/>
                  </a:cubicBezTo>
                  <a:lnTo>
                    <a:pt x="4096" y="6060"/>
                  </a:lnTo>
                  <a:cubicBezTo>
                    <a:pt x="4180" y="6084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84"/>
                    <a:pt x="6180" y="6084"/>
                  </a:cubicBezTo>
                  <a:cubicBezTo>
                    <a:pt x="6204" y="6084"/>
                    <a:pt x="6251" y="6084"/>
                    <a:pt x="6287" y="6060"/>
                  </a:cubicBezTo>
                  <a:cubicBezTo>
                    <a:pt x="6370" y="6049"/>
                    <a:pt x="6466" y="6049"/>
                    <a:pt x="6549" y="6037"/>
                  </a:cubicBezTo>
                  <a:lnTo>
                    <a:pt x="6597" y="6037"/>
                  </a:lnTo>
                  <a:cubicBezTo>
                    <a:pt x="6704" y="6025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65"/>
                    <a:pt x="7085" y="5965"/>
                    <a:pt x="7132" y="5941"/>
                  </a:cubicBezTo>
                  <a:cubicBezTo>
                    <a:pt x="7180" y="5929"/>
                    <a:pt x="7204" y="5929"/>
                    <a:pt x="7240" y="5918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58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0"/>
                    <a:pt x="7680" y="5810"/>
                    <a:pt x="7716" y="5799"/>
                  </a:cubicBezTo>
                  <a:lnTo>
                    <a:pt x="7847" y="5751"/>
                  </a:lnTo>
                  <a:cubicBezTo>
                    <a:pt x="7871" y="5739"/>
                    <a:pt x="7906" y="5739"/>
                    <a:pt x="7930" y="5715"/>
                  </a:cubicBezTo>
                  <a:cubicBezTo>
                    <a:pt x="8013" y="5691"/>
                    <a:pt x="8085" y="5656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60"/>
                    <a:pt x="8466" y="5525"/>
                  </a:cubicBezTo>
                  <a:cubicBezTo>
                    <a:pt x="8502" y="5513"/>
                    <a:pt x="8513" y="5513"/>
                    <a:pt x="8525" y="5501"/>
                  </a:cubicBezTo>
                  <a:cubicBezTo>
                    <a:pt x="8585" y="5465"/>
                    <a:pt x="8668" y="5441"/>
                    <a:pt x="8728" y="5406"/>
                  </a:cubicBezTo>
                  <a:cubicBezTo>
                    <a:pt x="8752" y="5394"/>
                    <a:pt x="8764" y="5382"/>
                    <a:pt x="8799" y="5382"/>
                  </a:cubicBezTo>
                  <a:cubicBezTo>
                    <a:pt x="8883" y="5334"/>
                    <a:pt x="8966" y="5287"/>
                    <a:pt x="9037" y="5239"/>
                  </a:cubicBezTo>
                  <a:cubicBezTo>
                    <a:pt x="9097" y="5203"/>
                    <a:pt x="9156" y="5167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7"/>
                    <a:pt x="9406" y="5025"/>
                  </a:cubicBezTo>
                  <a:lnTo>
                    <a:pt x="9442" y="4989"/>
                  </a:lnTo>
                  <a:lnTo>
                    <a:pt x="9466" y="4965"/>
                  </a:lnTo>
                  <a:cubicBezTo>
                    <a:pt x="9502" y="4929"/>
                    <a:pt x="9526" y="4917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8"/>
                    <a:pt x="9692" y="4786"/>
                    <a:pt x="9716" y="4751"/>
                  </a:cubicBezTo>
                  <a:lnTo>
                    <a:pt x="9752" y="4727"/>
                  </a:lnTo>
                  <a:lnTo>
                    <a:pt x="9776" y="4691"/>
                  </a:lnTo>
                  <a:cubicBezTo>
                    <a:pt x="9811" y="4667"/>
                    <a:pt x="9835" y="4644"/>
                    <a:pt x="9859" y="4620"/>
                  </a:cubicBezTo>
                  <a:cubicBezTo>
                    <a:pt x="9871" y="4608"/>
                    <a:pt x="9883" y="4572"/>
                    <a:pt x="9918" y="4560"/>
                  </a:cubicBezTo>
                  <a:lnTo>
                    <a:pt x="9990" y="4489"/>
                  </a:lnTo>
                  <a:lnTo>
                    <a:pt x="10002" y="4465"/>
                  </a:lnTo>
                  <a:lnTo>
                    <a:pt x="10049" y="4429"/>
                  </a:lnTo>
                  <a:cubicBezTo>
                    <a:pt x="10061" y="4394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310"/>
                  </a:cubicBezTo>
                  <a:cubicBezTo>
                    <a:pt x="10133" y="4310"/>
                    <a:pt x="10133" y="4286"/>
                    <a:pt x="10157" y="4286"/>
                  </a:cubicBezTo>
                  <a:cubicBezTo>
                    <a:pt x="10168" y="4263"/>
                    <a:pt x="10180" y="4251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91"/>
                    <a:pt x="10240" y="4167"/>
                    <a:pt x="10252" y="4155"/>
                  </a:cubicBezTo>
                  <a:cubicBezTo>
                    <a:pt x="10276" y="4132"/>
                    <a:pt x="10288" y="4108"/>
                    <a:pt x="10299" y="4084"/>
                  </a:cubicBezTo>
                  <a:cubicBezTo>
                    <a:pt x="10299" y="4072"/>
                    <a:pt x="10311" y="4072"/>
                    <a:pt x="10311" y="4048"/>
                  </a:cubicBezTo>
                  <a:cubicBezTo>
                    <a:pt x="10335" y="4036"/>
                    <a:pt x="10335" y="4024"/>
                    <a:pt x="10335" y="4013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5"/>
                  </a:cubicBezTo>
                  <a:cubicBezTo>
                    <a:pt x="10395" y="3894"/>
                    <a:pt x="10407" y="3870"/>
                    <a:pt x="10407" y="3858"/>
                  </a:cubicBezTo>
                  <a:cubicBezTo>
                    <a:pt x="10418" y="3834"/>
                    <a:pt x="10430" y="3810"/>
                    <a:pt x="10430" y="3786"/>
                  </a:cubicBezTo>
                  <a:cubicBezTo>
                    <a:pt x="10430" y="3774"/>
                    <a:pt x="10454" y="3751"/>
                    <a:pt x="10454" y="3751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55"/>
                  </a:cubicBezTo>
                  <a:cubicBezTo>
                    <a:pt x="10490" y="3632"/>
                    <a:pt x="10490" y="3620"/>
                    <a:pt x="10514" y="3620"/>
                  </a:cubicBezTo>
                  <a:cubicBezTo>
                    <a:pt x="10514" y="3608"/>
                    <a:pt x="10514" y="3608"/>
                    <a:pt x="10526" y="3596"/>
                  </a:cubicBezTo>
                  <a:cubicBezTo>
                    <a:pt x="10526" y="3560"/>
                    <a:pt x="10538" y="3548"/>
                    <a:pt x="10538" y="3513"/>
                  </a:cubicBezTo>
                  <a:cubicBezTo>
                    <a:pt x="10538" y="3501"/>
                    <a:pt x="10538" y="3489"/>
                    <a:pt x="10549" y="3477"/>
                  </a:cubicBezTo>
                  <a:lnTo>
                    <a:pt x="10549" y="3441"/>
                  </a:lnTo>
                  <a:cubicBezTo>
                    <a:pt x="10549" y="3417"/>
                    <a:pt x="10573" y="3393"/>
                    <a:pt x="10573" y="3370"/>
                  </a:cubicBezTo>
                  <a:lnTo>
                    <a:pt x="10573" y="3322"/>
                  </a:lnTo>
                  <a:lnTo>
                    <a:pt x="10573" y="3298"/>
                  </a:lnTo>
                  <a:cubicBezTo>
                    <a:pt x="10573" y="3262"/>
                    <a:pt x="10573" y="3251"/>
                    <a:pt x="10585" y="3215"/>
                  </a:cubicBezTo>
                  <a:lnTo>
                    <a:pt x="10585" y="3179"/>
                  </a:lnTo>
                  <a:lnTo>
                    <a:pt x="10585" y="3143"/>
                  </a:lnTo>
                  <a:cubicBezTo>
                    <a:pt x="10609" y="2322"/>
                    <a:pt x="10097" y="1512"/>
                    <a:pt x="9025" y="893"/>
                  </a:cubicBezTo>
                  <a:cubicBezTo>
                    <a:pt x="7990" y="298"/>
                    <a:pt x="6635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0"/>
            <p:cNvSpPr/>
            <p:nvPr/>
          </p:nvSpPr>
          <p:spPr>
            <a:xfrm>
              <a:off x="4964982" y="2971033"/>
              <a:ext cx="260167" cy="149616"/>
            </a:xfrm>
            <a:custGeom>
              <a:avLst/>
              <a:gdLst/>
              <a:ahLst/>
              <a:cxnLst/>
              <a:rect l="l" t="t" r="r" b="b"/>
              <a:pathLst>
                <a:path w="8811" h="5067" extrusionOk="0">
                  <a:moveTo>
                    <a:pt x="4407" y="0"/>
                  </a:moveTo>
                  <a:cubicBezTo>
                    <a:pt x="3289" y="0"/>
                    <a:pt x="2173" y="244"/>
                    <a:pt x="1322" y="732"/>
                  </a:cubicBezTo>
                  <a:cubicBezTo>
                    <a:pt x="476" y="1232"/>
                    <a:pt x="60" y="1863"/>
                    <a:pt x="60" y="2518"/>
                  </a:cubicBezTo>
                  <a:lnTo>
                    <a:pt x="60" y="2578"/>
                  </a:lnTo>
                  <a:cubicBezTo>
                    <a:pt x="0" y="2649"/>
                    <a:pt x="0" y="2661"/>
                    <a:pt x="0" y="2685"/>
                  </a:cubicBezTo>
                  <a:cubicBezTo>
                    <a:pt x="0" y="2709"/>
                    <a:pt x="0" y="2733"/>
                    <a:pt x="12" y="2744"/>
                  </a:cubicBezTo>
                  <a:cubicBezTo>
                    <a:pt x="12" y="2768"/>
                    <a:pt x="12" y="2792"/>
                    <a:pt x="36" y="2804"/>
                  </a:cubicBezTo>
                  <a:cubicBezTo>
                    <a:pt x="36" y="2828"/>
                    <a:pt x="48" y="2852"/>
                    <a:pt x="48" y="2864"/>
                  </a:cubicBezTo>
                  <a:cubicBezTo>
                    <a:pt x="48" y="2887"/>
                    <a:pt x="60" y="2911"/>
                    <a:pt x="60" y="2923"/>
                  </a:cubicBezTo>
                  <a:cubicBezTo>
                    <a:pt x="60" y="2947"/>
                    <a:pt x="71" y="2971"/>
                    <a:pt x="71" y="2983"/>
                  </a:cubicBezTo>
                  <a:cubicBezTo>
                    <a:pt x="71" y="2995"/>
                    <a:pt x="95" y="3030"/>
                    <a:pt x="95" y="3042"/>
                  </a:cubicBezTo>
                  <a:cubicBezTo>
                    <a:pt x="95" y="3054"/>
                    <a:pt x="107" y="3090"/>
                    <a:pt x="119" y="3102"/>
                  </a:cubicBezTo>
                  <a:cubicBezTo>
                    <a:pt x="119" y="3114"/>
                    <a:pt x="131" y="3149"/>
                    <a:pt x="131" y="3161"/>
                  </a:cubicBezTo>
                  <a:cubicBezTo>
                    <a:pt x="155" y="3173"/>
                    <a:pt x="155" y="3209"/>
                    <a:pt x="167" y="3221"/>
                  </a:cubicBezTo>
                  <a:cubicBezTo>
                    <a:pt x="179" y="3233"/>
                    <a:pt x="179" y="3268"/>
                    <a:pt x="191" y="3280"/>
                  </a:cubicBezTo>
                  <a:cubicBezTo>
                    <a:pt x="214" y="3292"/>
                    <a:pt x="226" y="3328"/>
                    <a:pt x="226" y="3340"/>
                  </a:cubicBezTo>
                  <a:cubicBezTo>
                    <a:pt x="238" y="3352"/>
                    <a:pt x="238" y="3387"/>
                    <a:pt x="250" y="3399"/>
                  </a:cubicBezTo>
                  <a:cubicBezTo>
                    <a:pt x="274" y="3411"/>
                    <a:pt x="286" y="3447"/>
                    <a:pt x="298" y="3459"/>
                  </a:cubicBezTo>
                  <a:cubicBezTo>
                    <a:pt x="310" y="3471"/>
                    <a:pt x="333" y="3495"/>
                    <a:pt x="333" y="3518"/>
                  </a:cubicBezTo>
                  <a:cubicBezTo>
                    <a:pt x="345" y="3530"/>
                    <a:pt x="357" y="3566"/>
                    <a:pt x="369" y="3578"/>
                  </a:cubicBezTo>
                  <a:cubicBezTo>
                    <a:pt x="393" y="3590"/>
                    <a:pt x="405" y="3614"/>
                    <a:pt x="417" y="3637"/>
                  </a:cubicBezTo>
                  <a:cubicBezTo>
                    <a:pt x="429" y="3649"/>
                    <a:pt x="452" y="3685"/>
                    <a:pt x="464" y="3697"/>
                  </a:cubicBezTo>
                  <a:cubicBezTo>
                    <a:pt x="476" y="3709"/>
                    <a:pt x="488" y="3733"/>
                    <a:pt x="512" y="3757"/>
                  </a:cubicBezTo>
                  <a:lnTo>
                    <a:pt x="572" y="3816"/>
                  </a:lnTo>
                  <a:lnTo>
                    <a:pt x="607" y="3864"/>
                  </a:lnTo>
                  <a:lnTo>
                    <a:pt x="667" y="3923"/>
                  </a:lnTo>
                  <a:lnTo>
                    <a:pt x="714" y="3971"/>
                  </a:lnTo>
                  <a:cubicBezTo>
                    <a:pt x="750" y="3983"/>
                    <a:pt x="762" y="4007"/>
                    <a:pt x="786" y="4030"/>
                  </a:cubicBezTo>
                  <a:cubicBezTo>
                    <a:pt x="810" y="4042"/>
                    <a:pt x="822" y="4054"/>
                    <a:pt x="845" y="4066"/>
                  </a:cubicBezTo>
                  <a:cubicBezTo>
                    <a:pt x="881" y="4090"/>
                    <a:pt x="905" y="4114"/>
                    <a:pt x="929" y="4126"/>
                  </a:cubicBezTo>
                  <a:cubicBezTo>
                    <a:pt x="941" y="4149"/>
                    <a:pt x="953" y="4161"/>
                    <a:pt x="988" y="4173"/>
                  </a:cubicBezTo>
                  <a:cubicBezTo>
                    <a:pt x="1012" y="4209"/>
                    <a:pt x="1048" y="4221"/>
                    <a:pt x="1083" y="4233"/>
                  </a:cubicBezTo>
                  <a:cubicBezTo>
                    <a:pt x="1107" y="4245"/>
                    <a:pt x="1119" y="4245"/>
                    <a:pt x="1131" y="4268"/>
                  </a:cubicBezTo>
                  <a:cubicBezTo>
                    <a:pt x="1179" y="4292"/>
                    <a:pt x="1238" y="4328"/>
                    <a:pt x="1286" y="4352"/>
                  </a:cubicBezTo>
                  <a:cubicBezTo>
                    <a:pt x="1322" y="4388"/>
                    <a:pt x="1381" y="4411"/>
                    <a:pt x="1441" y="4447"/>
                  </a:cubicBezTo>
                  <a:cubicBezTo>
                    <a:pt x="1464" y="4459"/>
                    <a:pt x="1476" y="4459"/>
                    <a:pt x="1500" y="4471"/>
                  </a:cubicBezTo>
                  <a:cubicBezTo>
                    <a:pt x="1536" y="4483"/>
                    <a:pt x="1584" y="4507"/>
                    <a:pt x="1607" y="4530"/>
                  </a:cubicBezTo>
                  <a:cubicBezTo>
                    <a:pt x="1619" y="4542"/>
                    <a:pt x="1655" y="4542"/>
                    <a:pt x="1667" y="4566"/>
                  </a:cubicBezTo>
                  <a:cubicBezTo>
                    <a:pt x="1703" y="4578"/>
                    <a:pt x="1738" y="4590"/>
                    <a:pt x="1774" y="4602"/>
                  </a:cubicBezTo>
                  <a:cubicBezTo>
                    <a:pt x="1798" y="4626"/>
                    <a:pt x="1822" y="4626"/>
                    <a:pt x="1845" y="4638"/>
                  </a:cubicBezTo>
                  <a:cubicBezTo>
                    <a:pt x="1881" y="4649"/>
                    <a:pt x="1905" y="4661"/>
                    <a:pt x="1941" y="4661"/>
                  </a:cubicBezTo>
                  <a:cubicBezTo>
                    <a:pt x="2012" y="4697"/>
                    <a:pt x="2084" y="4721"/>
                    <a:pt x="2179" y="4757"/>
                  </a:cubicBezTo>
                  <a:cubicBezTo>
                    <a:pt x="2191" y="4757"/>
                    <a:pt x="2203" y="4769"/>
                    <a:pt x="2203" y="4769"/>
                  </a:cubicBezTo>
                  <a:cubicBezTo>
                    <a:pt x="2274" y="4804"/>
                    <a:pt x="2334" y="4816"/>
                    <a:pt x="2417" y="4828"/>
                  </a:cubicBezTo>
                  <a:cubicBezTo>
                    <a:pt x="2441" y="4828"/>
                    <a:pt x="2453" y="4840"/>
                    <a:pt x="2488" y="4840"/>
                  </a:cubicBezTo>
                  <a:cubicBezTo>
                    <a:pt x="2536" y="4864"/>
                    <a:pt x="2572" y="4876"/>
                    <a:pt x="2619" y="4876"/>
                  </a:cubicBezTo>
                  <a:cubicBezTo>
                    <a:pt x="2655" y="4876"/>
                    <a:pt x="2679" y="4888"/>
                    <a:pt x="2691" y="4888"/>
                  </a:cubicBezTo>
                  <a:cubicBezTo>
                    <a:pt x="2738" y="4900"/>
                    <a:pt x="2798" y="4923"/>
                    <a:pt x="2846" y="4923"/>
                  </a:cubicBezTo>
                  <a:cubicBezTo>
                    <a:pt x="2869" y="4923"/>
                    <a:pt x="2893" y="4935"/>
                    <a:pt x="2917" y="4935"/>
                  </a:cubicBezTo>
                  <a:cubicBezTo>
                    <a:pt x="2965" y="4947"/>
                    <a:pt x="3012" y="4947"/>
                    <a:pt x="3048" y="4959"/>
                  </a:cubicBezTo>
                  <a:cubicBezTo>
                    <a:pt x="3084" y="4959"/>
                    <a:pt x="3096" y="4983"/>
                    <a:pt x="3131" y="4983"/>
                  </a:cubicBezTo>
                  <a:cubicBezTo>
                    <a:pt x="3191" y="4995"/>
                    <a:pt x="3250" y="4995"/>
                    <a:pt x="3310" y="5007"/>
                  </a:cubicBezTo>
                  <a:lnTo>
                    <a:pt x="3334" y="5007"/>
                  </a:lnTo>
                  <a:cubicBezTo>
                    <a:pt x="3405" y="5019"/>
                    <a:pt x="3465" y="5019"/>
                    <a:pt x="3548" y="5042"/>
                  </a:cubicBezTo>
                  <a:lnTo>
                    <a:pt x="3584" y="5042"/>
                  </a:lnTo>
                  <a:cubicBezTo>
                    <a:pt x="3643" y="5042"/>
                    <a:pt x="3691" y="5054"/>
                    <a:pt x="3750" y="5054"/>
                  </a:cubicBezTo>
                  <a:lnTo>
                    <a:pt x="3822" y="5054"/>
                  </a:lnTo>
                  <a:cubicBezTo>
                    <a:pt x="3870" y="5054"/>
                    <a:pt x="3917" y="5054"/>
                    <a:pt x="3965" y="5066"/>
                  </a:cubicBezTo>
                  <a:lnTo>
                    <a:pt x="4929" y="5066"/>
                  </a:lnTo>
                  <a:cubicBezTo>
                    <a:pt x="4977" y="5066"/>
                    <a:pt x="5013" y="5066"/>
                    <a:pt x="5060" y="5054"/>
                  </a:cubicBezTo>
                  <a:cubicBezTo>
                    <a:pt x="5096" y="5054"/>
                    <a:pt x="5120" y="5054"/>
                    <a:pt x="5155" y="5042"/>
                  </a:cubicBezTo>
                  <a:cubicBezTo>
                    <a:pt x="5227" y="5019"/>
                    <a:pt x="5298" y="5019"/>
                    <a:pt x="5370" y="5007"/>
                  </a:cubicBezTo>
                  <a:lnTo>
                    <a:pt x="5405" y="5007"/>
                  </a:lnTo>
                  <a:cubicBezTo>
                    <a:pt x="5489" y="4995"/>
                    <a:pt x="5572" y="4983"/>
                    <a:pt x="5655" y="4959"/>
                  </a:cubicBezTo>
                  <a:cubicBezTo>
                    <a:pt x="5691" y="4959"/>
                    <a:pt x="5715" y="4947"/>
                    <a:pt x="5751" y="4947"/>
                  </a:cubicBezTo>
                  <a:cubicBezTo>
                    <a:pt x="5786" y="4947"/>
                    <a:pt x="5822" y="4935"/>
                    <a:pt x="5870" y="4923"/>
                  </a:cubicBezTo>
                  <a:cubicBezTo>
                    <a:pt x="5894" y="4923"/>
                    <a:pt x="5929" y="4900"/>
                    <a:pt x="5953" y="4900"/>
                  </a:cubicBezTo>
                  <a:cubicBezTo>
                    <a:pt x="6001" y="4888"/>
                    <a:pt x="6025" y="4888"/>
                    <a:pt x="6072" y="4876"/>
                  </a:cubicBezTo>
                  <a:cubicBezTo>
                    <a:pt x="6108" y="4876"/>
                    <a:pt x="6132" y="4864"/>
                    <a:pt x="6167" y="4840"/>
                  </a:cubicBezTo>
                  <a:cubicBezTo>
                    <a:pt x="6191" y="4828"/>
                    <a:pt x="6239" y="4828"/>
                    <a:pt x="6263" y="4816"/>
                  </a:cubicBezTo>
                  <a:cubicBezTo>
                    <a:pt x="6298" y="4804"/>
                    <a:pt x="6322" y="4804"/>
                    <a:pt x="6358" y="4780"/>
                  </a:cubicBezTo>
                  <a:cubicBezTo>
                    <a:pt x="6382" y="4769"/>
                    <a:pt x="6429" y="4769"/>
                    <a:pt x="6465" y="4757"/>
                  </a:cubicBezTo>
                  <a:cubicBezTo>
                    <a:pt x="6489" y="4745"/>
                    <a:pt x="6525" y="4745"/>
                    <a:pt x="6537" y="4721"/>
                  </a:cubicBezTo>
                  <a:cubicBezTo>
                    <a:pt x="6596" y="4709"/>
                    <a:pt x="6668" y="4685"/>
                    <a:pt x="6727" y="4661"/>
                  </a:cubicBezTo>
                  <a:cubicBezTo>
                    <a:pt x="6739" y="4661"/>
                    <a:pt x="6763" y="4649"/>
                    <a:pt x="6775" y="4649"/>
                  </a:cubicBezTo>
                  <a:lnTo>
                    <a:pt x="7001" y="4566"/>
                  </a:lnTo>
                  <a:cubicBezTo>
                    <a:pt x="7013" y="4542"/>
                    <a:pt x="7025" y="4542"/>
                    <a:pt x="7060" y="4530"/>
                  </a:cubicBezTo>
                  <a:cubicBezTo>
                    <a:pt x="7120" y="4507"/>
                    <a:pt x="7156" y="4483"/>
                    <a:pt x="7215" y="4459"/>
                  </a:cubicBezTo>
                  <a:cubicBezTo>
                    <a:pt x="7239" y="4447"/>
                    <a:pt x="7263" y="4447"/>
                    <a:pt x="7275" y="4423"/>
                  </a:cubicBezTo>
                  <a:cubicBezTo>
                    <a:pt x="7358" y="4399"/>
                    <a:pt x="7418" y="4352"/>
                    <a:pt x="7489" y="4328"/>
                  </a:cubicBezTo>
                  <a:cubicBezTo>
                    <a:pt x="7549" y="4292"/>
                    <a:pt x="7596" y="4268"/>
                    <a:pt x="7632" y="4233"/>
                  </a:cubicBezTo>
                  <a:cubicBezTo>
                    <a:pt x="7656" y="4233"/>
                    <a:pt x="7656" y="4221"/>
                    <a:pt x="7668" y="4221"/>
                  </a:cubicBezTo>
                  <a:lnTo>
                    <a:pt x="7680" y="4209"/>
                  </a:lnTo>
                  <a:cubicBezTo>
                    <a:pt x="7715" y="4185"/>
                    <a:pt x="7739" y="4161"/>
                    <a:pt x="7787" y="4149"/>
                  </a:cubicBezTo>
                  <a:cubicBezTo>
                    <a:pt x="7799" y="4149"/>
                    <a:pt x="7799" y="4126"/>
                    <a:pt x="7811" y="4126"/>
                  </a:cubicBezTo>
                  <a:cubicBezTo>
                    <a:pt x="7834" y="4126"/>
                    <a:pt x="7834" y="4114"/>
                    <a:pt x="7846" y="4114"/>
                  </a:cubicBezTo>
                  <a:cubicBezTo>
                    <a:pt x="7870" y="4102"/>
                    <a:pt x="7906" y="4066"/>
                    <a:pt x="7918" y="4054"/>
                  </a:cubicBezTo>
                  <a:cubicBezTo>
                    <a:pt x="7930" y="4054"/>
                    <a:pt x="7930" y="4042"/>
                    <a:pt x="7953" y="4042"/>
                  </a:cubicBezTo>
                  <a:lnTo>
                    <a:pt x="7977" y="4007"/>
                  </a:lnTo>
                  <a:cubicBezTo>
                    <a:pt x="8013" y="3995"/>
                    <a:pt x="8025" y="3971"/>
                    <a:pt x="8049" y="3947"/>
                  </a:cubicBezTo>
                  <a:lnTo>
                    <a:pt x="8084" y="3923"/>
                  </a:lnTo>
                  <a:lnTo>
                    <a:pt x="8108" y="3887"/>
                  </a:lnTo>
                  <a:lnTo>
                    <a:pt x="8168" y="3828"/>
                  </a:lnTo>
                  <a:lnTo>
                    <a:pt x="8215" y="3792"/>
                  </a:lnTo>
                  <a:lnTo>
                    <a:pt x="8275" y="3733"/>
                  </a:lnTo>
                  <a:cubicBezTo>
                    <a:pt x="8275" y="3733"/>
                    <a:pt x="8275" y="3709"/>
                    <a:pt x="8287" y="3709"/>
                  </a:cubicBezTo>
                  <a:cubicBezTo>
                    <a:pt x="8311" y="3697"/>
                    <a:pt x="8311" y="3685"/>
                    <a:pt x="8322" y="3673"/>
                  </a:cubicBezTo>
                  <a:cubicBezTo>
                    <a:pt x="8334" y="3649"/>
                    <a:pt x="8346" y="3626"/>
                    <a:pt x="8370" y="3614"/>
                  </a:cubicBezTo>
                  <a:cubicBezTo>
                    <a:pt x="8382" y="3590"/>
                    <a:pt x="8382" y="3578"/>
                    <a:pt x="8394" y="3566"/>
                  </a:cubicBezTo>
                  <a:lnTo>
                    <a:pt x="8406" y="3554"/>
                  </a:lnTo>
                  <a:cubicBezTo>
                    <a:pt x="8430" y="3530"/>
                    <a:pt x="8442" y="3506"/>
                    <a:pt x="8453" y="3495"/>
                  </a:cubicBezTo>
                  <a:cubicBezTo>
                    <a:pt x="8453" y="3495"/>
                    <a:pt x="8453" y="3471"/>
                    <a:pt x="8465" y="3471"/>
                  </a:cubicBezTo>
                  <a:cubicBezTo>
                    <a:pt x="8489" y="3459"/>
                    <a:pt x="8489" y="3447"/>
                    <a:pt x="8501" y="3435"/>
                  </a:cubicBezTo>
                  <a:cubicBezTo>
                    <a:pt x="8513" y="3411"/>
                    <a:pt x="8525" y="3387"/>
                    <a:pt x="8549" y="3376"/>
                  </a:cubicBezTo>
                  <a:cubicBezTo>
                    <a:pt x="8549" y="3352"/>
                    <a:pt x="8561" y="3352"/>
                    <a:pt x="8561" y="3340"/>
                  </a:cubicBezTo>
                  <a:cubicBezTo>
                    <a:pt x="8561" y="3328"/>
                    <a:pt x="8573" y="3328"/>
                    <a:pt x="8573" y="3316"/>
                  </a:cubicBezTo>
                  <a:cubicBezTo>
                    <a:pt x="8584" y="3292"/>
                    <a:pt x="8608" y="3268"/>
                    <a:pt x="8608" y="3256"/>
                  </a:cubicBezTo>
                  <a:cubicBezTo>
                    <a:pt x="8608" y="3233"/>
                    <a:pt x="8620" y="3233"/>
                    <a:pt x="8620" y="3221"/>
                  </a:cubicBezTo>
                  <a:cubicBezTo>
                    <a:pt x="8620" y="3209"/>
                    <a:pt x="8632" y="3209"/>
                    <a:pt x="8632" y="3197"/>
                  </a:cubicBezTo>
                  <a:cubicBezTo>
                    <a:pt x="8644" y="3173"/>
                    <a:pt x="8644" y="3149"/>
                    <a:pt x="8668" y="3137"/>
                  </a:cubicBezTo>
                  <a:cubicBezTo>
                    <a:pt x="8668" y="3114"/>
                    <a:pt x="8668" y="3114"/>
                    <a:pt x="8680" y="3102"/>
                  </a:cubicBezTo>
                  <a:cubicBezTo>
                    <a:pt x="8680" y="3090"/>
                    <a:pt x="8680" y="3090"/>
                    <a:pt x="8692" y="3078"/>
                  </a:cubicBezTo>
                  <a:cubicBezTo>
                    <a:pt x="8703" y="3054"/>
                    <a:pt x="8703" y="3030"/>
                    <a:pt x="8727" y="3018"/>
                  </a:cubicBezTo>
                  <a:cubicBezTo>
                    <a:pt x="8727" y="2995"/>
                    <a:pt x="8727" y="2995"/>
                    <a:pt x="8739" y="2983"/>
                  </a:cubicBezTo>
                  <a:cubicBezTo>
                    <a:pt x="8739" y="2971"/>
                    <a:pt x="8739" y="2971"/>
                    <a:pt x="8751" y="2959"/>
                  </a:cubicBezTo>
                  <a:cubicBezTo>
                    <a:pt x="8751" y="2935"/>
                    <a:pt x="8763" y="2911"/>
                    <a:pt x="8763" y="2899"/>
                  </a:cubicBezTo>
                  <a:lnTo>
                    <a:pt x="8763" y="2864"/>
                  </a:lnTo>
                  <a:lnTo>
                    <a:pt x="8763" y="2840"/>
                  </a:lnTo>
                  <a:cubicBezTo>
                    <a:pt x="8763" y="2816"/>
                    <a:pt x="8787" y="2792"/>
                    <a:pt x="8787" y="2780"/>
                  </a:cubicBezTo>
                  <a:lnTo>
                    <a:pt x="8787" y="2744"/>
                  </a:lnTo>
                  <a:lnTo>
                    <a:pt x="8787" y="2721"/>
                  </a:lnTo>
                  <a:lnTo>
                    <a:pt x="8787" y="2661"/>
                  </a:lnTo>
                  <a:lnTo>
                    <a:pt x="8787" y="2614"/>
                  </a:lnTo>
                  <a:lnTo>
                    <a:pt x="8787" y="2602"/>
                  </a:lnTo>
                  <a:cubicBezTo>
                    <a:pt x="8811" y="1923"/>
                    <a:pt x="8382" y="1256"/>
                    <a:pt x="7501" y="732"/>
                  </a:cubicBezTo>
                  <a:cubicBezTo>
                    <a:pt x="6644" y="244"/>
                    <a:pt x="5525" y="0"/>
                    <a:pt x="4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0"/>
            <p:cNvSpPr/>
            <p:nvPr/>
          </p:nvSpPr>
          <p:spPr>
            <a:xfrm>
              <a:off x="4938614" y="3051702"/>
              <a:ext cx="311486" cy="120620"/>
            </a:xfrm>
            <a:custGeom>
              <a:avLst/>
              <a:gdLst/>
              <a:ahLst/>
              <a:cxnLst/>
              <a:rect l="l" t="t" r="r" b="b"/>
              <a:pathLst>
                <a:path w="10549" h="4085" extrusionOk="0">
                  <a:moveTo>
                    <a:pt x="0" y="1"/>
                  </a:moveTo>
                  <a:lnTo>
                    <a:pt x="0" y="1048"/>
                  </a:lnTo>
                  <a:cubicBezTo>
                    <a:pt x="0" y="1834"/>
                    <a:pt x="524" y="2620"/>
                    <a:pt x="1560" y="3227"/>
                  </a:cubicBezTo>
                  <a:cubicBezTo>
                    <a:pt x="1619" y="3263"/>
                    <a:pt x="1679" y="3310"/>
                    <a:pt x="1750" y="3334"/>
                  </a:cubicBezTo>
                  <a:cubicBezTo>
                    <a:pt x="1774" y="3346"/>
                    <a:pt x="1798" y="3346"/>
                    <a:pt x="1810" y="3370"/>
                  </a:cubicBezTo>
                  <a:cubicBezTo>
                    <a:pt x="1857" y="3382"/>
                    <a:pt x="1905" y="3406"/>
                    <a:pt x="1953" y="3430"/>
                  </a:cubicBezTo>
                  <a:cubicBezTo>
                    <a:pt x="1976" y="3441"/>
                    <a:pt x="2012" y="3453"/>
                    <a:pt x="2024" y="3453"/>
                  </a:cubicBezTo>
                  <a:cubicBezTo>
                    <a:pt x="2072" y="3465"/>
                    <a:pt x="2096" y="3489"/>
                    <a:pt x="2143" y="3513"/>
                  </a:cubicBezTo>
                  <a:cubicBezTo>
                    <a:pt x="2167" y="3525"/>
                    <a:pt x="2203" y="3549"/>
                    <a:pt x="2227" y="3549"/>
                  </a:cubicBezTo>
                  <a:cubicBezTo>
                    <a:pt x="2262" y="3561"/>
                    <a:pt x="2286" y="3572"/>
                    <a:pt x="2322" y="3572"/>
                  </a:cubicBezTo>
                  <a:cubicBezTo>
                    <a:pt x="2334" y="3572"/>
                    <a:pt x="2334" y="3572"/>
                    <a:pt x="2346" y="3584"/>
                  </a:cubicBezTo>
                  <a:cubicBezTo>
                    <a:pt x="2441" y="3620"/>
                    <a:pt x="2524" y="3668"/>
                    <a:pt x="2631" y="3691"/>
                  </a:cubicBezTo>
                  <a:cubicBezTo>
                    <a:pt x="2643" y="3691"/>
                    <a:pt x="2667" y="3703"/>
                    <a:pt x="2679" y="3703"/>
                  </a:cubicBezTo>
                  <a:cubicBezTo>
                    <a:pt x="2762" y="3739"/>
                    <a:pt x="2846" y="3763"/>
                    <a:pt x="2929" y="3787"/>
                  </a:cubicBezTo>
                  <a:cubicBezTo>
                    <a:pt x="2941" y="3787"/>
                    <a:pt x="2965" y="3799"/>
                    <a:pt x="2977" y="3799"/>
                  </a:cubicBezTo>
                  <a:cubicBezTo>
                    <a:pt x="2989" y="3799"/>
                    <a:pt x="3000" y="3811"/>
                    <a:pt x="3024" y="3811"/>
                  </a:cubicBezTo>
                  <a:cubicBezTo>
                    <a:pt x="3084" y="3822"/>
                    <a:pt x="3119" y="3846"/>
                    <a:pt x="3179" y="3858"/>
                  </a:cubicBezTo>
                  <a:cubicBezTo>
                    <a:pt x="3215" y="3870"/>
                    <a:pt x="3239" y="3870"/>
                    <a:pt x="3286" y="3882"/>
                  </a:cubicBezTo>
                  <a:lnTo>
                    <a:pt x="3465" y="3930"/>
                  </a:lnTo>
                  <a:cubicBezTo>
                    <a:pt x="3477" y="3930"/>
                    <a:pt x="3512" y="3942"/>
                    <a:pt x="3524" y="3942"/>
                  </a:cubicBezTo>
                  <a:lnTo>
                    <a:pt x="3536" y="3942"/>
                  </a:lnTo>
                  <a:cubicBezTo>
                    <a:pt x="3596" y="3965"/>
                    <a:pt x="3643" y="3965"/>
                    <a:pt x="3703" y="3977"/>
                  </a:cubicBezTo>
                  <a:cubicBezTo>
                    <a:pt x="3739" y="3977"/>
                    <a:pt x="3762" y="3989"/>
                    <a:pt x="3798" y="3989"/>
                  </a:cubicBezTo>
                  <a:cubicBezTo>
                    <a:pt x="3870" y="4001"/>
                    <a:pt x="3941" y="4025"/>
                    <a:pt x="4012" y="4025"/>
                  </a:cubicBezTo>
                  <a:lnTo>
                    <a:pt x="4048" y="4025"/>
                  </a:lnTo>
                  <a:cubicBezTo>
                    <a:pt x="4132" y="4037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489" y="4061"/>
                    <a:pt x="4548" y="4061"/>
                  </a:cubicBezTo>
                  <a:lnTo>
                    <a:pt x="4643" y="4061"/>
                  </a:lnTo>
                  <a:cubicBezTo>
                    <a:pt x="4703" y="4061"/>
                    <a:pt x="4751" y="4084"/>
                    <a:pt x="4810" y="4084"/>
                  </a:cubicBezTo>
                  <a:lnTo>
                    <a:pt x="5679" y="4084"/>
                  </a:lnTo>
                  <a:cubicBezTo>
                    <a:pt x="5739" y="4084"/>
                    <a:pt x="5798" y="4084"/>
                    <a:pt x="5858" y="4061"/>
                  </a:cubicBezTo>
                  <a:lnTo>
                    <a:pt x="5965" y="4061"/>
                  </a:lnTo>
                  <a:cubicBezTo>
                    <a:pt x="6025" y="4061"/>
                    <a:pt x="6084" y="4049"/>
                    <a:pt x="6132" y="4049"/>
                  </a:cubicBezTo>
                  <a:lnTo>
                    <a:pt x="6239" y="4049"/>
                  </a:lnTo>
                  <a:cubicBezTo>
                    <a:pt x="6322" y="4037"/>
                    <a:pt x="6418" y="4037"/>
                    <a:pt x="6501" y="4025"/>
                  </a:cubicBezTo>
                  <a:lnTo>
                    <a:pt x="6548" y="4025"/>
                  </a:lnTo>
                  <a:cubicBezTo>
                    <a:pt x="6656" y="4001"/>
                    <a:pt x="6739" y="3989"/>
                    <a:pt x="6846" y="3977"/>
                  </a:cubicBezTo>
                  <a:lnTo>
                    <a:pt x="6870" y="3977"/>
                  </a:lnTo>
                  <a:cubicBezTo>
                    <a:pt x="6906" y="3977"/>
                    <a:pt x="6929" y="3965"/>
                    <a:pt x="6953" y="3965"/>
                  </a:cubicBezTo>
                  <a:cubicBezTo>
                    <a:pt x="6989" y="3942"/>
                    <a:pt x="7037" y="3942"/>
                    <a:pt x="7084" y="3930"/>
                  </a:cubicBezTo>
                  <a:cubicBezTo>
                    <a:pt x="7132" y="3918"/>
                    <a:pt x="7156" y="3918"/>
                    <a:pt x="7203" y="3906"/>
                  </a:cubicBezTo>
                  <a:cubicBezTo>
                    <a:pt x="7251" y="3882"/>
                    <a:pt x="7287" y="3882"/>
                    <a:pt x="7334" y="3870"/>
                  </a:cubicBezTo>
                  <a:cubicBezTo>
                    <a:pt x="7382" y="3858"/>
                    <a:pt x="7406" y="3858"/>
                    <a:pt x="7441" y="3846"/>
                  </a:cubicBezTo>
                  <a:cubicBezTo>
                    <a:pt x="7489" y="3822"/>
                    <a:pt x="7525" y="3811"/>
                    <a:pt x="7572" y="3811"/>
                  </a:cubicBezTo>
                  <a:cubicBezTo>
                    <a:pt x="7608" y="3799"/>
                    <a:pt x="7644" y="3799"/>
                    <a:pt x="7680" y="3787"/>
                  </a:cubicBezTo>
                  <a:lnTo>
                    <a:pt x="7811" y="3739"/>
                  </a:lnTo>
                  <a:cubicBezTo>
                    <a:pt x="7822" y="3739"/>
                    <a:pt x="7858" y="3727"/>
                    <a:pt x="7870" y="3727"/>
                  </a:cubicBezTo>
                  <a:cubicBezTo>
                    <a:pt x="7882" y="3727"/>
                    <a:pt x="7906" y="3703"/>
                    <a:pt x="7918" y="3703"/>
                  </a:cubicBezTo>
                  <a:cubicBezTo>
                    <a:pt x="7989" y="3680"/>
                    <a:pt x="8061" y="3644"/>
                    <a:pt x="8144" y="3632"/>
                  </a:cubicBezTo>
                  <a:cubicBezTo>
                    <a:pt x="8156" y="3632"/>
                    <a:pt x="8168" y="3620"/>
                    <a:pt x="8180" y="3620"/>
                  </a:cubicBezTo>
                  <a:cubicBezTo>
                    <a:pt x="8275" y="3584"/>
                    <a:pt x="8358" y="3549"/>
                    <a:pt x="8453" y="3513"/>
                  </a:cubicBezTo>
                  <a:cubicBezTo>
                    <a:pt x="8477" y="3501"/>
                    <a:pt x="8501" y="3501"/>
                    <a:pt x="8525" y="3489"/>
                  </a:cubicBezTo>
                  <a:cubicBezTo>
                    <a:pt x="8584" y="3453"/>
                    <a:pt x="8656" y="3430"/>
                    <a:pt x="8715" y="3394"/>
                  </a:cubicBezTo>
                  <a:cubicBezTo>
                    <a:pt x="8751" y="3382"/>
                    <a:pt x="8763" y="3370"/>
                    <a:pt x="8799" y="3370"/>
                  </a:cubicBezTo>
                  <a:cubicBezTo>
                    <a:pt x="8882" y="3322"/>
                    <a:pt x="8954" y="3275"/>
                    <a:pt x="9037" y="3227"/>
                  </a:cubicBezTo>
                  <a:cubicBezTo>
                    <a:pt x="9049" y="3215"/>
                    <a:pt x="9073" y="3203"/>
                    <a:pt x="9096" y="3191"/>
                  </a:cubicBezTo>
                  <a:cubicBezTo>
                    <a:pt x="9108" y="3168"/>
                    <a:pt x="9132" y="3156"/>
                    <a:pt x="9156" y="3156"/>
                  </a:cubicBezTo>
                  <a:cubicBezTo>
                    <a:pt x="9180" y="3144"/>
                    <a:pt x="9215" y="3108"/>
                    <a:pt x="9239" y="3096"/>
                  </a:cubicBezTo>
                  <a:cubicBezTo>
                    <a:pt x="9275" y="3084"/>
                    <a:pt x="9299" y="3049"/>
                    <a:pt x="9335" y="3037"/>
                  </a:cubicBezTo>
                  <a:cubicBezTo>
                    <a:pt x="9358" y="3025"/>
                    <a:pt x="9394" y="2989"/>
                    <a:pt x="9418" y="2977"/>
                  </a:cubicBezTo>
                  <a:cubicBezTo>
                    <a:pt x="9454" y="2965"/>
                    <a:pt x="9477" y="2929"/>
                    <a:pt x="9489" y="2918"/>
                  </a:cubicBezTo>
                  <a:cubicBezTo>
                    <a:pt x="9525" y="2906"/>
                    <a:pt x="9549" y="2870"/>
                    <a:pt x="9585" y="2858"/>
                  </a:cubicBezTo>
                  <a:cubicBezTo>
                    <a:pt x="9608" y="2846"/>
                    <a:pt x="9632" y="2810"/>
                    <a:pt x="9656" y="2799"/>
                  </a:cubicBezTo>
                  <a:cubicBezTo>
                    <a:pt x="9692" y="2787"/>
                    <a:pt x="9704" y="2751"/>
                    <a:pt x="9727" y="2739"/>
                  </a:cubicBezTo>
                  <a:lnTo>
                    <a:pt x="9763" y="2715"/>
                  </a:lnTo>
                  <a:cubicBezTo>
                    <a:pt x="9775" y="2691"/>
                    <a:pt x="9811" y="2679"/>
                    <a:pt x="9823" y="2656"/>
                  </a:cubicBezTo>
                  <a:lnTo>
                    <a:pt x="9835" y="2632"/>
                  </a:lnTo>
                  <a:cubicBezTo>
                    <a:pt x="9882" y="2596"/>
                    <a:pt x="9906" y="2560"/>
                    <a:pt x="9942" y="2513"/>
                  </a:cubicBezTo>
                  <a:lnTo>
                    <a:pt x="9966" y="2489"/>
                  </a:lnTo>
                  <a:cubicBezTo>
                    <a:pt x="10001" y="2453"/>
                    <a:pt x="10025" y="2418"/>
                    <a:pt x="10061" y="2382"/>
                  </a:cubicBezTo>
                  <a:lnTo>
                    <a:pt x="10073" y="2370"/>
                  </a:lnTo>
                  <a:cubicBezTo>
                    <a:pt x="10073" y="2370"/>
                    <a:pt x="10073" y="2358"/>
                    <a:pt x="10085" y="2358"/>
                  </a:cubicBezTo>
                  <a:cubicBezTo>
                    <a:pt x="10108" y="2334"/>
                    <a:pt x="10108" y="2322"/>
                    <a:pt x="10120" y="2322"/>
                  </a:cubicBezTo>
                  <a:cubicBezTo>
                    <a:pt x="10144" y="2298"/>
                    <a:pt x="10168" y="2251"/>
                    <a:pt x="10192" y="2215"/>
                  </a:cubicBezTo>
                  <a:cubicBezTo>
                    <a:pt x="10204" y="2203"/>
                    <a:pt x="10228" y="2179"/>
                    <a:pt x="10228" y="2156"/>
                  </a:cubicBezTo>
                  <a:cubicBezTo>
                    <a:pt x="10239" y="2132"/>
                    <a:pt x="10263" y="2096"/>
                    <a:pt x="10287" y="2072"/>
                  </a:cubicBezTo>
                  <a:cubicBezTo>
                    <a:pt x="10287" y="2060"/>
                    <a:pt x="10299" y="2060"/>
                    <a:pt x="10299" y="2037"/>
                  </a:cubicBezTo>
                  <a:cubicBezTo>
                    <a:pt x="10299" y="2025"/>
                    <a:pt x="10311" y="2013"/>
                    <a:pt x="10311" y="2013"/>
                  </a:cubicBezTo>
                  <a:cubicBezTo>
                    <a:pt x="10323" y="1977"/>
                    <a:pt x="10347" y="1953"/>
                    <a:pt x="10358" y="1941"/>
                  </a:cubicBezTo>
                  <a:cubicBezTo>
                    <a:pt x="10370" y="1917"/>
                    <a:pt x="10370" y="1894"/>
                    <a:pt x="10382" y="1858"/>
                  </a:cubicBezTo>
                  <a:cubicBezTo>
                    <a:pt x="10406" y="1834"/>
                    <a:pt x="10418" y="1798"/>
                    <a:pt x="10418" y="1787"/>
                  </a:cubicBezTo>
                  <a:cubicBezTo>
                    <a:pt x="10418" y="1775"/>
                    <a:pt x="10430" y="1763"/>
                    <a:pt x="10430" y="1739"/>
                  </a:cubicBezTo>
                  <a:cubicBezTo>
                    <a:pt x="10430" y="1727"/>
                    <a:pt x="10430" y="1727"/>
                    <a:pt x="10442" y="1715"/>
                  </a:cubicBezTo>
                  <a:cubicBezTo>
                    <a:pt x="10466" y="1679"/>
                    <a:pt x="10466" y="1667"/>
                    <a:pt x="10478" y="1644"/>
                  </a:cubicBezTo>
                  <a:cubicBezTo>
                    <a:pt x="10478" y="1608"/>
                    <a:pt x="10489" y="1596"/>
                    <a:pt x="10489" y="1560"/>
                  </a:cubicBezTo>
                  <a:cubicBezTo>
                    <a:pt x="10489" y="1536"/>
                    <a:pt x="10501" y="1525"/>
                    <a:pt x="10501" y="1489"/>
                  </a:cubicBezTo>
                  <a:cubicBezTo>
                    <a:pt x="10501" y="1477"/>
                    <a:pt x="10501" y="1465"/>
                    <a:pt x="10525" y="1441"/>
                  </a:cubicBezTo>
                  <a:lnTo>
                    <a:pt x="10525" y="1429"/>
                  </a:lnTo>
                  <a:cubicBezTo>
                    <a:pt x="10525" y="1406"/>
                    <a:pt x="10537" y="1370"/>
                    <a:pt x="10537" y="1358"/>
                  </a:cubicBezTo>
                  <a:cubicBezTo>
                    <a:pt x="10537" y="1322"/>
                    <a:pt x="10537" y="1310"/>
                    <a:pt x="10549" y="1286"/>
                  </a:cubicBezTo>
                  <a:lnTo>
                    <a:pt x="10549" y="1203"/>
                  </a:lnTo>
                  <a:lnTo>
                    <a:pt x="10549" y="1132"/>
                  </a:lnTo>
                  <a:lnTo>
                    <a:pt x="10549" y="1120"/>
                  </a:lnTo>
                  <a:lnTo>
                    <a:pt x="10549" y="1"/>
                  </a:lnTo>
                  <a:cubicBezTo>
                    <a:pt x="10549" y="36"/>
                    <a:pt x="10549" y="48"/>
                    <a:pt x="10537" y="72"/>
                  </a:cubicBezTo>
                  <a:lnTo>
                    <a:pt x="10537" y="108"/>
                  </a:lnTo>
                  <a:lnTo>
                    <a:pt x="10537" y="155"/>
                  </a:lnTo>
                  <a:cubicBezTo>
                    <a:pt x="10537" y="179"/>
                    <a:pt x="10525" y="191"/>
                    <a:pt x="10525" y="227"/>
                  </a:cubicBezTo>
                  <a:lnTo>
                    <a:pt x="10525" y="251"/>
                  </a:lnTo>
                  <a:cubicBezTo>
                    <a:pt x="10525" y="274"/>
                    <a:pt x="10525" y="286"/>
                    <a:pt x="10513" y="298"/>
                  </a:cubicBezTo>
                  <a:cubicBezTo>
                    <a:pt x="10513" y="334"/>
                    <a:pt x="10489" y="346"/>
                    <a:pt x="10489" y="370"/>
                  </a:cubicBezTo>
                  <a:cubicBezTo>
                    <a:pt x="10489" y="393"/>
                    <a:pt x="10489" y="393"/>
                    <a:pt x="10478" y="405"/>
                  </a:cubicBezTo>
                  <a:cubicBezTo>
                    <a:pt x="10478" y="417"/>
                    <a:pt x="10478" y="429"/>
                    <a:pt x="10466" y="429"/>
                  </a:cubicBezTo>
                  <a:cubicBezTo>
                    <a:pt x="10442" y="465"/>
                    <a:pt x="10442" y="477"/>
                    <a:pt x="10430" y="513"/>
                  </a:cubicBezTo>
                  <a:cubicBezTo>
                    <a:pt x="10430" y="524"/>
                    <a:pt x="10418" y="536"/>
                    <a:pt x="10418" y="536"/>
                  </a:cubicBezTo>
                  <a:cubicBezTo>
                    <a:pt x="10418" y="548"/>
                    <a:pt x="10406" y="572"/>
                    <a:pt x="10406" y="572"/>
                  </a:cubicBezTo>
                  <a:cubicBezTo>
                    <a:pt x="10382" y="596"/>
                    <a:pt x="10370" y="608"/>
                    <a:pt x="10370" y="644"/>
                  </a:cubicBezTo>
                  <a:cubicBezTo>
                    <a:pt x="10370" y="655"/>
                    <a:pt x="10358" y="667"/>
                    <a:pt x="10358" y="691"/>
                  </a:cubicBezTo>
                  <a:cubicBezTo>
                    <a:pt x="10358" y="703"/>
                    <a:pt x="10347" y="703"/>
                    <a:pt x="10347" y="715"/>
                  </a:cubicBezTo>
                  <a:cubicBezTo>
                    <a:pt x="10323" y="751"/>
                    <a:pt x="10311" y="763"/>
                    <a:pt x="10299" y="786"/>
                  </a:cubicBezTo>
                  <a:cubicBezTo>
                    <a:pt x="10299" y="810"/>
                    <a:pt x="10287" y="822"/>
                    <a:pt x="10287" y="834"/>
                  </a:cubicBezTo>
                  <a:cubicBezTo>
                    <a:pt x="10287" y="846"/>
                    <a:pt x="10263" y="846"/>
                    <a:pt x="10263" y="870"/>
                  </a:cubicBezTo>
                  <a:cubicBezTo>
                    <a:pt x="10251" y="894"/>
                    <a:pt x="10239" y="905"/>
                    <a:pt x="10228" y="941"/>
                  </a:cubicBezTo>
                  <a:cubicBezTo>
                    <a:pt x="10204" y="953"/>
                    <a:pt x="10204" y="965"/>
                    <a:pt x="10192" y="989"/>
                  </a:cubicBezTo>
                  <a:cubicBezTo>
                    <a:pt x="10192" y="989"/>
                    <a:pt x="10192" y="1001"/>
                    <a:pt x="10180" y="1001"/>
                  </a:cubicBezTo>
                  <a:cubicBezTo>
                    <a:pt x="10168" y="1025"/>
                    <a:pt x="10144" y="1048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85" y="1108"/>
                    <a:pt x="10073" y="1120"/>
                    <a:pt x="10073" y="1132"/>
                  </a:cubicBezTo>
                  <a:cubicBezTo>
                    <a:pt x="10061" y="1167"/>
                    <a:pt x="10025" y="1179"/>
                    <a:pt x="10013" y="1203"/>
                  </a:cubicBezTo>
                  <a:lnTo>
                    <a:pt x="9966" y="1251"/>
                  </a:lnTo>
                  <a:lnTo>
                    <a:pt x="9954" y="1263"/>
                  </a:lnTo>
                  <a:cubicBezTo>
                    <a:pt x="9942" y="1298"/>
                    <a:pt x="9906" y="1310"/>
                    <a:pt x="9882" y="1346"/>
                  </a:cubicBezTo>
                  <a:cubicBezTo>
                    <a:pt x="9870" y="1358"/>
                    <a:pt x="9847" y="1382"/>
                    <a:pt x="9823" y="1406"/>
                  </a:cubicBezTo>
                  <a:lnTo>
                    <a:pt x="9751" y="1477"/>
                  </a:lnTo>
                  <a:lnTo>
                    <a:pt x="9716" y="1501"/>
                  </a:lnTo>
                  <a:lnTo>
                    <a:pt x="9692" y="1536"/>
                  </a:lnTo>
                  <a:cubicBezTo>
                    <a:pt x="9656" y="1560"/>
                    <a:pt x="9632" y="1584"/>
                    <a:pt x="9596" y="1608"/>
                  </a:cubicBezTo>
                  <a:lnTo>
                    <a:pt x="9573" y="1644"/>
                  </a:lnTo>
                  <a:lnTo>
                    <a:pt x="9537" y="1667"/>
                  </a:lnTo>
                  <a:cubicBezTo>
                    <a:pt x="9513" y="1703"/>
                    <a:pt x="9477" y="1715"/>
                    <a:pt x="9430" y="1739"/>
                  </a:cubicBezTo>
                  <a:lnTo>
                    <a:pt x="9406" y="1775"/>
                  </a:lnTo>
                  <a:lnTo>
                    <a:pt x="9370" y="1798"/>
                  </a:lnTo>
                  <a:cubicBezTo>
                    <a:pt x="9335" y="1834"/>
                    <a:pt x="9299" y="1858"/>
                    <a:pt x="9251" y="1882"/>
                  </a:cubicBezTo>
                  <a:cubicBezTo>
                    <a:pt x="9239" y="1882"/>
                    <a:pt x="9239" y="1894"/>
                    <a:pt x="9227" y="1894"/>
                  </a:cubicBezTo>
                  <a:cubicBezTo>
                    <a:pt x="9215" y="1894"/>
                    <a:pt x="9215" y="1906"/>
                    <a:pt x="9192" y="1906"/>
                  </a:cubicBezTo>
                  <a:cubicBezTo>
                    <a:pt x="9132" y="1953"/>
                    <a:pt x="9073" y="1977"/>
                    <a:pt x="9001" y="2025"/>
                  </a:cubicBezTo>
                  <a:cubicBezTo>
                    <a:pt x="8930" y="2072"/>
                    <a:pt x="8834" y="2120"/>
                    <a:pt x="8763" y="2156"/>
                  </a:cubicBezTo>
                  <a:cubicBezTo>
                    <a:pt x="8739" y="2179"/>
                    <a:pt x="8715" y="2191"/>
                    <a:pt x="8692" y="2191"/>
                  </a:cubicBezTo>
                  <a:cubicBezTo>
                    <a:pt x="8632" y="2215"/>
                    <a:pt x="8561" y="2251"/>
                    <a:pt x="8501" y="2275"/>
                  </a:cubicBezTo>
                  <a:cubicBezTo>
                    <a:pt x="8477" y="2298"/>
                    <a:pt x="8453" y="2298"/>
                    <a:pt x="8442" y="2310"/>
                  </a:cubicBezTo>
                  <a:cubicBezTo>
                    <a:pt x="8346" y="2358"/>
                    <a:pt x="8263" y="2382"/>
                    <a:pt x="8168" y="2418"/>
                  </a:cubicBezTo>
                  <a:cubicBezTo>
                    <a:pt x="8156" y="2418"/>
                    <a:pt x="8144" y="2429"/>
                    <a:pt x="8120" y="2429"/>
                  </a:cubicBezTo>
                  <a:cubicBezTo>
                    <a:pt x="8049" y="2453"/>
                    <a:pt x="7977" y="2489"/>
                    <a:pt x="7906" y="2501"/>
                  </a:cubicBezTo>
                  <a:cubicBezTo>
                    <a:pt x="7870" y="2513"/>
                    <a:pt x="7846" y="2513"/>
                    <a:pt x="7811" y="2537"/>
                  </a:cubicBezTo>
                  <a:lnTo>
                    <a:pt x="7680" y="2572"/>
                  </a:lnTo>
                  <a:cubicBezTo>
                    <a:pt x="7644" y="2596"/>
                    <a:pt x="7608" y="2596"/>
                    <a:pt x="7572" y="2608"/>
                  </a:cubicBezTo>
                  <a:cubicBezTo>
                    <a:pt x="7525" y="2620"/>
                    <a:pt x="7489" y="2632"/>
                    <a:pt x="7441" y="2632"/>
                  </a:cubicBezTo>
                  <a:cubicBezTo>
                    <a:pt x="7406" y="2656"/>
                    <a:pt x="7370" y="2656"/>
                    <a:pt x="7334" y="2668"/>
                  </a:cubicBezTo>
                  <a:cubicBezTo>
                    <a:pt x="7287" y="2679"/>
                    <a:pt x="7251" y="2679"/>
                    <a:pt x="7203" y="2691"/>
                  </a:cubicBezTo>
                  <a:cubicBezTo>
                    <a:pt x="7168" y="2715"/>
                    <a:pt x="7132" y="2715"/>
                    <a:pt x="7096" y="2727"/>
                  </a:cubicBezTo>
                  <a:cubicBezTo>
                    <a:pt x="7049" y="2739"/>
                    <a:pt x="7013" y="2739"/>
                    <a:pt x="6965" y="2751"/>
                  </a:cubicBezTo>
                  <a:cubicBezTo>
                    <a:pt x="6929" y="2751"/>
                    <a:pt x="6894" y="2775"/>
                    <a:pt x="6858" y="2775"/>
                  </a:cubicBezTo>
                  <a:cubicBezTo>
                    <a:pt x="6751" y="2787"/>
                    <a:pt x="6668" y="2799"/>
                    <a:pt x="6560" y="2810"/>
                  </a:cubicBezTo>
                  <a:lnTo>
                    <a:pt x="6513" y="2810"/>
                  </a:lnTo>
                  <a:cubicBezTo>
                    <a:pt x="6429" y="2834"/>
                    <a:pt x="6334" y="2834"/>
                    <a:pt x="6251" y="2846"/>
                  </a:cubicBezTo>
                  <a:cubicBezTo>
                    <a:pt x="6215" y="2846"/>
                    <a:pt x="6179" y="2846"/>
                    <a:pt x="6144" y="2858"/>
                  </a:cubicBezTo>
                  <a:cubicBezTo>
                    <a:pt x="6084" y="2858"/>
                    <a:pt x="6025" y="2870"/>
                    <a:pt x="5977" y="2870"/>
                  </a:cubicBezTo>
                  <a:cubicBezTo>
                    <a:pt x="5953" y="2870"/>
                    <a:pt x="5906" y="2870"/>
                    <a:pt x="5882" y="2894"/>
                  </a:cubicBezTo>
                  <a:cubicBezTo>
                    <a:pt x="5822" y="2894"/>
                    <a:pt x="5763" y="2894"/>
                    <a:pt x="5703" y="2906"/>
                  </a:cubicBezTo>
                  <a:lnTo>
                    <a:pt x="4822" y="2906"/>
                  </a:lnTo>
                  <a:cubicBezTo>
                    <a:pt x="4763" y="2906"/>
                    <a:pt x="4715" y="2906"/>
                    <a:pt x="4655" y="2894"/>
                  </a:cubicBezTo>
                  <a:lnTo>
                    <a:pt x="4572" y="2894"/>
                  </a:lnTo>
                  <a:cubicBezTo>
                    <a:pt x="4513" y="2894"/>
                    <a:pt x="4429" y="2870"/>
                    <a:pt x="4370" y="2870"/>
                  </a:cubicBezTo>
                  <a:lnTo>
                    <a:pt x="4310" y="2870"/>
                  </a:lnTo>
                  <a:cubicBezTo>
                    <a:pt x="4227" y="2858"/>
                    <a:pt x="4155" y="2858"/>
                    <a:pt x="4060" y="2846"/>
                  </a:cubicBezTo>
                  <a:lnTo>
                    <a:pt x="4012" y="2846"/>
                  </a:lnTo>
                  <a:cubicBezTo>
                    <a:pt x="3941" y="2834"/>
                    <a:pt x="3870" y="2834"/>
                    <a:pt x="3798" y="2810"/>
                  </a:cubicBezTo>
                  <a:cubicBezTo>
                    <a:pt x="3762" y="2810"/>
                    <a:pt x="3739" y="2799"/>
                    <a:pt x="3703" y="2799"/>
                  </a:cubicBezTo>
                  <a:cubicBezTo>
                    <a:pt x="3643" y="2787"/>
                    <a:pt x="3596" y="2787"/>
                    <a:pt x="3536" y="2775"/>
                  </a:cubicBezTo>
                  <a:cubicBezTo>
                    <a:pt x="3512" y="2775"/>
                    <a:pt x="3477" y="2751"/>
                    <a:pt x="3453" y="2751"/>
                  </a:cubicBezTo>
                  <a:lnTo>
                    <a:pt x="3274" y="2715"/>
                  </a:lnTo>
                  <a:cubicBezTo>
                    <a:pt x="3239" y="2691"/>
                    <a:pt x="3215" y="2691"/>
                    <a:pt x="3167" y="2679"/>
                  </a:cubicBezTo>
                  <a:cubicBezTo>
                    <a:pt x="3108" y="2668"/>
                    <a:pt x="3060" y="2656"/>
                    <a:pt x="3000" y="2632"/>
                  </a:cubicBezTo>
                  <a:cubicBezTo>
                    <a:pt x="2977" y="2620"/>
                    <a:pt x="2941" y="2620"/>
                    <a:pt x="2917" y="2608"/>
                  </a:cubicBezTo>
                  <a:cubicBezTo>
                    <a:pt x="2822" y="2572"/>
                    <a:pt x="2750" y="2560"/>
                    <a:pt x="2667" y="2537"/>
                  </a:cubicBezTo>
                  <a:cubicBezTo>
                    <a:pt x="2643" y="2537"/>
                    <a:pt x="2631" y="2513"/>
                    <a:pt x="2619" y="2513"/>
                  </a:cubicBezTo>
                  <a:cubicBezTo>
                    <a:pt x="2524" y="2489"/>
                    <a:pt x="2429" y="2453"/>
                    <a:pt x="2334" y="2418"/>
                  </a:cubicBezTo>
                  <a:cubicBezTo>
                    <a:pt x="2286" y="2394"/>
                    <a:pt x="2262" y="2382"/>
                    <a:pt x="2227" y="2370"/>
                  </a:cubicBezTo>
                  <a:cubicBezTo>
                    <a:pt x="2203" y="2358"/>
                    <a:pt x="2167" y="2334"/>
                    <a:pt x="2143" y="2334"/>
                  </a:cubicBezTo>
                  <a:cubicBezTo>
                    <a:pt x="2096" y="2322"/>
                    <a:pt x="2048" y="2310"/>
                    <a:pt x="2024" y="2275"/>
                  </a:cubicBezTo>
                  <a:cubicBezTo>
                    <a:pt x="1988" y="2263"/>
                    <a:pt x="1965" y="2251"/>
                    <a:pt x="1953" y="2251"/>
                  </a:cubicBezTo>
                  <a:cubicBezTo>
                    <a:pt x="1905" y="2239"/>
                    <a:pt x="1857" y="2203"/>
                    <a:pt x="1810" y="2191"/>
                  </a:cubicBezTo>
                  <a:cubicBezTo>
                    <a:pt x="1798" y="2179"/>
                    <a:pt x="1774" y="2179"/>
                    <a:pt x="1750" y="2156"/>
                  </a:cubicBezTo>
                  <a:cubicBezTo>
                    <a:pt x="1691" y="2132"/>
                    <a:pt x="1619" y="2084"/>
                    <a:pt x="1560" y="2060"/>
                  </a:cubicBezTo>
                  <a:cubicBezTo>
                    <a:pt x="1500" y="2013"/>
                    <a:pt x="1429" y="1977"/>
                    <a:pt x="1369" y="1941"/>
                  </a:cubicBezTo>
                  <a:cubicBezTo>
                    <a:pt x="1357" y="1917"/>
                    <a:pt x="1322" y="1906"/>
                    <a:pt x="1310" y="1894"/>
                  </a:cubicBezTo>
                  <a:cubicBezTo>
                    <a:pt x="1262" y="1858"/>
                    <a:pt x="1238" y="1834"/>
                    <a:pt x="1191" y="1822"/>
                  </a:cubicBezTo>
                  <a:cubicBezTo>
                    <a:pt x="1155" y="1798"/>
                    <a:pt x="1143" y="1787"/>
                    <a:pt x="1119" y="1775"/>
                  </a:cubicBezTo>
                  <a:cubicBezTo>
                    <a:pt x="1084" y="1739"/>
                    <a:pt x="1060" y="1727"/>
                    <a:pt x="1024" y="1703"/>
                  </a:cubicBezTo>
                  <a:cubicBezTo>
                    <a:pt x="1000" y="1679"/>
                    <a:pt x="976" y="1667"/>
                    <a:pt x="964" y="1644"/>
                  </a:cubicBezTo>
                  <a:cubicBezTo>
                    <a:pt x="941" y="1608"/>
                    <a:pt x="905" y="1596"/>
                    <a:pt x="881" y="1560"/>
                  </a:cubicBezTo>
                  <a:lnTo>
                    <a:pt x="822" y="1501"/>
                  </a:lnTo>
                  <a:cubicBezTo>
                    <a:pt x="786" y="1477"/>
                    <a:pt x="762" y="1465"/>
                    <a:pt x="738" y="1429"/>
                  </a:cubicBezTo>
                  <a:lnTo>
                    <a:pt x="679" y="1370"/>
                  </a:lnTo>
                  <a:lnTo>
                    <a:pt x="607" y="1298"/>
                  </a:lnTo>
                  <a:cubicBezTo>
                    <a:pt x="595" y="1286"/>
                    <a:pt x="583" y="1251"/>
                    <a:pt x="548" y="1239"/>
                  </a:cubicBezTo>
                  <a:cubicBezTo>
                    <a:pt x="536" y="1203"/>
                    <a:pt x="500" y="1191"/>
                    <a:pt x="488" y="1167"/>
                  </a:cubicBezTo>
                  <a:cubicBezTo>
                    <a:pt x="476" y="1144"/>
                    <a:pt x="464" y="1120"/>
                    <a:pt x="441" y="1108"/>
                  </a:cubicBezTo>
                  <a:cubicBezTo>
                    <a:pt x="429" y="1072"/>
                    <a:pt x="405" y="1060"/>
                    <a:pt x="381" y="1025"/>
                  </a:cubicBezTo>
                  <a:cubicBezTo>
                    <a:pt x="369" y="1013"/>
                    <a:pt x="357" y="989"/>
                    <a:pt x="345" y="965"/>
                  </a:cubicBezTo>
                  <a:cubicBezTo>
                    <a:pt x="322" y="941"/>
                    <a:pt x="310" y="929"/>
                    <a:pt x="298" y="894"/>
                  </a:cubicBezTo>
                  <a:cubicBezTo>
                    <a:pt x="286" y="870"/>
                    <a:pt x="262" y="846"/>
                    <a:pt x="250" y="822"/>
                  </a:cubicBezTo>
                  <a:cubicBezTo>
                    <a:pt x="238" y="786"/>
                    <a:pt x="226" y="774"/>
                    <a:pt x="202" y="751"/>
                  </a:cubicBezTo>
                  <a:cubicBezTo>
                    <a:pt x="191" y="715"/>
                    <a:pt x="191" y="703"/>
                    <a:pt x="179" y="667"/>
                  </a:cubicBezTo>
                  <a:cubicBezTo>
                    <a:pt x="167" y="644"/>
                    <a:pt x="143" y="632"/>
                    <a:pt x="143" y="596"/>
                  </a:cubicBezTo>
                  <a:cubicBezTo>
                    <a:pt x="131" y="572"/>
                    <a:pt x="131" y="548"/>
                    <a:pt x="119" y="524"/>
                  </a:cubicBezTo>
                  <a:cubicBezTo>
                    <a:pt x="107" y="489"/>
                    <a:pt x="107" y="477"/>
                    <a:pt x="83" y="453"/>
                  </a:cubicBezTo>
                  <a:cubicBezTo>
                    <a:pt x="71" y="417"/>
                    <a:pt x="71" y="405"/>
                    <a:pt x="71" y="370"/>
                  </a:cubicBezTo>
                  <a:cubicBezTo>
                    <a:pt x="60" y="346"/>
                    <a:pt x="60" y="334"/>
                    <a:pt x="60" y="298"/>
                  </a:cubicBezTo>
                  <a:cubicBezTo>
                    <a:pt x="60" y="274"/>
                    <a:pt x="48" y="251"/>
                    <a:pt x="48" y="227"/>
                  </a:cubicBezTo>
                  <a:cubicBezTo>
                    <a:pt x="48" y="191"/>
                    <a:pt x="24" y="179"/>
                    <a:pt x="24" y="155"/>
                  </a:cubicBezTo>
                  <a:cubicBezTo>
                    <a:pt x="24" y="120"/>
                    <a:pt x="24" y="108"/>
                    <a:pt x="12" y="72"/>
                  </a:cubicBezTo>
                  <a:cubicBezTo>
                    <a:pt x="12" y="48"/>
                    <a:pt x="12" y="3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0"/>
            <p:cNvSpPr/>
            <p:nvPr/>
          </p:nvSpPr>
          <p:spPr>
            <a:xfrm>
              <a:off x="5025779" y="3005639"/>
              <a:ext cx="137510" cy="73878"/>
            </a:xfrm>
            <a:custGeom>
              <a:avLst/>
              <a:gdLst/>
              <a:ahLst/>
              <a:cxnLst/>
              <a:rect l="l" t="t" r="r" b="b"/>
              <a:pathLst>
                <a:path w="4657" h="2502" extrusionOk="0">
                  <a:moveTo>
                    <a:pt x="2757" y="513"/>
                  </a:moveTo>
                  <a:cubicBezTo>
                    <a:pt x="2855" y="513"/>
                    <a:pt x="2968" y="534"/>
                    <a:pt x="3096" y="584"/>
                  </a:cubicBezTo>
                  <a:lnTo>
                    <a:pt x="2513" y="918"/>
                  </a:lnTo>
                  <a:cubicBezTo>
                    <a:pt x="2382" y="775"/>
                    <a:pt x="2334" y="656"/>
                    <a:pt x="2477" y="584"/>
                  </a:cubicBezTo>
                  <a:cubicBezTo>
                    <a:pt x="2553" y="540"/>
                    <a:pt x="2646" y="513"/>
                    <a:pt x="2757" y="513"/>
                  </a:cubicBezTo>
                  <a:close/>
                  <a:moveTo>
                    <a:pt x="2215" y="1561"/>
                  </a:moveTo>
                  <a:cubicBezTo>
                    <a:pt x="2334" y="1692"/>
                    <a:pt x="2382" y="1811"/>
                    <a:pt x="2227" y="1906"/>
                  </a:cubicBezTo>
                  <a:cubicBezTo>
                    <a:pt x="2159" y="1943"/>
                    <a:pt x="2075" y="1964"/>
                    <a:pt x="1973" y="1964"/>
                  </a:cubicBezTo>
                  <a:cubicBezTo>
                    <a:pt x="1879" y="1964"/>
                    <a:pt x="1770" y="1946"/>
                    <a:pt x="1644" y="1906"/>
                  </a:cubicBezTo>
                  <a:lnTo>
                    <a:pt x="2215" y="1561"/>
                  </a:lnTo>
                  <a:close/>
                  <a:moveTo>
                    <a:pt x="4108" y="1"/>
                  </a:moveTo>
                  <a:lnTo>
                    <a:pt x="3644" y="263"/>
                  </a:lnTo>
                  <a:cubicBezTo>
                    <a:pt x="3273" y="99"/>
                    <a:pt x="2912" y="25"/>
                    <a:pt x="2590" y="25"/>
                  </a:cubicBezTo>
                  <a:cubicBezTo>
                    <a:pt x="2281" y="25"/>
                    <a:pt x="2008" y="93"/>
                    <a:pt x="1799" y="215"/>
                  </a:cubicBezTo>
                  <a:cubicBezTo>
                    <a:pt x="1215" y="560"/>
                    <a:pt x="1572" y="953"/>
                    <a:pt x="1918" y="1275"/>
                  </a:cubicBezTo>
                  <a:lnTo>
                    <a:pt x="1227" y="1680"/>
                  </a:lnTo>
                  <a:cubicBezTo>
                    <a:pt x="965" y="1489"/>
                    <a:pt x="787" y="1263"/>
                    <a:pt x="727" y="1049"/>
                  </a:cubicBezTo>
                  <a:lnTo>
                    <a:pt x="1" y="1215"/>
                  </a:lnTo>
                  <a:cubicBezTo>
                    <a:pt x="37" y="1453"/>
                    <a:pt x="310" y="1751"/>
                    <a:pt x="691" y="2001"/>
                  </a:cubicBezTo>
                  <a:lnTo>
                    <a:pt x="251" y="2263"/>
                  </a:lnTo>
                  <a:lnTo>
                    <a:pt x="334" y="2299"/>
                  </a:lnTo>
                  <a:lnTo>
                    <a:pt x="668" y="2501"/>
                  </a:lnTo>
                  <a:lnTo>
                    <a:pt x="1132" y="2227"/>
                  </a:lnTo>
                  <a:cubicBezTo>
                    <a:pt x="1477" y="2376"/>
                    <a:pt x="1822" y="2445"/>
                    <a:pt x="2135" y="2445"/>
                  </a:cubicBezTo>
                  <a:cubicBezTo>
                    <a:pt x="2448" y="2445"/>
                    <a:pt x="2727" y="2376"/>
                    <a:pt x="2942" y="2251"/>
                  </a:cubicBezTo>
                  <a:cubicBezTo>
                    <a:pt x="3525" y="1906"/>
                    <a:pt x="3168" y="1537"/>
                    <a:pt x="2823" y="1203"/>
                  </a:cubicBezTo>
                  <a:lnTo>
                    <a:pt x="3525" y="799"/>
                  </a:lnTo>
                  <a:cubicBezTo>
                    <a:pt x="3704" y="930"/>
                    <a:pt x="3847" y="1096"/>
                    <a:pt x="3942" y="1287"/>
                  </a:cubicBezTo>
                  <a:lnTo>
                    <a:pt x="4656" y="1108"/>
                  </a:lnTo>
                  <a:cubicBezTo>
                    <a:pt x="4561" y="906"/>
                    <a:pt x="4358" y="680"/>
                    <a:pt x="4073" y="489"/>
                  </a:cubicBezTo>
                  <a:lnTo>
                    <a:pt x="4525" y="239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0"/>
            <p:cNvSpPr/>
            <p:nvPr/>
          </p:nvSpPr>
          <p:spPr>
            <a:xfrm>
              <a:off x="5161842" y="3196210"/>
              <a:ext cx="313257" cy="180708"/>
            </a:xfrm>
            <a:custGeom>
              <a:avLst/>
              <a:gdLst/>
              <a:ahLst/>
              <a:cxnLst/>
              <a:rect l="l" t="t" r="r" b="b"/>
              <a:pathLst>
                <a:path w="10609" h="6120" extrusionOk="0">
                  <a:moveTo>
                    <a:pt x="5275" y="0"/>
                  </a:moveTo>
                  <a:cubicBezTo>
                    <a:pt x="3921" y="0"/>
                    <a:pt x="2566" y="298"/>
                    <a:pt x="1536" y="893"/>
                  </a:cubicBezTo>
                  <a:cubicBezTo>
                    <a:pt x="501" y="1488"/>
                    <a:pt x="1" y="2274"/>
                    <a:pt x="1" y="3048"/>
                  </a:cubicBezTo>
                  <a:lnTo>
                    <a:pt x="1" y="3131"/>
                  </a:lnTo>
                  <a:cubicBezTo>
                    <a:pt x="36" y="3179"/>
                    <a:pt x="36" y="3203"/>
                    <a:pt x="36" y="3215"/>
                  </a:cubicBezTo>
                  <a:cubicBezTo>
                    <a:pt x="36" y="3250"/>
                    <a:pt x="36" y="3262"/>
                    <a:pt x="48" y="3298"/>
                  </a:cubicBezTo>
                  <a:cubicBezTo>
                    <a:pt x="48" y="3322"/>
                    <a:pt x="48" y="3334"/>
                    <a:pt x="60" y="3369"/>
                  </a:cubicBezTo>
                  <a:cubicBezTo>
                    <a:pt x="60" y="3393"/>
                    <a:pt x="72" y="3405"/>
                    <a:pt x="72" y="3441"/>
                  </a:cubicBezTo>
                  <a:cubicBezTo>
                    <a:pt x="72" y="3477"/>
                    <a:pt x="96" y="3489"/>
                    <a:pt x="96" y="3512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31"/>
                    <a:pt x="120" y="3667"/>
                  </a:cubicBezTo>
                  <a:cubicBezTo>
                    <a:pt x="131" y="3691"/>
                    <a:pt x="131" y="3703"/>
                    <a:pt x="155" y="3739"/>
                  </a:cubicBezTo>
                  <a:cubicBezTo>
                    <a:pt x="167" y="3774"/>
                    <a:pt x="167" y="3786"/>
                    <a:pt x="179" y="3810"/>
                  </a:cubicBezTo>
                  <a:cubicBezTo>
                    <a:pt x="191" y="3846"/>
                    <a:pt x="215" y="3858"/>
                    <a:pt x="215" y="3893"/>
                  </a:cubicBezTo>
                  <a:cubicBezTo>
                    <a:pt x="227" y="3917"/>
                    <a:pt x="227" y="3929"/>
                    <a:pt x="239" y="3965"/>
                  </a:cubicBezTo>
                  <a:cubicBezTo>
                    <a:pt x="251" y="3989"/>
                    <a:pt x="274" y="4001"/>
                    <a:pt x="286" y="4036"/>
                  </a:cubicBezTo>
                  <a:cubicBezTo>
                    <a:pt x="298" y="4072"/>
                    <a:pt x="310" y="4084"/>
                    <a:pt x="334" y="4108"/>
                  </a:cubicBezTo>
                  <a:cubicBezTo>
                    <a:pt x="346" y="4143"/>
                    <a:pt x="358" y="4155"/>
                    <a:pt x="370" y="4191"/>
                  </a:cubicBezTo>
                  <a:cubicBezTo>
                    <a:pt x="393" y="4203"/>
                    <a:pt x="405" y="4227"/>
                    <a:pt x="417" y="4251"/>
                  </a:cubicBezTo>
                  <a:cubicBezTo>
                    <a:pt x="429" y="4274"/>
                    <a:pt x="453" y="4286"/>
                    <a:pt x="477" y="4322"/>
                  </a:cubicBezTo>
                  <a:cubicBezTo>
                    <a:pt x="489" y="4334"/>
                    <a:pt x="512" y="4358"/>
                    <a:pt x="524" y="4382"/>
                  </a:cubicBezTo>
                  <a:cubicBezTo>
                    <a:pt x="536" y="4405"/>
                    <a:pt x="572" y="4417"/>
                    <a:pt x="584" y="4453"/>
                  </a:cubicBezTo>
                  <a:cubicBezTo>
                    <a:pt x="596" y="4465"/>
                    <a:pt x="608" y="4501"/>
                    <a:pt x="643" y="4512"/>
                  </a:cubicBezTo>
                  <a:cubicBezTo>
                    <a:pt x="655" y="4548"/>
                    <a:pt x="691" y="4560"/>
                    <a:pt x="715" y="4584"/>
                  </a:cubicBezTo>
                  <a:lnTo>
                    <a:pt x="774" y="4643"/>
                  </a:lnTo>
                  <a:lnTo>
                    <a:pt x="846" y="4715"/>
                  </a:lnTo>
                  <a:lnTo>
                    <a:pt x="905" y="4774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82"/>
                    <a:pt x="1060" y="4917"/>
                  </a:cubicBezTo>
                  <a:cubicBezTo>
                    <a:pt x="1084" y="4941"/>
                    <a:pt x="1120" y="4953"/>
                    <a:pt x="1144" y="4989"/>
                  </a:cubicBezTo>
                  <a:cubicBezTo>
                    <a:pt x="1179" y="5001"/>
                    <a:pt x="1191" y="5013"/>
                    <a:pt x="1227" y="5036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32"/>
                    <a:pt x="1405" y="5155"/>
                  </a:cubicBezTo>
                  <a:cubicBezTo>
                    <a:pt x="1465" y="5191"/>
                    <a:pt x="1525" y="5227"/>
                    <a:pt x="1596" y="5274"/>
                  </a:cubicBezTo>
                  <a:cubicBezTo>
                    <a:pt x="1655" y="5298"/>
                    <a:pt x="1715" y="5346"/>
                    <a:pt x="1786" y="5370"/>
                  </a:cubicBezTo>
                  <a:cubicBezTo>
                    <a:pt x="1798" y="5394"/>
                    <a:pt x="1834" y="5394"/>
                    <a:pt x="1846" y="5405"/>
                  </a:cubicBezTo>
                  <a:cubicBezTo>
                    <a:pt x="1894" y="5417"/>
                    <a:pt x="1929" y="5453"/>
                    <a:pt x="1977" y="5465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13"/>
                    <a:pt x="2132" y="5536"/>
                    <a:pt x="2167" y="5548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08"/>
                    <a:pt x="2370" y="5632"/>
                  </a:cubicBezTo>
                  <a:cubicBezTo>
                    <a:pt x="2453" y="5655"/>
                    <a:pt x="2548" y="5703"/>
                    <a:pt x="2644" y="5727"/>
                  </a:cubicBezTo>
                  <a:cubicBezTo>
                    <a:pt x="2668" y="5727"/>
                    <a:pt x="2679" y="5751"/>
                    <a:pt x="2691" y="5751"/>
                  </a:cubicBezTo>
                  <a:cubicBezTo>
                    <a:pt x="2787" y="5775"/>
                    <a:pt x="2858" y="5810"/>
                    <a:pt x="2941" y="5822"/>
                  </a:cubicBezTo>
                  <a:cubicBezTo>
                    <a:pt x="2977" y="5834"/>
                    <a:pt x="3001" y="5834"/>
                    <a:pt x="3037" y="5846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06"/>
                    <a:pt x="3263" y="5906"/>
                    <a:pt x="3310" y="5929"/>
                  </a:cubicBezTo>
                  <a:lnTo>
                    <a:pt x="3489" y="5965"/>
                  </a:lnTo>
                  <a:cubicBezTo>
                    <a:pt x="3513" y="5965"/>
                    <a:pt x="3549" y="5989"/>
                    <a:pt x="3572" y="5989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36"/>
                    <a:pt x="3822" y="6036"/>
                  </a:cubicBezTo>
                  <a:cubicBezTo>
                    <a:pt x="3906" y="6048"/>
                    <a:pt x="3977" y="6060"/>
                    <a:pt x="4049" y="6060"/>
                  </a:cubicBezTo>
                  <a:lnTo>
                    <a:pt x="4096" y="6060"/>
                  </a:lnTo>
                  <a:cubicBezTo>
                    <a:pt x="4180" y="6072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46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72"/>
                    <a:pt x="6180" y="6072"/>
                  </a:cubicBezTo>
                  <a:cubicBezTo>
                    <a:pt x="6204" y="6072"/>
                    <a:pt x="6251" y="6072"/>
                    <a:pt x="6287" y="6060"/>
                  </a:cubicBezTo>
                  <a:cubicBezTo>
                    <a:pt x="6370" y="6048"/>
                    <a:pt x="6466" y="6048"/>
                    <a:pt x="6549" y="6036"/>
                  </a:cubicBezTo>
                  <a:lnTo>
                    <a:pt x="6597" y="6036"/>
                  </a:lnTo>
                  <a:cubicBezTo>
                    <a:pt x="6704" y="6013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53"/>
                    <a:pt x="7085" y="5953"/>
                    <a:pt x="7132" y="5941"/>
                  </a:cubicBezTo>
                  <a:cubicBezTo>
                    <a:pt x="7180" y="5929"/>
                    <a:pt x="7204" y="5929"/>
                    <a:pt x="7240" y="5906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46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0"/>
                    <a:pt x="7680" y="5810"/>
                    <a:pt x="7716" y="5786"/>
                  </a:cubicBezTo>
                  <a:lnTo>
                    <a:pt x="7847" y="5751"/>
                  </a:lnTo>
                  <a:cubicBezTo>
                    <a:pt x="7871" y="5727"/>
                    <a:pt x="7906" y="5727"/>
                    <a:pt x="7930" y="5715"/>
                  </a:cubicBezTo>
                  <a:cubicBezTo>
                    <a:pt x="8013" y="5691"/>
                    <a:pt x="8085" y="5655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48"/>
                    <a:pt x="8466" y="5525"/>
                  </a:cubicBezTo>
                  <a:cubicBezTo>
                    <a:pt x="8502" y="5513"/>
                    <a:pt x="8513" y="5513"/>
                    <a:pt x="8525" y="5489"/>
                  </a:cubicBezTo>
                  <a:cubicBezTo>
                    <a:pt x="8585" y="5465"/>
                    <a:pt x="8668" y="5429"/>
                    <a:pt x="8728" y="5405"/>
                  </a:cubicBezTo>
                  <a:cubicBezTo>
                    <a:pt x="8752" y="5394"/>
                    <a:pt x="8764" y="5370"/>
                    <a:pt x="8799" y="5370"/>
                  </a:cubicBezTo>
                  <a:cubicBezTo>
                    <a:pt x="8883" y="5334"/>
                    <a:pt x="8966" y="5286"/>
                    <a:pt x="9037" y="5239"/>
                  </a:cubicBezTo>
                  <a:cubicBezTo>
                    <a:pt x="9097" y="5191"/>
                    <a:pt x="9156" y="5167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6"/>
                    <a:pt x="9406" y="5013"/>
                  </a:cubicBezTo>
                  <a:lnTo>
                    <a:pt x="9442" y="4989"/>
                  </a:lnTo>
                  <a:lnTo>
                    <a:pt x="9466" y="4953"/>
                  </a:lnTo>
                  <a:cubicBezTo>
                    <a:pt x="9502" y="4929"/>
                    <a:pt x="9526" y="4917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8"/>
                    <a:pt x="9692" y="4774"/>
                    <a:pt x="9716" y="4751"/>
                  </a:cubicBezTo>
                  <a:lnTo>
                    <a:pt x="9752" y="4715"/>
                  </a:lnTo>
                  <a:lnTo>
                    <a:pt x="9776" y="4691"/>
                  </a:lnTo>
                  <a:cubicBezTo>
                    <a:pt x="9811" y="4655"/>
                    <a:pt x="9835" y="4643"/>
                    <a:pt x="9859" y="4620"/>
                  </a:cubicBezTo>
                  <a:cubicBezTo>
                    <a:pt x="9871" y="4596"/>
                    <a:pt x="9883" y="4572"/>
                    <a:pt x="9918" y="4560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7"/>
                  </a:lnTo>
                  <a:cubicBezTo>
                    <a:pt x="10061" y="4393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298"/>
                  </a:cubicBezTo>
                  <a:cubicBezTo>
                    <a:pt x="10133" y="4298"/>
                    <a:pt x="10133" y="4286"/>
                    <a:pt x="10157" y="4286"/>
                  </a:cubicBezTo>
                  <a:cubicBezTo>
                    <a:pt x="10168" y="4262"/>
                    <a:pt x="10180" y="4239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79"/>
                    <a:pt x="10240" y="4167"/>
                    <a:pt x="10252" y="4155"/>
                  </a:cubicBezTo>
                  <a:cubicBezTo>
                    <a:pt x="10276" y="4120"/>
                    <a:pt x="10288" y="4108"/>
                    <a:pt x="10299" y="4084"/>
                  </a:cubicBezTo>
                  <a:cubicBezTo>
                    <a:pt x="10299" y="4060"/>
                    <a:pt x="10311" y="4060"/>
                    <a:pt x="10311" y="4048"/>
                  </a:cubicBezTo>
                  <a:cubicBezTo>
                    <a:pt x="10335" y="4036"/>
                    <a:pt x="10335" y="4024"/>
                    <a:pt x="10335" y="4001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5"/>
                  </a:cubicBezTo>
                  <a:cubicBezTo>
                    <a:pt x="10395" y="3881"/>
                    <a:pt x="10407" y="3870"/>
                    <a:pt x="10407" y="3858"/>
                  </a:cubicBezTo>
                  <a:cubicBezTo>
                    <a:pt x="10418" y="3822"/>
                    <a:pt x="10430" y="3810"/>
                    <a:pt x="10430" y="3786"/>
                  </a:cubicBezTo>
                  <a:cubicBezTo>
                    <a:pt x="10430" y="3762"/>
                    <a:pt x="10454" y="3750"/>
                    <a:pt x="10454" y="3750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43"/>
                  </a:cubicBezTo>
                  <a:cubicBezTo>
                    <a:pt x="10490" y="3631"/>
                    <a:pt x="10490" y="3620"/>
                    <a:pt x="10502" y="3620"/>
                  </a:cubicBezTo>
                  <a:cubicBezTo>
                    <a:pt x="10502" y="3608"/>
                    <a:pt x="10502" y="3608"/>
                    <a:pt x="10526" y="3584"/>
                  </a:cubicBezTo>
                  <a:cubicBezTo>
                    <a:pt x="10526" y="3560"/>
                    <a:pt x="10538" y="3548"/>
                    <a:pt x="10538" y="3512"/>
                  </a:cubicBezTo>
                  <a:cubicBezTo>
                    <a:pt x="10538" y="3500"/>
                    <a:pt x="10538" y="3489"/>
                    <a:pt x="10549" y="3465"/>
                  </a:cubicBezTo>
                  <a:lnTo>
                    <a:pt x="10549" y="3441"/>
                  </a:lnTo>
                  <a:cubicBezTo>
                    <a:pt x="10549" y="3405"/>
                    <a:pt x="10561" y="3393"/>
                    <a:pt x="10561" y="3369"/>
                  </a:cubicBezTo>
                  <a:lnTo>
                    <a:pt x="10561" y="3322"/>
                  </a:lnTo>
                  <a:lnTo>
                    <a:pt x="10561" y="3286"/>
                  </a:lnTo>
                  <a:cubicBezTo>
                    <a:pt x="10561" y="3262"/>
                    <a:pt x="10561" y="3250"/>
                    <a:pt x="10585" y="3215"/>
                  </a:cubicBezTo>
                  <a:lnTo>
                    <a:pt x="10585" y="3167"/>
                  </a:lnTo>
                  <a:lnTo>
                    <a:pt x="10585" y="3143"/>
                  </a:lnTo>
                  <a:cubicBezTo>
                    <a:pt x="10609" y="2322"/>
                    <a:pt x="10085" y="1500"/>
                    <a:pt x="9014" y="893"/>
                  </a:cubicBezTo>
                  <a:cubicBezTo>
                    <a:pt x="7984" y="298"/>
                    <a:pt x="6629" y="0"/>
                    <a:pt x="5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0"/>
            <p:cNvSpPr/>
            <p:nvPr/>
          </p:nvSpPr>
          <p:spPr>
            <a:xfrm>
              <a:off x="5189982" y="3211475"/>
              <a:ext cx="260167" cy="149645"/>
            </a:xfrm>
            <a:custGeom>
              <a:avLst/>
              <a:gdLst/>
              <a:ahLst/>
              <a:cxnLst/>
              <a:rect l="l" t="t" r="r" b="b"/>
              <a:pathLst>
                <a:path w="8811" h="5068" extrusionOk="0">
                  <a:moveTo>
                    <a:pt x="4407" y="1"/>
                  </a:moveTo>
                  <a:cubicBezTo>
                    <a:pt x="3289" y="1"/>
                    <a:pt x="2173" y="245"/>
                    <a:pt x="1322" y="733"/>
                  </a:cubicBezTo>
                  <a:cubicBezTo>
                    <a:pt x="476" y="1221"/>
                    <a:pt x="60" y="1864"/>
                    <a:pt x="60" y="2519"/>
                  </a:cubicBezTo>
                  <a:lnTo>
                    <a:pt x="60" y="2579"/>
                  </a:lnTo>
                  <a:cubicBezTo>
                    <a:pt x="0" y="2638"/>
                    <a:pt x="0" y="2662"/>
                    <a:pt x="0" y="2686"/>
                  </a:cubicBezTo>
                  <a:cubicBezTo>
                    <a:pt x="0" y="2698"/>
                    <a:pt x="0" y="2733"/>
                    <a:pt x="12" y="2745"/>
                  </a:cubicBezTo>
                  <a:cubicBezTo>
                    <a:pt x="12" y="2757"/>
                    <a:pt x="12" y="2793"/>
                    <a:pt x="36" y="2805"/>
                  </a:cubicBezTo>
                  <a:cubicBezTo>
                    <a:pt x="36" y="2817"/>
                    <a:pt x="48" y="2852"/>
                    <a:pt x="48" y="2864"/>
                  </a:cubicBezTo>
                  <a:cubicBezTo>
                    <a:pt x="48" y="2876"/>
                    <a:pt x="60" y="2912"/>
                    <a:pt x="60" y="2924"/>
                  </a:cubicBezTo>
                  <a:cubicBezTo>
                    <a:pt x="60" y="2936"/>
                    <a:pt x="71" y="2972"/>
                    <a:pt x="71" y="2983"/>
                  </a:cubicBezTo>
                  <a:cubicBezTo>
                    <a:pt x="71" y="2995"/>
                    <a:pt x="95" y="3031"/>
                    <a:pt x="95" y="3043"/>
                  </a:cubicBezTo>
                  <a:cubicBezTo>
                    <a:pt x="95" y="3055"/>
                    <a:pt x="107" y="3091"/>
                    <a:pt x="119" y="3103"/>
                  </a:cubicBezTo>
                  <a:cubicBezTo>
                    <a:pt x="119" y="3114"/>
                    <a:pt x="131" y="3150"/>
                    <a:pt x="131" y="3162"/>
                  </a:cubicBezTo>
                  <a:cubicBezTo>
                    <a:pt x="155" y="3174"/>
                    <a:pt x="155" y="3210"/>
                    <a:pt x="167" y="3222"/>
                  </a:cubicBezTo>
                  <a:cubicBezTo>
                    <a:pt x="179" y="3233"/>
                    <a:pt x="179" y="3269"/>
                    <a:pt x="191" y="3281"/>
                  </a:cubicBezTo>
                  <a:cubicBezTo>
                    <a:pt x="214" y="3293"/>
                    <a:pt x="226" y="3329"/>
                    <a:pt x="226" y="3341"/>
                  </a:cubicBezTo>
                  <a:cubicBezTo>
                    <a:pt x="238" y="3353"/>
                    <a:pt x="238" y="3388"/>
                    <a:pt x="250" y="3400"/>
                  </a:cubicBezTo>
                  <a:cubicBezTo>
                    <a:pt x="274" y="3412"/>
                    <a:pt x="286" y="3448"/>
                    <a:pt x="298" y="3460"/>
                  </a:cubicBezTo>
                  <a:cubicBezTo>
                    <a:pt x="310" y="3472"/>
                    <a:pt x="333" y="3484"/>
                    <a:pt x="333" y="3519"/>
                  </a:cubicBezTo>
                  <a:cubicBezTo>
                    <a:pt x="345" y="3531"/>
                    <a:pt x="357" y="3567"/>
                    <a:pt x="369" y="3579"/>
                  </a:cubicBezTo>
                  <a:cubicBezTo>
                    <a:pt x="393" y="3591"/>
                    <a:pt x="405" y="3603"/>
                    <a:pt x="417" y="3638"/>
                  </a:cubicBezTo>
                  <a:cubicBezTo>
                    <a:pt x="429" y="3650"/>
                    <a:pt x="452" y="3686"/>
                    <a:pt x="464" y="3698"/>
                  </a:cubicBezTo>
                  <a:cubicBezTo>
                    <a:pt x="476" y="3710"/>
                    <a:pt x="488" y="3722"/>
                    <a:pt x="512" y="3757"/>
                  </a:cubicBezTo>
                  <a:lnTo>
                    <a:pt x="572" y="3817"/>
                  </a:lnTo>
                  <a:lnTo>
                    <a:pt x="607" y="3865"/>
                  </a:lnTo>
                  <a:lnTo>
                    <a:pt x="667" y="3924"/>
                  </a:lnTo>
                  <a:lnTo>
                    <a:pt x="714" y="3960"/>
                  </a:lnTo>
                  <a:cubicBezTo>
                    <a:pt x="750" y="3984"/>
                    <a:pt x="762" y="4007"/>
                    <a:pt x="786" y="4019"/>
                  </a:cubicBezTo>
                  <a:cubicBezTo>
                    <a:pt x="810" y="4043"/>
                    <a:pt x="822" y="4055"/>
                    <a:pt x="845" y="4067"/>
                  </a:cubicBezTo>
                  <a:cubicBezTo>
                    <a:pt x="881" y="4079"/>
                    <a:pt x="905" y="4115"/>
                    <a:pt x="929" y="4126"/>
                  </a:cubicBezTo>
                  <a:cubicBezTo>
                    <a:pt x="941" y="4138"/>
                    <a:pt x="953" y="4162"/>
                    <a:pt x="988" y="4174"/>
                  </a:cubicBezTo>
                  <a:cubicBezTo>
                    <a:pt x="1012" y="4198"/>
                    <a:pt x="1048" y="4222"/>
                    <a:pt x="1083" y="4234"/>
                  </a:cubicBezTo>
                  <a:cubicBezTo>
                    <a:pt x="1107" y="4246"/>
                    <a:pt x="1119" y="4246"/>
                    <a:pt x="1131" y="4257"/>
                  </a:cubicBezTo>
                  <a:cubicBezTo>
                    <a:pt x="1179" y="4293"/>
                    <a:pt x="1238" y="4317"/>
                    <a:pt x="1286" y="4353"/>
                  </a:cubicBezTo>
                  <a:cubicBezTo>
                    <a:pt x="1322" y="4376"/>
                    <a:pt x="1381" y="4412"/>
                    <a:pt x="1441" y="4436"/>
                  </a:cubicBezTo>
                  <a:cubicBezTo>
                    <a:pt x="1464" y="4460"/>
                    <a:pt x="1476" y="4460"/>
                    <a:pt x="1500" y="4472"/>
                  </a:cubicBezTo>
                  <a:cubicBezTo>
                    <a:pt x="1536" y="4484"/>
                    <a:pt x="1584" y="4496"/>
                    <a:pt x="1607" y="4531"/>
                  </a:cubicBezTo>
                  <a:cubicBezTo>
                    <a:pt x="1619" y="4543"/>
                    <a:pt x="1655" y="4543"/>
                    <a:pt x="1667" y="4555"/>
                  </a:cubicBezTo>
                  <a:cubicBezTo>
                    <a:pt x="1703" y="4579"/>
                    <a:pt x="1738" y="4591"/>
                    <a:pt x="1774" y="4603"/>
                  </a:cubicBezTo>
                  <a:cubicBezTo>
                    <a:pt x="1798" y="4615"/>
                    <a:pt x="1822" y="4615"/>
                    <a:pt x="1845" y="4638"/>
                  </a:cubicBezTo>
                  <a:cubicBezTo>
                    <a:pt x="1881" y="4650"/>
                    <a:pt x="1905" y="4662"/>
                    <a:pt x="1941" y="4662"/>
                  </a:cubicBezTo>
                  <a:cubicBezTo>
                    <a:pt x="2012" y="4698"/>
                    <a:pt x="2084" y="4722"/>
                    <a:pt x="2179" y="4757"/>
                  </a:cubicBezTo>
                  <a:cubicBezTo>
                    <a:pt x="2191" y="4757"/>
                    <a:pt x="2203" y="4769"/>
                    <a:pt x="2203" y="4769"/>
                  </a:cubicBezTo>
                  <a:cubicBezTo>
                    <a:pt x="2274" y="4793"/>
                    <a:pt x="2334" y="4817"/>
                    <a:pt x="2417" y="4829"/>
                  </a:cubicBezTo>
                  <a:cubicBezTo>
                    <a:pt x="2441" y="4829"/>
                    <a:pt x="2453" y="4841"/>
                    <a:pt x="2488" y="4841"/>
                  </a:cubicBezTo>
                  <a:cubicBezTo>
                    <a:pt x="2536" y="4853"/>
                    <a:pt x="2572" y="4877"/>
                    <a:pt x="2619" y="4877"/>
                  </a:cubicBezTo>
                  <a:cubicBezTo>
                    <a:pt x="2655" y="4877"/>
                    <a:pt x="2679" y="4888"/>
                    <a:pt x="2691" y="4888"/>
                  </a:cubicBezTo>
                  <a:cubicBezTo>
                    <a:pt x="2738" y="4900"/>
                    <a:pt x="2798" y="4912"/>
                    <a:pt x="2846" y="4912"/>
                  </a:cubicBezTo>
                  <a:cubicBezTo>
                    <a:pt x="2869" y="4912"/>
                    <a:pt x="2893" y="4936"/>
                    <a:pt x="2917" y="4936"/>
                  </a:cubicBezTo>
                  <a:cubicBezTo>
                    <a:pt x="2965" y="4948"/>
                    <a:pt x="3012" y="4948"/>
                    <a:pt x="3048" y="4960"/>
                  </a:cubicBezTo>
                  <a:cubicBezTo>
                    <a:pt x="3084" y="4960"/>
                    <a:pt x="3096" y="4972"/>
                    <a:pt x="3131" y="4972"/>
                  </a:cubicBezTo>
                  <a:cubicBezTo>
                    <a:pt x="3191" y="4996"/>
                    <a:pt x="3250" y="4996"/>
                    <a:pt x="3310" y="5008"/>
                  </a:cubicBezTo>
                  <a:lnTo>
                    <a:pt x="3334" y="5008"/>
                  </a:lnTo>
                  <a:cubicBezTo>
                    <a:pt x="3405" y="5019"/>
                    <a:pt x="3465" y="5019"/>
                    <a:pt x="3548" y="5031"/>
                  </a:cubicBezTo>
                  <a:lnTo>
                    <a:pt x="3584" y="5031"/>
                  </a:lnTo>
                  <a:cubicBezTo>
                    <a:pt x="3643" y="5031"/>
                    <a:pt x="3691" y="5055"/>
                    <a:pt x="3750" y="5055"/>
                  </a:cubicBezTo>
                  <a:lnTo>
                    <a:pt x="3822" y="5055"/>
                  </a:lnTo>
                  <a:cubicBezTo>
                    <a:pt x="3870" y="5055"/>
                    <a:pt x="3917" y="5055"/>
                    <a:pt x="3965" y="5067"/>
                  </a:cubicBezTo>
                  <a:lnTo>
                    <a:pt x="4929" y="5067"/>
                  </a:lnTo>
                  <a:cubicBezTo>
                    <a:pt x="4977" y="5067"/>
                    <a:pt x="5013" y="5067"/>
                    <a:pt x="5060" y="5055"/>
                  </a:cubicBezTo>
                  <a:cubicBezTo>
                    <a:pt x="5096" y="5055"/>
                    <a:pt x="5120" y="5055"/>
                    <a:pt x="5155" y="5031"/>
                  </a:cubicBezTo>
                  <a:cubicBezTo>
                    <a:pt x="5227" y="5019"/>
                    <a:pt x="5298" y="5019"/>
                    <a:pt x="5370" y="5008"/>
                  </a:cubicBezTo>
                  <a:lnTo>
                    <a:pt x="5405" y="5008"/>
                  </a:lnTo>
                  <a:cubicBezTo>
                    <a:pt x="5489" y="4996"/>
                    <a:pt x="5572" y="4972"/>
                    <a:pt x="5655" y="4960"/>
                  </a:cubicBezTo>
                  <a:cubicBezTo>
                    <a:pt x="5691" y="4960"/>
                    <a:pt x="5715" y="4948"/>
                    <a:pt x="5751" y="4948"/>
                  </a:cubicBezTo>
                  <a:cubicBezTo>
                    <a:pt x="5786" y="4948"/>
                    <a:pt x="5822" y="4936"/>
                    <a:pt x="5870" y="4912"/>
                  </a:cubicBezTo>
                  <a:cubicBezTo>
                    <a:pt x="5894" y="4912"/>
                    <a:pt x="5929" y="4900"/>
                    <a:pt x="5953" y="4900"/>
                  </a:cubicBezTo>
                  <a:cubicBezTo>
                    <a:pt x="6001" y="4888"/>
                    <a:pt x="6025" y="4888"/>
                    <a:pt x="6072" y="4877"/>
                  </a:cubicBezTo>
                  <a:cubicBezTo>
                    <a:pt x="6096" y="4877"/>
                    <a:pt x="6132" y="4853"/>
                    <a:pt x="6156" y="4841"/>
                  </a:cubicBezTo>
                  <a:cubicBezTo>
                    <a:pt x="6191" y="4829"/>
                    <a:pt x="6239" y="4829"/>
                    <a:pt x="6263" y="4817"/>
                  </a:cubicBezTo>
                  <a:cubicBezTo>
                    <a:pt x="6298" y="4793"/>
                    <a:pt x="6322" y="4793"/>
                    <a:pt x="6358" y="4781"/>
                  </a:cubicBezTo>
                  <a:cubicBezTo>
                    <a:pt x="6382" y="4769"/>
                    <a:pt x="6429" y="4769"/>
                    <a:pt x="6453" y="4757"/>
                  </a:cubicBezTo>
                  <a:cubicBezTo>
                    <a:pt x="6489" y="4734"/>
                    <a:pt x="6513" y="4734"/>
                    <a:pt x="6537" y="4722"/>
                  </a:cubicBezTo>
                  <a:cubicBezTo>
                    <a:pt x="6596" y="4710"/>
                    <a:pt x="6668" y="4674"/>
                    <a:pt x="6727" y="4662"/>
                  </a:cubicBezTo>
                  <a:cubicBezTo>
                    <a:pt x="6739" y="4662"/>
                    <a:pt x="6751" y="4650"/>
                    <a:pt x="6775" y="4650"/>
                  </a:cubicBezTo>
                  <a:lnTo>
                    <a:pt x="6989" y="4555"/>
                  </a:lnTo>
                  <a:cubicBezTo>
                    <a:pt x="7013" y="4543"/>
                    <a:pt x="7025" y="4543"/>
                    <a:pt x="7049" y="4531"/>
                  </a:cubicBezTo>
                  <a:cubicBezTo>
                    <a:pt x="7108" y="4496"/>
                    <a:pt x="7156" y="4484"/>
                    <a:pt x="7215" y="4460"/>
                  </a:cubicBezTo>
                  <a:cubicBezTo>
                    <a:pt x="7227" y="4436"/>
                    <a:pt x="7263" y="4436"/>
                    <a:pt x="7275" y="4424"/>
                  </a:cubicBezTo>
                  <a:cubicBezTo>
                    <a:pt x="7346" y="4400"/>
                    <a:pt x="7406" y="4353"/>
                    <a:pt x="7489" y="4317"/>
                  </a:cubicBezTo>
                  <a:cubicBezTo>
                    <a:pt x="7549" y="4293"/>
                    <a:pt x="7584" y="4257"/>
                    <a:pt x="7632" y="4234"/>
                  </a:cubicBezTo>
                  <a:cubicBezTo>
                    <a:pt x="7644" y="4234"/>
                    <a:pt x="7644" y="4222"/>
                    <a:pt x="7668" y="4222"/>
                  </a:cubicBezTo>
                  <a:lnTo>
                    <a:pt x="7680" y="4198"/>
                  </a:lnTo>
                  <a:cubicBezTo>
                    <a:pt x="7703" y="4186"/>
                    <a:pt x="7739" y="4162"/>
                    <a:pt x="7787" y="4138"/>
                  </a:cubicBezTo>
                  <a:cubicBezTo>
                    <a:pt x="7799" y="4138"/>
                    <a:pt x="7799" y="4126"/>
                    <a:pt x="7811" y="4126"/>
                  </a:cubicBezTo>
                  <a:cubicBezTo>
                    <a:pt x="7822" y="4126"/>
                    <a:pt x="7822" y="4115"/>
                    <a:pt x="7846" y="4115"/>
                  </a:cubicBezTo>
                  <a:cubicBezTo>
                    <a:pt x="7870" y="4103"/>
                    <a:pt x="7906" y="4067"/>
                    <a:pt x="7918" y="4055"/>
                  </a:cubicBezTo>
                  <a:cubicBezTo>
                    <a:pt x="7930" y="4055"/>
                    <a:pt x="7930" y="4043"/>
                    <a:pt x="7953" y="4043"/>
                  </a:cubicBezTo>
                  <a:lnTo>
                    <a:pt x="7977" y="4007"/>
                  </a:lnTo>
                  <a:cubicBezTo>
                    <a:pt x="8013" y="3995"/>
                    <a:pt x="8025" y="3960"/>
                    <a:pt x="8049" y="3948"/>
                  </a:cubicBezTo>
                  <a:lnTo>
                    <a:pt x="8084" y="3924"/>
                  </a:lnTo>
                  <a:lnTo>
                    <a:pt x="8108" y="3888"/>
                  </a:lnTo>
                  <a:lnTo>
                    <a:pt x="8168" y="3829"/>
                  </a:lnTo>
                  <a:lnTo>
                    <a:pt x="8215" y="3781"/>
                  </a:lnTo>
                  <a:lnTo>
                    <a:pt x="8275" y="3722"/>
                  </a:lnTo>
                  <a:cubicBezTo>
                    <a:pt x="8275" y="3722"/>
                    <a:pt x="8275" y="3710"/>
                    <a:pt x="8287" y="3710"/>
                  </a:cubicBezTo>
                  <a:cubicBezTo>
                    <a:pt x="8311" y="3698"/>
                    <a:pt x="8311" y="3686"/>
                    <a:pt x="8322" y="3662"/>
                  </a:cubicBezTo>
                  <a:cubicBezTo>
                    <a:pt x="8334" y="3650"/>
                    <a:pt x="8346" y="3626"/>
                    <a:pt x="8370" y="3603"/>
                  </a:cubicBezTo>
                  <a:cubicBezTo>
                    <a:pt x="8382" y="3591"/>
                    <a:pt x="8382" y="3579"/>
                    <a:pt x="8394" y="3567"/>
                  </a:cubicBezTo>
                  <a:lnTo>
                    <a:pt x="8406" y="3543"/>
                  </a:lnTo>
                  <a:cubicBezTo>
                    <a:pt x="8430" y="3531"/>
                    <a:pt x="8442" y="3507"/>
                    <a:pt x="8453" y="3484"/>
                  </a:cubicBezTo>
                  <a:cubicBezTo>
                    <a:pt x="8453" y="3484"/>
                    <a:pt x="8453" y="3472"/>
                    <a:pt x="8465" y="3472"/>
                  </a:cubicBezTo>
                  <a:cubicBezTo>
                    <a:pt x="8477" y="3460"/>
                    <a:pt x="8477" y="3448"/>
                    <a:pt x="8501" y="3424"/>
                  </a:cubicBezTo>
                  <a:cubicBezTo>
                    <a:pt x="8513" y="3412"/>
                    <a:pt x="8525" y="3388"/>
                    <a:pt x="8549" y="3364"/>
                  </a:cubicBezTo>
                  <a:cubicBezTo>
                    <a:pt x="8549" y="3353"/>
                    <a:pt x="8561" y="3353"/>
                    <a:pt x="8561" y="3341"/>
                  </a:cubicBezTo>
                  <a:cubicBezTo>
                    <a:pt x="8561" y="3329"/>
                    <a:pt x="8573" y="3329"/>
                    <a:pt x="8573" y="3305"/>
                  </a:cubicBezTo>
                  <a:cubicBezTo>
                    <a:pt x="8584" y="3293"/>
                    <a:pt x="8596" y="3269"/>
                    <a:pt x="8596" y="3245"/>
                  </a:cubicBezTo>
                  <a:cubicBezTo>
                    <a:pt x="8596" y="3233"/>
                    <a:pt x="8620" y="3233"/>
                    <a:pt x="8620" y="3222"/>
                  </a:cubicBezTo>
                  <a:cubicBezTo>
                    <a:pt x="8620" y="3210"/>
                    <a:pt x="8632" y="3210"/>
                    <a:pt x="8632" y="3186"/>
                  </a:cubicBezTo>
                  <a:cubicBezTo>
                    <a:pt x="8644" y="3174"/>
                    <a:pt x="8644" y="3150"/>
                    <a:pt x="8656" y="3126"/>
                  </a:cubicBezTo>
                  <a:cubicBezTo>
                    <a:pt x="8656" y="3114"/>
                    <a:pt x="8656" y="3114"/>
                    <a:pt x="8680" y="3103"/>
                  </a:cubicBezTo>
                  <a:cubicBezTo>
                    <a:pt x="8680" y="3091"/>
                    <a:pt x="8680" y="3091"/>
                    <a:pt x="8692" y="3067"/>
                  </a:cubicBezTo>
                  <a:cubicBezTo>
                    <a:pt x="8703" y="3055"/>
                    <a:pt x="8703" y="3031"/>
                    <a:pt x="8715" y="3007"/>
                  </a:cubicBezTo>
                  <a:cubicBezTo>
                    <a:pt x="8715" y="2995"/>
                    <a:pt x="8715" y="2995"/>
                    <a:pt x="8739" y="2983"/>
                  </a:cubicBezTo>
                  <a:cubicBezTo>
                    <a:pt x="8739" y="2972"/>
                    <a:pt x="8739" y="2972"/>
                    <a:pt x="8751" y="2948"/>
                  </a:cubicBezTo>
                  <a:cubicBezTo>
                    <a:pt x="8751" y="2936"/>
                    <a:pt x="8763" y="2912"/>
                    <a:pt x="8763" y="2888"/>
                  </a:cubicBezTo>
                  <a:lnTo>
                    <a:pt x="8763" y="2864"/>
                  </a:lnTo>
                  <a:lnTo>
                    <a:pt x="8763" y="2829"/>
                  </a:lnTo>
                  <a:cubicBezTo>
                    <a:pt x="8763" y="2817"/>
                    <a:pt x="8775" y="2793"/>
                    <a:pt x="8775" y="2769"/>
                  </a:cubicBezTo>
                  <a:lnTo>
                    <a:pt x="8775" y="2745"/>
                  </a:lnTo>
                  <a:lnTo>
                    <a:pt x="8775" y="2710"/>
                  </a:lnTo>
                  <a:lnTo>
                    <a:pt x="8775" y="2650"/>
                  </a:lnTo>
                  <a:lnTo>
                    <a:pt x="8775" y="2614"/>
                  </a:lnTo>
                  <a:lnTo>
                    <a:pt x="8775" y="2591"/>
                  </a:lnTo>
                  <a:cubicBezTo>
                    <a:pt x="8811" y="1924"/>
                    <a:pt x="8382" y="1257"/>
                    <a:pt x="7501" y="733"/>
                  </a:cubicBezTo>
                  <a:cubicBezTo>
                    <a:pt x="6644" y="245"/>
                    <a:pt x="5525" y="1"/>
                    <a:pt x="4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0"/>
            <p:cNvSpPr/>
            <p:nvPr/>
          </p:nvSpPr>
          <p:spPr>
            <a:xfrm>
              <a:off x="5163614" y="3291820"/>
              <a:ext cx="311486" cy="120266"/>
            </a:xfrm>
            <a:custGeom>
              <a:avLst/>
              <a:gdLst/>
              <a:ahLst/>
              <a:cxnLst/>
              <a:rect l="l" t="t" r="r" b="b"/>
              <a:pathLst>
                <a:path w="10549" h="4073" extrusionOk="0">
                  <a:moveTo>
                    <a:pt x="0" y="1"/>
                  </a:moveTo>
                  <a:lnTo>
                    <a:pt x="0" y="1036"/>
                  </a:lnTo>
                  <a:cubicBezTo>
                    <a:pt x="0" y="1822"/>
                    <a:pt x="524" y="2620"/>
                    <a:pt x="1560" y="3227"/>
                  </a:cubicBezTo>
                  <a:cubicBezTo>
                    <a:pt x="1619" y="3251"/>
                    <a:pt x="1679" y="3299"/>
                    <a:pt x="1762" y="3334"/>
                  </a:cubicBezTo>
                  <a:cubicBezTo>
                    <a:pt x="1774" y="3346"/>
                    <a:pt x="1798" y="3346"/>
                    <a:pt x="1822" y="3358"/>
                  </a:cubicBezTo>
                  <a:cubicBezTo>
                    <a:pt x="1857" y="3370"/>
                    <a:pt x="1905" y="3406"/>
                    <a:pt x="1953" y="3418"/>
                  </a:cubicBezTo>
                  <a:cubicBezTo>
                    <a:pt x="1976" y="3430"/>
                    <a:pt x="2012" y="3453"/>
                    <a:pt x="2024" y="3453"/>
                  </a:cubicBezTo>
                  <a:cubicBezTo>
                    <a:pt x="2072" y="3465"/>
                    <a:pt x="2096" y="3477"/>
                    <a:pt x="2143" y="3513"/>
                  </a:cubicBezTo>
                  <a:cubicBezTo>
                    <a:pt x="2179" y="3525"/>
                    <a:pt x="2203" y="3537"/>
                    <a:pt x="2238" y="3537"/>
                  </a:cubicBezTo>
                  <a:cubicBezTo>
                    <a:pt x="2262" y="3549"/>
                    <a:pt x="2298" y="3572"/>
                    <a:pt x="2322" y="3572"/>
                  </a:cubicBezTo>
                  <a:cubicBezTo>
                    <a:pt x="2334" y="3572"/>
                    <a:pt x="2334" y="3572"/>
                    <a:pt x="2357" y="3584"/>
                  </a:cubicBezTo>
                  <a:cubicBezTo>
                    <a:pt x="2441" y="3608"/>
                    <a:pt x="2536" y="3656"/>
                    <a:pt x="2631" y="3691"/>
                  </a:cubicBezTo>
                  <a:cubicBezTo>
                    <a:pt x="2655" y="3691"/>
                    <a:pt x="2667" y="3703"/>
                    <a:pt x="2679" y="3703"/>
                  </a:cubicBezTo>
                  <a:cubicBezTo>
                    <a:pt x="2774" y="3727"/>
                    <a:pt x="2846" y="3763"/>
                    <a:pt x="2929" y="3775"/>
                  </a:cubicBezTo>
                  <a:cubicBezTo>
                    <a:pt x="2953" y="3775"/>
                    <a:pt x="2965" y="3787"/>
                    <a:pt x="2977" y="3787"/>
                  </a:cubicBezTo>
                  <a:cubicBezTo>
                    <a:pt x="2989" y="3787"/>
                    <a:pt x="3012" y="3811"/>
                    <a:pt x="3024" y="3811"/>
                  </a:cubicBezTo>
                  <a:cubicBezTo>
                    <a:pt x="3084" y="3822"/>
                    <a:pt x="3131" y="3834"/>
                    <a:pt x="3191" y="3846"/>
                  </a:cubicBezTo>
                  <a:cubicBezTo>
                    <a:pt x="3215" y="3870"/>
                    <a:pt x="3250" y="3870"/>
                    <a:pt x="3286" y="3882"/>
                  </a:cubicBezTo>
                  <a:lnTo>
                    <a:pt x="3465" y="3930"/>
                  </a:lnTo>
                  <a:cubicBezTo>
                    <a:pt x="3489" y="3930"/>
                    <a:pt x="3512" y="3941"/>
                    <a:pt x="3524" y="3941"/>
                  </a:cubicBezTo>
                  <a:lnTo>
                    <a:pt x="3548" y="3941"/>
                  </a:lnTo>
                  <a:cubicBezTo>
                    <a:pt x="3608" y="3953"/>
                    <a:pt x="3643" y="3953"/>
                    <a:pt x="3703" y="3965"/>
                  </a:cubicBezTo>
                  <a:cubicBezTo>
                    <a:pt x="3739" y="3965"/>
                    <a:pt x="3762" y="3989"/>
                    <a:pt x="3798" y="3989"/>
                  </a:cubicBezTo>
                  <a:cubicBezTo>
                    <a:pt x="3870" y="4001"/>
                    <a:pt x="3941" y="4013"/>
                    <a:pt x="4024" y="4013"/>
                  </a:cubicBezTo>
                  <a:lnTo>
                    <a:pt x="4048" y="4013"/>
                  </a:lnTo>
                  <a:cubicBezTo>
                    <a:pt x="4143" y="4025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501" y="4061"/>
                    <a:pt x="4560" y="4061"/>
                  </a:cubicBezTo>
                  <a:lnTo>
                    <a:pt x="4643" y="4061"/>
                  </a:lnTo>
                  <a:cubicBezTo>
                    <a:pt x="4703" y="4061"/>
                    <a:pt x="4751" y="4072"/>
                    <a:pt x="4810" y="4072"/>
                  </a:cubicBezTo>
                  <a:lnTo>
                    <a:pt x="5691" y="4072"/>
                  </a:lnTo>
                  <a:cubicBezTo>
                    <a:pt x="5751" y="4072"/>
                    <a:pt x="5810" y="4072"/>
                    <a:pt x="5870" y="4061"/>
                  </a:cubicBezTo>
                  <a:cubicBezTo>
                    <a:pt x="5894" y="4061"/>
                    <a:pt x="5941" y="4061"/>
                    <a:pt x="5965" y="4049"/>
                  </a:cubicBezTo>
                  <a:cubicBezTo>
                    <a:pt x="6025" y="4049"/>
                    <a:pt x="6084" y="4025"/>
                    <a:pt x="6132" y="4025"/>
                  </a:cubicBezTo>
                  <a:lnTo>
                    <a:pt x="6239" y="4025"/>
                  </a:lnTo>
                  <a:cubicBezTo>
                    <a:pt x="6322" y="4013"/>
                    <a:pt x="6418" y="4013"/>
                    <a:pt x="6501" y="4001"/>
                  </a:cubicBezTo>
                  <a:lnTo>
                    <a:pt x="6548" y="4001"/>
                  </a:lnTo>
                  <a:cubicBezTo>
                    <a:pt x="6656" y="3989"/>
                    <a:pt x="6739" y="3965"/>
                    <a:pt x="6846" y="3953"/>
                  </a:cubicBezTo>
                  <a:lnTo>
                    <a:pt x="6882" y="3953"/>
                  </a:lnTo>
                  <a:cubicBezTo>
                    <a:pt x="6906" y="3953"/>
                    <a:pt x="6941" y="3941"/>
                    <a:pt x="6953" y="3941"/>
                  </a:cubicBezTo>
                  <a:cubicBezTo>
                    <a:pt x="7001" y="3930"/>
                    <a:pt x="7037" y="3930"/>
                    <a:pt x="7084" y="3906"/>
                  </a:cubicBezTo>
                  <a:cubicBezTo>
                    <a:pt x="7132" y="3894"/>
                    <a:pt x="7156" y="3894"/>
                    <a:pt x="7203" y="3882"/>
                  </a:cubicBezTo>
                  <a:cubicBezTo>
                    <a:pt x="7251" y="3870"/>
                    <a:pt x="7299" y="3870"/>
                    <a:pt x="7334" y="3846"/>
                  </a:cubicBezTo>
                  <a:cubicBezTo>
                    <a:pt x="7382" y="3834"/>
                    <a:pt x="7418" y="3834"/>
                    <a:pt x="7441" y="3822"/>
                  </a:cubicBezTo>
                  <a:cubicBezTo>
                    <a:pt x="7489" y="3811"/>
                    <a:pt x="7537" y="3787"/>
                    <a:pt x="7572" y="3787"/>
                  </a:cubicBezTo>
                  <a:cubicBezTo>
                    <a:pt x="7608" y="3775"/>
                    <a:pt x="7656" y="3775"/>
                    <a:pt x="7680" y="3763"/>
                  </a:cubicBezTo>
                  <a:lnTo>
                    <a:pt x="7811" y="3715"/>
                  </a:lnTo>
                  <a:cubicBezTo>
                    <a:pt x="7834" y="3715"/>
                    <a:pt x="7858" y="3703"/>
                    <a:pt x="7870" y="3703"/>
                  </a:cubicBezTo>
                  <a:cubicBezTo>
                    <a:pt x="7894" y="3703"/>
                    <a:pt x="7906" y="3691"/>
                    <a:pt x="7918" y="3691"/>
                  </a:cubicBezTo>
                  <a:cubicBezTo>
                    <a:pt x="7989" y="3656"/>
                    <a:pt x="8072" y="3632"/>
                    <a:pt x="8144" y="3608"/>
                  </a:cubicBezTo>
                  <a:cubicBezTo>
                    <a:pt x="8156" y="3608"/>
                    <a:pt x="8168" y="3596"/>
                    <a:pt x="8192" y="3596"/>
                  </a:cubicBezTo>
                  <a:cubicBezTo>
                    <a:pt x="8275" y="3572"/>
                    <a:pt x="8370" y="3525"/>
                    <a:pt x="8453" y="3489"/>
                  </a:cubicBezTo>
                  <a:cubicBezTo>
                    <a:pt x="8489" y="3477"/>
                    <a:pt x="8501" y="3477"/>
                    <a:pt x="8525" y="3465"/>
                  </a:cubicBezTo>
                  <a:cubicBezTo>
                    <a:pt x="8584" y="3430"/>
                    <a:pt x="8668" y="3406"/>
                    <a:pt x="8727" y="3370"/>
                  </a:cubicBezTo>
                  <a:cubicBezTo>
                    <a:pt x="8751" y="3358"/>
                    <a:pt x="8763" y="3346"/>
                    <a:pt x="8799" y="3346"/>
                  </a:cubicBezTo>
                  <a:cubicBezTo>
                    <a:pt x="8882" y="3299"/>
                    <a:pt x="8965" y="3251"/>
                    <a:pt x="9037" y="3215"/>
                  </a:cubicBezTo>
                  <a:cubicBezTo>
                    <a:pt x="9049" y="3191"/>
                    <a:pt x="9085" y="3179"/>
                    <a:pt x="9096" y="3168"/>
                  </a:cubicBezTo>
                  <a:cubicBezTo>
                    <a:pt x="9108" y="3156"/>
                    <a:pt x="9144" y="3132"/>
                    <a:pt x="9156" y="3132"/>
                  </a:cubicBezTo>
                  <a:cubicBezTo>
                    <a:pt x="9180" y="3120"/>
                    <a:pt x="9215" y="3096"/>
                    <a:pt x="9239" y="3072"/>
                  </a:cubicBezTo>
                  <a:cubicBezTo>
                    <a:pt x="9275" y="3060"/>
                    <a:pt x="9299" y="3037"/>
                    <a:pt x="9335" y="3013"/>
                  </a:cubicBezTo>
                  <a:cubicBezTo>
                    <a:pt x="9358" y="3001"/>
                    <a:pt x="9394" y="2977"/>
                    <a:pt x="9418" y="2953"/>
                  </a:cubicBezTo>
                  <a:cubicBezTo>
                    <a:pt x="9454" y="2941"/>
                    <a:pt x="9477" y="2918"/>
                    <a:pt x="9501" y="2894"/>
                  </a:cubicBezTo>
                  <a:cubicBezTo>
                    <a:pt x="9525" y="2882"/>
                    <a:pt x="9561" y="2858"/>
                    <a:pt x="9585" y="2834"/>
                  </a:cubicBezTo>
                  <a:cubicBezTo>
                    <a:pt x="9620" y="2822"/>
                    <a:pt x="9632" y="2798"/>
                    <a:pt x="9656" y="2775"/>
                  </a:cubicBezTo>
                  <a:cubicBezTo>
                    <a:pt x="9692" y="2763"/>
                    <a:pt x="9704" y="2739"/>
                    <a:pt x="9739" y="2715"/>
                  </a:cubicBezTo>
                  <a:lnTo>
                    <a:pt x="9763" y="2691"/>
                  </a:lnTo>
                  <a:cubicBezTo>
                    <a:pt x="9775" y="2679"/>
                    <a:pt x="9811" y="2656"/>
                    <a:pt x="9823" y="2632"/>
                  </a:cubicBezTo>
                  <a:lnTo>
                    <a:pt x="9835" y="2620"/>
                  </a:lnTo>
                  <a:cubicBezTo>
                    <a:pt x="9882" y="2572"/>
                    <a:pt x="9918" y="2537"/>
                    <a:pt x="9942" y="2501"/>
                  </a:cubicBezTo>
                  <a:lnTo>
                    <a:pt x="9977" y="2465"/>
                  </a:lnTo>
                  <a:cubicBezTo>
                    <a:pt x="10001" y="2441"/>
                    <a:pt x="10037" y="2394"/>
                    <a:pt x="10061" y="2358"/>
                  </a:cubicBezTo>
                  <a:lnTo>
                    <a:pt x="10073" y="2346"/>
                  </a:lnTo>
                  <a:lnTo>
                    <a:pt x="10097" y="2334"/>
                  </a:lnTo>
                  <a:cubicBezTo>
                    <a:pt x="10108" y="2322"/>
                    <a:pt x="10108" y="2298"/>
                    <a:pt x="10120" y="2298"/>
                  </a:cubicBezTo>
                  <a:cubicBezTo>
                    <a:pt x="10156" y="2275"/>
                    <a:pt x="10168" y="2227"/>
                    <a:pt x="10192" y="2203"/>
                  </a:cubicBezTo>
                  <a:cubicBezTo>
                    <a:pt x="10216" y="2179"/>
                    <a:pt x="10228" y="2156"/>
                    <a:pt x="10228" y="2144"/>
                  </a:cubicBezTo>
                  <a:cubicBezTo>
                    <a:pt x="10239" y="2108"/>
                    <a:pt x="10275" y="2084"/>
                    <a:pt x="10287" y="2048"/>
                  </a:cubicBezTo>
                  <a:cubicBezTo>
                    <a:pt x="10287" y="2036"/>
                    <a:pt x="10299" y="2036"/>
                    <a:pt x="10299" y="2025"/>
                  </a:cubicBezTo>
                  <a:cubicBezTo>
                    <a:pt x="10299" y="2001"/>
                    <a:pt x="10311" y="1989"/>
                    <a:pt x="10311" y="1989"/>
                  </a:cubicBezTo>
                  <a:cubicBezTo>
                    <a:pt x="10335" y="1965"/>
                    <a:pt x="10347" y="1929"/>
                    <a:pt x="10358" y="1917"/>
                  </a:cubicBezTo>
                  <a:cubicBezTo>
                    <a:pt x="10370" y="1906"/>
                    <a:pt x="10370" y="1870"/>
                    <a:pt x="10394" y="1846"/>
                  </a:cubicBezTo>
                  <a:cubicBezTo>
                    <a:pt x="10406" y="1810"/>
                    <a:pt x="10418" y="1786"/>
                    <a:pt x="10418" y="1763"/>
                  </a:cubicBezTo>
                  <a:cubicBezTo>
                    <a:pt x="10418" y="1751"/>
                    <a:pt x="10430" y="1739"/>
                    <a:pt x="10430" y="1727"/>
                  </a:cubicBezTo>
                  <a:cubicBezTo>
                    <a:pt x="10430" y="1703"/>
                    <a:pt x="10430" y="1703"/>
                    <a:pt x="10454" y="1691"/>
                  </a:cubicBezTo>
                  <a:cubicBezTo>
                    <a:pt x="10466" y="1667"/>
                    <a:pt x="10466" y="1644"/>
                    <a:pt x="10478" y="1620"/>
                  </a:cubicBezTo>
                  <a:cubicBezTo>
                    <a:pt x="10478" y="1584"/>
                    <a:pt x="10489" y="1572"/>
                    <a:pt x="10489" y="1548"/>
                  </a:cubicBezTo>
                  <a:cubicBezTo>
                    <a:pt x="10489" y="1513"/>
                    <a:pt x="10513" y="1501"/>
                    <a:pt x="10513" y="1465"/>
                  </a:cubicBezTo>
                  <a:cubicBezTo>
                    <a:pt x="10513" y="1453"/>
                    <a:pt x="10513" y="1441"/>
                    <a:pt x="10525" y="1429"/>
                  </a:cubicBezTo>
                  <a:lnTo>
                    <a:pt x="10525" y="1405"/>
                  </a:lnTo>
                  <a:cubicBezTo>
                    <a:pt x="10525" y="1382"/>
                    <a:pt x="10537" y="1346"/>
                    <a:pt x="10537" y="1334"/>
                  </a:cubicBezTo>
                  <a:cubicBezTo>
                    <a:pt x="10537" y="1310"/>
                    <a:pt x="10537" y="1286"/>
                    <a:pt x="10549" y="1263"/>
                  </a:cubicBezTo>
                  <a:lnTo>
                    <a:pt x="10549" y="1191"/>
                  </a:lnTo>
                  <a:lnTo>
                    <a:pt x="10549" y="1108"/>
                  </a:lnTo>
                  <a:lnTo>
                    <a:pt x="10549" y="1096"/>
                  </a:lnTo>
                  <a:lnTo>
                    <a:pt x="10549" y="1"/>
                  </a:lnTo>
                  <a:cubicBezTo>
                    <a:pt x="10549" y="24"/>
                    <a:pt x="10549" y="36"/>
                    <a:pt x="10537" y="72"/>
                  </a:cubicBezTo>
                  <a:lnTo>
                    <a:pt x="10537" y="96"/>
                  </a:lnTo>
                  <a:lnTo>
                    <a:pt x="10537" y="143"/>
                  </a:lnTo>
                  <a:cubicBezTo>
                    <a:pt x="10537" y="179"/>
                    <a:pt x="10525" y="191"/>
                    <a:pt x="10525" y="215"/>
                  </a:cubicBezTo>
                  <a:lnTo>
                    <a:pt x="10525" y="251"/>
                  </a:lnTo>
                  <a:cubicBezTo>
                    <a:pt x="10525" y="262"/>
                    <a:pt x="10525" y="274"/>
                    <a:pt x="10513" y="298"/>
                  </a:cubicBezTo>
                  <a:cubicBezTo>
                    <a:pt x="10513" y="322"/>
                    <a:pt x="10489" y="334"/>
                    <a:pt x="10489" y="370"/>
                  </a:cubicBezTo>
                  <a:cubicBezTo>
                    <a:pt x="10489" y="382"/>
                    <a:pt x="10489" y="382"/>
                    <a:pt x="10478" y="393"/>
                  </a:cubicBezTo>
                  <a:cubicBezTo>
                    <a:pt x="10478" y="417"/>
                    <a:pt x="10478" y="429"/>
                    <a:pt x="10466" y="429"/>
                  </a:cubicBezTo>
                  <a:cubicBezTo>
                    <a:pt x="10454" y="453"/>
                    <a:pt x="10454" y="477"/>
                    <a:pt x="10430" y="501"/>
                  </a:cubicBezTo>
                  <a:cubicBezTo>
                    <a:pt x="10430" y="512"/>
                    <a:pt x="10418" y="536"/>
                    <a:pt x="10418" y="536"/>
                  </a:cubicBezTo>
                  <a:cubicBezTo>
                    <a:pt x="10418" y="548"/>
                    <a:pt x="10406" y="560"/>
                    <a:pt x="10406" y="560"/>
                  </a:cubicBezTo>
                  <a:cubicBezTo>
                    <a:pt x="10394" y="596"/>
                    <a:pt x="10370" y="608"/>
                    <a:pt x="10370" y="632"/>
                  </a:cubicBezTo>
                  <a:cubicBezTo>
                    <a:pt x="10370" y="655"/>
                    <a:pt x="10358" y="667"/>
                    <a:pt x="10358" y="679"/>
                  </a:cubicBezTo>
                  <a:cubicBezTo>
                    <a:pt x="10358" y="691"/>
                    <a:pt x="10347" y="691"/>
                    <a:pt x="10347" y="715"/>
                  </a:cubicBezTo>
                  <a:cubicBezTo>
                    <a:pt x="10335" y="739"/>
                    <a:pt x="10311" y="751"/>
                    <a:pt x="10299" y="786"/>
                  </a:cubicBezTo>
                  <a:cubicBezTo>
                    <a:pt x="10299" y="798"/>
                    <a:pt x="10287" y="810"/>
                    <a:pt x="10287" y="834"/>
                  </a:cubicBezTo>
                  <a:cubicBezTo>
                    <a:pt x="10287" y="846"/>
                    <a:pt x="10275" y="846"/>
                    <a:pt x="10275" y="858"/>
                  </a:cubicBezTo>
                  <a:cubicBezTo>
                    <a:pt x="10251" y="893"/>
                    <a:pt x="10239" y="905"/>
                    <a:pt x="10228" y="929"/>
                  </a:cubicBezTo>
                  <a:cubicBezTo>
                    <a:pt x="10216" y="953"/>
                    <a:pt x="10216" y="965"/>
                    <a:pt x="10192" y="977"/>
                  </a:cubicBezTo>
                  <a:cubicBezTo>
                    <a:pt x="10192" y="977"/>
                    <a:pt x="10192" y="989"/>
                    <a:pt x="10180" y="989"/>
                  </a:cubicBezTo>
                  <a:cubicBezTo>
                    <a:pt x="10168" y="1024"/>
                    <a:pt x="10156" y="1036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97" y="1096"/>
                    <a:pt x="10073" y="1108"/>
                    <a:pt x="10073" y="1132"/>
                  </a:cubicBezTo>
                  <a:cubicBezTo>
                    <a:pt x="10061" y="1155"/>
                    <a:pt x="10037" y="1167"/>
                    <a:pt x="10013" y="1203"/>
                  </a:cubicBezTo>
                  <a:lnTo>
                    <a:pt x="9977" y="1251"/>
                  </a:lnTo>
                  <a:lnTo>
                    <a:pt x="9954" y="1263"/>
                  </a:lnTo>
                  <a:cubicBezTo>
                    <a:pt x="9942" y="1286"/>
                    <a:pt x="9918" y="1310"/>
                    <a:pt x="9882" y="1334"/>
                  </a:cubicBezTo>
                  <a:cubicBezTo>
                    <a:pt x="9870" y="1346"/>
                    <a:pt x="9858" y="1382"/>
                    <a:pt x="9823" y="1394"/>
                  </a:cubicBezTo>
                  <a:lnTo>
                    <a:pt x="9751" y="1465"/>
                  </a:lnTo>
                  <a:lnTo>
                    <a:pt x="9716" y="1501"/>
                  </a:lnTo>
                  <a:lnTo>
                    <a:pt x="9692" y="1525"/>
                  </a:lnTo>
                  <a:cubicBezTo>
                    <a:pt x="9656" y="1560"/>
                    <a:pt x="9632" y="1572"/>
                    <a:pt x="9596" y="1608"/>
                  </a:cubicBezTo>
                  <a:lnTo>
                    <a:pt x="9573" y="1632"/>
                  </a:lnTo>
                  <a:lnTo>
                    <a:pt x="9537" y="1667"/>
                  </a:lnTo>
                  <a:cubicBezTo>
                    <a:pt x="9513" y="1691"/>
                    <a:pt x="9477" y="1703"/>
                    <a:pt x="9442" y="1739"/>
                  </a:cubicBezTo>
                  <a:lnTo>
                    <a:pt x="9406" y="1763"/>
                  </a:lnTo>
                  <a:lnTo>
                    <a:pt x="9382" y="1798"/>
                  </a:lnTo>
                  <a:cubicBezTo>
                    <a:pt x="9335" y="1822"/>
                    <a:pt x="9299" y="1858"/>
                    <a:pt x="9263" y="1870"/>
                  </a:cubicBezTo>
                  <a:cubicBezTo>
                    <a:pt x="9239" y="1870"/>
                    <a:pt x="9239" y="1882"/>
                    <a:pt x="9227" y="1882"/>
                  </a:cubicBezTo>
                  <a:cubicBezTo>
                    <a:pt x="9215" y="1882"/>
                    <a:pt x="9215" y="1906"/>
                    <a:pt x="9204" y="1906"/>
                  </a:cubicBezTo>
                  <a:cubicBezTo>
                    <a:pt x="9144" y="1941"/>
                    <a:pt x="9085" y="1977"/>
                    <a:pt x="9001" y="2025"/>
                  </a:cubicBezTo>
                  <a:cubicBezTo>
                    <a:pt x="8930" y="2060"/>
                    <a:pt x="8846" y="2108"/>
                    <a:pt x="8763" y="2156"/>
                  </a:cubicBezTo>
                  <a:cubicBezTo>
                    <a:pt x="8739" y="2167"/>
                    <a:pt x="8727" y="2179"/>
                    <a:pt x="8692" y="2179"/>
                  </a:cubicBezTo>
                  <a:cubicBezTo>
                    <a:pt x="8632" y="2215"/>
                    <a:pt x="8561" y="2239"/>
                    <a:pt x="8501" y="2275"/>
                  </a:cubicBezTo>
                  <a:cubicBezTo>
                    <a:pt x="8465" y="2287"/>
                    <a:pt x="8453" y="2287"/>
                    <a:pt x="8442" y="2298"/>
                  </a:cubicBezTo>
                  <a:cubicBezTo>
                    <a:pt x="8346" y="2346"/>
                    <a:pt x="8263" y="2382"/>
                    <a:pt x="8168" y="2406"/>
                  </a:cubicBezTo>
                  <a:cubicBezTo>
                    <a:pt x="8156" y="2406"/>
                    <a:pt x="8144" y="2417"/>
                    <a:pt x="8132" y="2417"/>
                  </a:cubicBezTo>
                  <a:cubicBezTo>
                    <a:pt x="8049" y="2453"/>
                    <a:pt x="7977" y="2477"/>
                    <a:pt x="7906" y="2501"/>
                  </a:cubicBezTo>
                  <a:cubicBezTo>
                    <a:pt x="7870" y="2513"/>
                    <a:pt x="7846" y="2513"/>
                    <a:pt x="7811" y="2525"/>
                  </a:cubicBezTo>
                  <a:lnTo>
                    <a:pt x="7680" y="2572"/>
                  </a:lnTo>
                  <a:cubicBezTo>
                    <a:pt x="7656" y="2584"/>
                    <a:pt x="7608" y="2584"/>
                    <a:pt x="7572" y="2596"/>
                  </a:cubicBezTo>
                  <a:cubicBezTo>
                    <a:pt x="7537" y="2620"/>
                    <a:pt x="7489" y="2632"/>
                    <a:pt x="7441" y="2632"/>
                  </a:cubicBezTo>
                  <a:cubicBezTo>
                    <a:pt x="7418" y="2644"/>
                    <a:pt x="7370" y="2644"/>
                    <a:pt x="7334" y="2656"/>
                  </a:cubicBezTo>
                  <a:cubicBezTo>
                    <a:pt x="7299" y="2679"/>
                    <a:pt x="7251" y="2679"/>
                    <a:pt x="7203" y="2691"/>
                  </a:cubicBezTo>
                  <a:cubicBezTo>
                    <a:pt x="7180" y="2703"/>
                    <a:pt x="7132" y="2703"/>
                    <a:pt x="7096" y="2715"/>
                  </a:cubicBezTo>
                  <a:cubicBezTo>
                    <a:pt x="7060" y="2739"/>
                    <a:pt x="7013" y="2739"/>
                    <a:pt x="6965" y="2751"/>
                  </a:cubicBezTo>
                  <a:cubicBezTo>
                    <a:pt x="6941" y="2751"/>
                    <a:pt x="6894" y="2763"/>
                    <a:pt x="6858" y="2763"/>
                  </a:cubicBezTo>
                  <a:cubicBezTo>
                    <a:pt x="6763" y="2775"/>
                    <a:pt x="6668" y="2798"/>
                    <a:pt x="6560" y="2810"/>
                  </a:cubicBezTo>
                  <a:lnTo>
                    <a:pt x="6525" y="2810"/>
                  </a:lnTo>
                  <a:cubicBezTo>
                    <a:pt x="6429" y="2822"/>
                    <a:pt x="6346" y="2822"/>
                    <a:pt x="6251" y="2834"/>
                  </a:cubicBezTo>
                  <a:cubicBezTo>
                    <a:pt x="6227" y="2834"/>
                    <a:pt x="6179" y="2834"/>
                    <a:pt x="6144" y="2858"/>
                  </a:cubicBezTo>
                  <a:cubicBezTo>
                    <a:pt x="6084" y="2858"/>
                    <a:pt x="6025" y="2870"/>
                    <a:pt x="5989" y="2870"/>
                  </a:cubicBezTo>
                  <a:cubicBezTo>
                    <a:pt x="5953" y="2870"/>
                    <a:pt x="5906" y="2870"/>
                    <a:pt x="5882" y="2882"/>
                  </a:cubicBezTo>
                  <a:cubicBezTo>
                    <a:pt x="5822" y="2882"/>
                    <a:pt x="5763" y="2882"/>
                    <a:pt x="5703" y="2894"/>
                  </a:cubicBezTo>
                  <a:lnTo>
                    <a:pt x="4822" y="2894"/>
                  </a:lnTo>
                  <a:cubicBezTo>
                    <a:pt x="4763" y="2894"/>
                    <a:pt x="4715" y="2894"/>
                    <a:pt x="4655" y="2882"/>
                  </a:cubicBezTo>
                  <a:lnTo>
                    <a:pt x="4572" y="2882"/>
                  </a:lnTo>
                  <a:cubicBezTo>
                    <a:pt x="4513" y="2882"/>
                    <a:pt x="4441" y="2870"/>
                    <a:pt x="4382" y="2870"/>
                  </a:cubicBezTo>
                  <a:lnTo>
                    <a:pt x="4322" y="2870"/>
                  </a:lnTo>
                  <a:cubicBezTo>
                    <a:pt x="4227" y="2858"/>
                    <a:pt x="4155" y="2858"/>
                    <a:pt x="4060" y="2834"/>
                  </a:cubicBezTo>
                  <a:lnTo>
                    <a:pt x="4024" y="2834"/>
                  </a:lnTo>
                  <a:cubicBezTo>
                    <a:pt x="3941" y="2822"/>
                    <a:pt x="3870" y="2822"/>
                    <a:pt x="3798" y="2810"/>
                  </a:cubicBezTo>
                  <a:cubicBezTo>
                    <a:pt x="3762" y="2810"/>
                    <a:pt x="3739" y="2798"/>
                    <a:pt x="3703" y="2798"/>
                  </a:cubicBezTo>
                  <a:cubicBezTo>
                    <a:pt x="3643" y="2775"/>
                    <a:pt x="3608" y="2775"/>
                    <a:pt x="3548" y="2763"/>
                  </a:cubicBezTo>
                  <a:cubicBezTo>
                    <a:pt x="3512" y="2763"/>
                    <a:pt x="3489" y="2751"/>
                    <a:pt x="3453" y="2751"/>
                  </a:cubicBezTo>
                  <a:lnTo>
                    <a:pt x="3274" y="2703"/>
                  </a:lnTo>
                  <a:cubicBezTo>
                    <a:pt x="3250" y="2691"/>
                    <a:pt x="3215" y="2691"/>
                    <a:pt x="3167" y="2679"/>
                  </a:cubicBezTo>
                  <a:cubicBezTo>
                    <a:pt x="3108" y="2656"/>
                    <a:pt x="3072" y="2644"/>
                    <a:pt x="3012" y="2632"/>
                  </a:cubicBezTo>
                  <a:cubicBezTo>
                    <a:pt x="2977" y="2620"/>
                    <a:pt x="2953" y="2620"/>
                    <a:pt x="2917" y="2596"/>
                  </a:cubicBezTo>
                  <a:cubicBezTo>
                    <a:pt x="2834" y="2572"/>
                    <a:pt x="2750" y="2560"/>
                    <a:pt x="2667" y="2525"/>
                  </a:cubicBezTo>
                  <a:cubicBezTo>
                    <a:pt x="2655" y="2525"/>
                    <a:pt x="2631" y="2513"/>
                    <a:pt x="2619" y="2513"/>
                  </a:cubicBezTo>
                  <a:cubicBezTo>
                    <a:pt x="2536" y="2477"/>
                    <a:pt x="2429" y="2453"/>
                    <a:pt x="2334" y="2406"/>
                  </a:cubicBezTo>
                  <a:cubicBezTo>
                    <a:pt x="2298" y="2394"/>
                    <a:pt x="2262" y="2382"/>
                    <a:pt x="2238" y="2358"/>
                  </a:cubicBezTo>
                  <a:cubicBezTo>
                    <a:pt x="2203" y="2346"/>
                    <a:pt x="2179" y="2334"/>
                    <a:pt x="2143" y="2334"/>
                  </a:cubicBezTo>
                  <a:cubicBezTo>
                    <a:pt x="2096" y="2322"/>
                    <a:pt x="2060" y="2298"/>
                    <a:pt x="2024" y="2275"/>
                  </a:cubicBezTo>
                  <a:cubicBezTo>
                    <a:pt x="2000" y="2263"/>
                    <a:pt x="1965" y="2239"/>
                    <a:pt x="1953" y="2239"/>
                  </a:cubicBezTo>
                  <a:cubicBezTo>
                    <a:pt x="1905" y="2227"/>
                    <a:pt x="1857" y="2203"/>
                    <a:pt x="1822" y="2179"/>
                  </a:cubicBezTo>
                  <a:cubicBezTo>
                    <a:pt x="1798" y="2167"/>
                    <a:pt x="1774" y="2167"/>
                    <a:pt x="1762" y="2156"/>
                  </a:cubicBezTo>
                  <a:cubicBezTo>
                    <a:pt x="1703" y="2120"/>
                    <a:pt x="1619" y="2084"/>
                    <a:pt x="1560" y="2048"/>
                  </a:cubicBezTo>
                  <a:cubicBezTo>
                    <a:pt x="1500" y="2001"/>
                    <a:pt x="1429" y="1977"/>
                    <a:pt x="1369" y="1929"/>
                  </a:cubicBezTo>
                  <a:cubicBezTo>
                    <a:pt x="1357" y="1917"/>
                    <a:pt x="1322" y="1906"/>
                    <a:pt x="1310" y="1882"/>
                  </a:cubicBezTo>
                  <a:cubicBezTo>
                    <a:pt x="1262" y="1858"/>
                    <a:pt x="1238" y="1822"/>
                    <a:pt x="1191" y="1810"/>
                  </a:cubicBezTo>
                  <a:cubicBezTo>
                    <a:pt x="1167" y="1798"/>
                    <a:pt x="1143" y="1786"/>
                    <a:pt x="1119" y="1763"/>
                  </a:cubicBezTo>
                  <a:cubicBezTo>
                    <a:pt x="1084" y="1739"/>
                    <a:pt x="1060" y="1727"/>
                    <a:pt x="1024" y="1691"/>
                  </a:cubicBezTo>
                  <a:cubicBezTo>
                    <a:pt x="1000" y="1679"/>
                    <a:pt x="988" y="1667"/>
                    <a:pt x="964" y="1632"/>
                  </a:cubicBezTo>
                  <a:cubicBezTo>
                    <a:pt x="941" y="1608"/>
                    <a:pt x="905" y="1584"/>
                    <a:pt x="881" y="1560"/>
                  </a:cubicBezTo>
                  <a:lnTo>
                    <a:pt x="822" y="1501"/>
                  </a:lnTo>
                  <a:cubicBezTo>
                    <a:pt x="786" y="1465"/>
                    <a:pt x="762" y="1453"/>
                    <a:pt x="750" y="1429"/>
                  </a:cubicBezTo>
                  <a:lnTo>
                    <a:pt x="691" y="1370"/>
                  </a:lnTo>
                  <a:lnTo>
                    <a:pt x="607" y="1286"/>
                  </a:lnTo>
                  <a:cubicBezTo>
                    <a:pt x="595" y="1274"/>
                    <a:pt x="583" y="1251"/>
                    <a:pt x="548" y="1227"/>
                  </a:cubicBezTo>
                  <a:cubicBezTo>
                    <a:pt x="536" y="1203"/>
                    <a:pt x="512" y="1191"/>
                    <a:pt x="488" y="1155"/>
                  </a:cubicBezTo>
                  <a:cubicBezTo>
                    <a:pt x="476" y="1144"/>
                    <a:pt x="464" y="1108"/>
                    <a:pt x="452" y="1096"/>
                  </a:cubicBezTo>
                  <a:cubicBezTo>
                    <a:pt x="429" y="1072"/>
                    <a:pt x="405" y="1048"/>
                    <a:pt x="393" y="1024"/>
                  </a:cubicBezTo>
                  <a:cubicBezTo>
                    <a:pt x="369" y="1013"/>
                    <a:pt x="357" y="977"/>
                    <a:pt x="345" y="965"/>
                  </a:cubicBezTo>
                  <a:cubicBezTo>
                    <a:pt x="333" y="929"/>
                    <a:pt x="310" y="917"/>
                    <a:pt x="298" y="893"/>
                  </a:cubicBezTo>
                  <a:cubicBezTo>
                    <a:pt x="286" y="858"/>
                    <a:pt x="274" y="846"/>
                    <a:pt x="250" y="810"/>
                  </a:cubicBezTo>
                  <a:cubicBezTo>
                    <a:pt x="238" y="786"/>
                    <a:pt x="226" y="774"/>
                    <a:pt x="214" y="739"/>
                  </a:cubicBezTo>
                  <a:cubicBezTo>
                    <a:pt x="191" y="715"/>
                    <a:pt x="191" y="691"/>
                    <a:pt x="179" y="667"/>
                  </a:cubicBezTo>
                  <a:cubicBezTo>
                    <a:pt x="167" y="632"/>
                    <a:pt x="155" y="620"/>
                    <a:pt x="155" y="596"/>
                  </a:cubicBezTo>
                  <a:cubicBezTo>
                    <a:pt x="131" y="560"/>
                    <a:pt x="131" y="548"/>
                    <a:pt x="119" y="512"/>
                  </a:cubicBezTo>
                  <a:cubicBezTo>
                    <a:pt x="107" y="489"/>
                    <a:pt x="107" y="477"/>
                    <a:pt x="95" y="441"/>
                  </a:cubicBezTo>
                  <a:cubicBezTo>
                    <a:pt x="71" y="417"/>
                    <a:pt x="71" y="393"/>
                    <a:pt x="71" y="370"/>
                  </a:cubicBezTo>
                  <a:cubicBezTo>
                    <a:pt x="60" y="334"/>
                    <a:pt x="60" y="322"/>
                    <a:pt x="60" y="298"/>
                  </a:cubicBezTo>
                  <a:cubicBezTo>
                    <a:pt x="60" y="262"/>
                    <a:pt x="48" y="251"/>
                    <a:pt x="48" y="215"/>
                  </a:cubicBezTo>
                  <a:cubicBezTo>
                    <a:pt x="48" y="191"/>
                    <a:pt x="36" y="179"/>
                    <a:pt x="36" y="143"/>
                  </a:cubicBezTo>
                  <a:cubicBezTo>
                    <a:pt x="36" y="120"/>
                    <a:pt x="36" y="96"/>
                    <a:pt x="12" y="72"/>
                  </a:cubicBezTo>
                  <a:cubicBezTo>
                    <a:pt x="12" y="36"/>
                    <a:pt x="12" y="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0"/>
            <p:cNvSpPr/>
            <p:nvPr/>
          </p:nvSpPr>
          <p:spPr>
            <a:xfrm>
              <a:off x="5250070" y="3245757"/>
              <a:ext cx="137864" cy="73878"/>
            </a:xfrm>
            <a:custGeom>
              <a:avLst/>
              <a:gdLst/>
              <a:ahLst/>
              <a:cxnLst/>
              <a:rect l="l" t="t" r="r" b="b"/>
              <a:pathLst>
                <a:path w="4669" h="2502" extrusionOk="0">
                  <a:moveTo>
                    <a:pt x="2766" y="521"/>
                  </a:moveTo>
                  <a:cubicBezTo>
                    <a:pt x="2863" y="521"/>
                    <a:pt x="2975" y="540"/>
                    <a:pt x="3097" y="584"/>
                  </a:cubicBezTo>
                  <a:lnTo>
                    <a:pt x="2513" y="929"/>
                  </a:lnTo>
                  <a:cubicBezTo>
                    <a:pt x="2406" y="787"/>
                    <a:pt x="2358" y="668"/>
                    <a:pt x="2489" y="584"/>
                  </a:cubicBezTo>
                  <a:cubicBezTo>
                    <a:pt x="2559" y="546"/>
                    <a:pt x="2653" y="521"/>
                    <a:pt x="2766" y="521"/>
                  </a:cubicBezTo>
                  <a:close/>
                  <a:moveTo>
                    <a:pt x="2239" y="1572"/>
                  </a:moveTo>
                  <a:cubicBezTo>
                    <a:pt x="2358" y="1703"/>
                    <a:pt x="2394" y="1822"/>
                    <a:pt x="2251" y="1918"/>
                  </a:cubicBezTo>
                  <a:cubicBezTo>
                    <a:pt x="2183" y="1955"/>
                    <a:pt x="2096" y="1976"/>
                    <a:pt x="1993" y="1976"/>
                  </a:cubicBezTo>
                  <a:cubicBezTo>
                    <a:pt x="1897" y="1976"/>
                    <a:pt x="1788" y="1958"/>
                    <a:pt x="1668" y="1918"/>
                  </a:cubicBezTo>
                  <a:lnTo>
                    <a:pt x="2239" y="1572"/>
                  </a:lnTo>
                  <a:close/>
                  <a:moveTo>
                    <a:pt x="4109" y="1"/>
                  </a:moveTo>
                  <a:lnTo>
                    <a:pt x="3656" y="275"/>
                  </a:lnTo>
                  <a:cubicBezTo>
                    <a:pt x="3283" y="106"/>
                    <a:pt x="2926" y="32"/>
                    <a:pt x="2608" y="32"/>
                  </a:cubicBezTo>
                  <a:cubicBezTo>
                    <a:pt x="2296" y="32"/>
                    <a:pt x="2023" y="103"/>
                    <a:pt x="1811" y="227"/>
                  </a:cubicBezTo>
                  <a:cubicBezTo>
                    <a:pt x="1227" y="572"/>
                    <a:pt x="1585" y="953"/>
                    <a:pt x="1930" y="1287"/>
                  </a:cubicBezTo>
                  <a:lnTo>
                    <a:pt x="1239" y="1691"/>
                  </a:lnTo>
                  <a:cubicBezTo>
                    <a:pt x="977" y="1489"/>
                    <a:pt x="799" y="1275"/>
                    <a:pt x="739" y="1060"/>
                  </a:cubicBezTo>
                  <a:lnTo>
                    <a:pt x="1" y="1227"/>
                  </a:lnTo>
                  <a:cubicBezTo>
                    <a:pt x="49" y="1465"/>
                    <a:pt x="322" y="1763"/>
                    <a:pt x="703" y="2013"/>
                  </a:cubicBezTo>
                  <a:lnTo>
                    <a:pt x="263" y="2263"/>
                  </a:lnTo>
                  <a:lnTo>
                    <a:pt x="346" y="2311"/>
                  </a:lnTo>
                  <a:lnTo>
                    <a:pt x="680" y="2501"/>
                  </a:lnTo>
                  <a:lnTo>
                    <a:pt x="1132" y="2239"/>
                  </a:lnTo>
                  <a:cubicBezTo>
                    <a:pt x="1485" y="2386"/>
                    <a:pt x="1833" y="2455"/>
                    <a:pt x="2144" y="2455"/>
                  </a:cubicBezTo>
                  <a:cubicBezTo>
                    <a:pt x="2463" y="2455"/>
                    <a:pt x="2743" y="2383"/>
                    <a:pt x="2954" y="2251"/>
                  </a:cubicBezTo>
                  <a:cubicBezTo>
                    <a:pt x="3537" y="1918"/>
                    <a:pt x="3180" y="1537"/>
                    <a:pt x="2835" y="1215"/>
                  </a:cubicBezTo>
                  <a:lnTo>
                    <a:pt x="3537" y="810"/>
                  </a:lnTo>
                  <a:cubicBezTo>
                    <a:pt x="3716" y="941"/>
                    <a:pt x="3859" y="1108"/>
                    <a:pt x="3954" y="1299"/>
                  </a:cubicBezTo>
                  <a:lnTo>
                    <a:pt x="4668" y="1120"/>
                  </a:lnTo>
                  <a:cubicBezTo>
                    <a:pt x="4573" y="918"/>
                    <a:pt x="4371" y="691"/>
                    <a:pt x="4085" y="501"/>
                  </a:cubicBezTo>
                  <a:lnTo>
                    <a:pt x="4525" y="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0"/>
            <p:cNvSpPr/>
            <p:nvPr/>
          </p:nvSpPr>
          <p:spPr>
            <a:xfrm>
              <a:off x="4103636" y="2629488"/>
              <a:ext cx="877173" cy="507312"/>
            </a:xfrm>
            <a:custGeom>
              <a:avLst/>
              <a:gdLst/>
              <a:ahLst/>
              <a:cxnLst/>
              <a:rect l="l" t="t" r="r" b="b"/>
              <a:pathLst>
                <a:path w="29707" h="17181" extrusionOk="0">
                  <a:moveTo>
                    <a:pt x="19813" y="0"/>
                  </a:moveTo>
                  <a:cubicBezTo>
                    <a:pt x="19319" y="0"/>
                    <a:pt x="18824" y="107"/>
                    <a:pt x="18443" y="322"/>
                  </a:cubicBezTo>
                  <a:lnTo>
                    <a:pt x="596" y="10668"/>
                  </a:lnTo>
                  <a:cubicBezTo>
                    <a:pt x="227" y="10894"/>
                    <a:pt x="36" y="11168"/>
                    <a:pt x="36" y="11454"/>
                  </a:cubicBezTo>
                  <a:lnTo>
                    <a:pt x="36" y="11514"/>
                  </a:lnTo>
                  <a:cubicBezTo>
                    <a:pt x="1" y="11549"/>
                    <a:pt x="1" y="11561"/>
                    <a:pt x="1" y="11573"/>
                  </a:cubicBezTo>
                  <a:cubicBezTo>
                    <a:pt x="1" y="11597"/>
                    <a:pt x="13" y="11621"/>
                    <a:pt x="13" y="11633"/>
                  </a:cubicBezTo>
                  <a:cubicBezTo>
                    <a:pt x="13" y="11656"/>
                    <a:pt x="13" y="11668"/>
                    <a:pt x="36" y="11680"/>
                  </a:cubicBezTo>
                  <a:cubicBezTo>
                    <a:pt x="36" y="11692"/>
                    <a:pt x="48" y="11728"/>
                    <a:pt x="60" y="11740"/>
                  </a:cubicBezTo>
                  <a:cubicBezTo>
                    <a:pt x="60" y="11752"/>
                    <a:pt x="72" y="11775"/>
                    <a:pt x="72" y="11787"/>
                  </a:cubicBezTo>
                  <a:cubicBezTo>
                    <a:pt x="96" y="11799"/>
                    <a:pt x="108" y="11823"/>
                    <a:pt x="108" y="11847"/>
                  </a:cubicBezTo>
                  <a:cubicBezTo>
                    <a:pt x="120" y="11859"/>
                    <a:pt x="120" y="11871"/>
                    <a:pt x="132" y="11883"/>
                  </a:cubicBezTo>
                  <a:cubicBezTo>
                    <a:pt x="155" y="11906"/>
                    <a:pt x="167" y="11930"/>
                    <a:pt x="179" y="11942"/>
                  </a:cubicBezTo>
                  <a:cubicBezTo>
                    <a:pt x="191" y="11966"/>
                    <a:pt x="191" y="11978"/>
                    <a:pt x="215" y="11990"/>
                  </a:cubicBezTo>
                  <a:lnTo>
                    <a:pt x="275" y="12049"/>
                  </a:lnTo>
                  <a:lnTo>
                    <a:pt x="310" y="12097"/>
                  </a:lnTo>
                  <a:cubicBezTo>
                    <a:pt x="346" y="12109"/>
                    <a:pt x="358" y="12145"/>
                    <a:pt x="394" y="12156"/>
                  </a:cubicBezTo>
                  <a:cubicBezTo>
                    <a:pt x="406" y="12168"/>
                    <a:pt x="417" y="12168"/>
                    <a:pt x="429" y="12180"/>
                  </a:cubicBezTo>
                  <a:lnTo>
                    <a:pt x="572" y="12276"/>
                  </a:lnTo>
                  <a:lnTo>
                    <a:pt x="8502" y="16859"/>
                  </a:lnTo>
                  <a:cubicBezTo>
                    <a:pt x="8549" y="16883"/>
                    <a:pt x="8585" y="16907"/>
                    <a:pt x="8645" y="16931"/>
                  </a:cubicBezTo>
                  <a:cubicBezTo>
                    <a:pt x="8668" y="16943"/>
                    <a:pt x="8680" y="16943"/>
                    <a:pt x="8692" y="16943"/>
                  </a:cubicBezTo>
                  <a:cubicBezTo>
                    <a:pt x="8728" y="16967"/>
                    <a:pt x="8752" y="16978"/>
                    <a:pt x="8799" y="16990"/>
                  </a:cubicBezTo>
                  <a:cubicBezTo>
                    <a:pt x="8871" y="17026"/>
                    <a:pt x="8930" y="17038"/>
                    <a:pt x="9002" y="17062"/>
                  </a:cubicBezTo>
                  <a:cubicBezTo>
                    <a:pt x="9026" y="17062"/>
                    <a:pt x="9049" y="17086"/>
                    <a:pt x="9061" y="17086"/>
                  </a:cubicBezTo>
                  <a:cubicBezTo>
                    <a:pt x="9109" y="17098"/>
                    <a:pt x="9145" y="17098"/>
                    <a:pt x="9180" y="17109"/>
                  </a:cubicBezTo>
                  <a:cubicBezTo>
                    <a:pt x="9216" y="17109"/>
                    <a:pt x="9240" y="17121"/>
                    <a:pt x="9264" y="17121"/>
                  </a:cubicBezTo>
                  <a:cubicBezTo>
                    <a:pt x="9288" y="17121"/>
                    <a:pt x="9335" y="17145"/>
                    <a:pt x="9359" y="17145"/>
                  </a:cubicBezTo>
                  <a:cubicBezTo>
                    <a:pt x="9395" y="17145"/>
                    <a:pt x="9419" y="17157"/>
                    <a:pt x="9454" y="17157"/>
                  </a:cubicBezTo>
                  <a:cubicBezTo>
                    <a:pt x="9478" y="17157"/>
                    <a:pt x="9514" y="17169"/>
                    <a:pt x="9538" y="17169"/>
                  </a:cubicBezTo>
                  <a:cubicBezTo>
                    <a:pt x="9573" y="17169"/>
                    <a:pt x="9597" y="17169"/>
                    <a:pt x="9633" y="17181"/>
                  </a:cubicBezTo>
                  <a:lnTo>
                    <a:pt x="10014" y="17181"/>
                  </a:lnTo>
                  <a:cubicBezTo>
                    <a:pt x="10061" y="17181"/>
                    <a:pt x="10109" y="17181"/>
                    <a:pt x="10157" y="17169"/>
                  </a:cubicBezTo>
                  <a:lnTo>
                    <a:pt x="10228" y="17169"/>
                  </a:lnTo>
                  <a:cubicBezTo>
                    <a:pt x="10300" y="17157"/>
                    <a:pt x="10371" y="17157"/>
                    <a:pt x="10454" y="17145"/>
                  </a:cubicBezTo>
                  <a:cubicBezTo>
                    <a:pt x="10478" y="17145"/>
                    <a:pt x="10490" y="17121"/>
                    <a:pt x="10526" y="17121"/>
                  </a:cubicBezTo>
                  <a:cubicBezTo>
                    <a:pt x="10550" y="17121"/>
                    <a:pt x="10597" y="17109"/>
                    <a:pt x="10633" y="17098"/>
                  </a:cubicBezTo>
                  <a:cubicBezTo>
                    <a:pt x="10657" y="17098"/>
                    <a:pt x="10669" y="17086"/>
                    <a:pt x="10704" y="17086"/>
                  </a:cubicBezTo>
                  <a:cubicBezTo>
                    <a:pt x="10728" y="17062"/>
                    <a:pt x="10764" y="17062"/>
                    <a:pt x="10812" y="17050"/>
                  </a:cubicBezTo>
                  <a:cubicBezTo>
                    <a:pt x="10823" y="17050"/>
                    <a:pt x="10835" y="17038"/>
                    <a:pt x="10871" y="17038"/>
                  </a:cubicBezTo>
                  <a:cubicBezTo>
                    <a:pt x="10907" y="17026"/>
                    <a:pt x="10966" y="17002"/>
                    <a:pt x="11014" y="16978"/>
                  </a:cubicBezTo>
                  <a:cubicBezTo>
                    <a:pt x="11026" y="16967"/>
                    <a:pt x="11050" y="16967"/>
                    <a:pt x="11074" y="16943"/>
                  </a:cubicBezTo>
                  <a:lnTo>
                    <a:pt x="11252" y="16859"/>
                  </a:lnTo>
                  <a:lnTo>
                    <a:pt x="29100" y="6513"/>
                  </a:lnTo>
                  <a:lnTo>
                    <a:pt x="29231" y="6430"/>
                  </a:lnTo>
                  <a:lnTo>
                    <a:pt x="29242" y="6406"/>
                  </a:lnTo>
                  <a:cubicBezTo>
                    <a:pt x="29266" y="6406"/>
                    <a:pt x="29266" y="6394"/>
                    <a:pt x="29278" y="6382"/>
                  </a:cubicBezTo>
                  <a:cubicBezTo>
                    <a:pt x="29302" y="6370"/>
                    <a:pt x="29326" y="6334"/>
                    <a:pt x="29350" y="6322"/>
                  </a:cubicBezTo>
                  <a:lnTo>
                    <a:pt x="29362" y="6310"/>
                  </a:lnTo>
                  <a:lnTo>
                    <a:pt x="29397" y="6275"/>
                  </a:lnTo>
                  <a:lnTo>
                    <a:pt x="29457" y="6215"/>
                  </a:lnTo>
                  <a:lnTo>
                    <a:pt x="29469" y="6203"/>
                  </a:lnTo>
                  <a:lnTo>
                    <a:pt x="29504" y="6168"/>
                  </a:lnTo>
                  <a:cubicBezTo>
                    <a:pt x="29516" y="6156"/>
                    <a:pt x="29528" y="6132"/>
                    <a:pt x="29540" y="6108"/>
                  </a:cubicBezTo>
                  <a:cubicBezTo>
                    <a:pt x="29564" y="6096"/>
                    <a:pt x="29564" y="6084"/>
                    <a:pt x="29576" y="6072"/>
                  </a:cubicBezTo>
                  <a:cubicBezTo>
                    <a:pt x="29588" y="6049"/>
                    <a:pt x="29600" y="6025"/>
                    <a:pt x="29600" y="6013"/>
                  </a:cubicBezTo>
                  <a:cubicBezTo>
                    <a:pt x="29600" y="5989"/>
                    <a:pt x="29623" y="5977"/>
                    <a:pt x="29623" y="5965"/>
                  </a:cubicBezTo>
                  <a:cubicBezTo>
                    <a:pt x="29635" y="5953"/>
                    <a:pt x="29635" y="5918"/>
                    <a:pt x="29647" y="5906"/>
                  </a:cubicBezTo>
                  <a:cubicBezTo>
                    <a:pt x="29647" y="5894"/>
                    <a:pt x="29647" y="5870"/>
                    <a:pt x="29659" y="5858"/>
                  </a:cubicBezTo>
                  <a:cubicBezTo>
                    <a:pt x="29659" y="5846"/>
                    <a:pt x="29683" y="5810"/>
                    <a:pt x="29683" y="5799"/>
                  </a:cubicBezTo>
                  <a:lnTo>
                    <a:pt x="29683" y="5751"/>
                  </a:lnTo>
                  <a:cubicBezTo>
                    <a:pt x="29707" y="5441"/>
                    <a:pt x="29516" y="5132"/>
                    <a:pt x="29111" y="4906"/>
                  </a:cubicBezTo>
                  <a:lnTo>
                    <a:pt x="21182" y="322"/>
                  </a:lnTo>
                  <a:cubicBezTo>
                    <a:pt x="20801" y="107"/>
                    <a:pt x="20307" y="0"/>
                    <a:pt x="198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0"/>
            <p:cNvSpPr/>
            <p:nvPr/>
          </p:nvSpPr>
          <p:spPr>
            <a:xfrm>
              <a:off x="4103636" y="2821092"/>
              <a:ext cx="875431" cy="355806"/>
            </a:xfrm>
            <a:custGeom>
              <a:avLst/>
              <a:gdLst/>
              <a:ahLst/>
              <a:cxnLst/>
              <a:rect l="l" t="t" r="r" b="b"/>
              <a:pathLst>
                <a:path w="29648" h="12050" extrusionOk="0">
                  <a:moveTo>
                    <a:pt x="29647" y="0"/>
                  </a:moveTo>
                  <a:cubicBezTo>
                    <a:pt x="29647" y="12"/>
                    <a:pt x="29635" y="36"/>
                    <a:pt x="29635" y="60"/>
                  </a:cubicBezTo>
                  <a:cubicBezTo>
                    <a:pt x="29635" y="72"/>
                    <a:pt x="29635" y="83"/>
                    <a:pt x="29623" y="95"/>
                  </a:cubicBezTo>
                  <a:cubicBezTo>
                    <a:pt x="29623" y="119"/>
                    <a:pt x="29600" y="143"/>
                    <a:pt x="29588" y="155"/>
                  </a:cubicBezTo>
                  <a:cubicBezTo>
                    <a:pt x="29588" y="179"/>
                    <a:pt x="29576" y="191"/>
                    <a:pt x="29576" y="202"/>
                  </a:cubicBezTo>
                  <a:cubicBezTo>
                    <a:pt x="29552" y="214"/>
                    <a:pt x="29540" y="250"/>
                    <a:pt x="29540" y="262"/>
                  </a:cubicBezTo>
                  <a:cubicBezTo>
                    <a:pt x="29528" y="274"/>
                    <a:pt x="29528" y="298"/>
                    <a:pt x="29516" y="310"/>
                  </a:cubicBezTo>
                  <a:cubicBezTo>
                    <a:pt x="29492" y="322"/>
                    <a:pt x="29481" y="357"/>
                    <a:pt x="29469" y="369"/>
                  </a:cubicBezTo>
                  <a:lnTo>
                    <a:pt x="29433" y="393"/>
                  </a:lnTo>
                  <a:lnTo>
                    <a:pt x="29421" y="417"/>
                  </a:lnTo>
                  <a:lnTo>
                    <a:pt x="29362" y="476"/>
                  </a:lnTo>
                  <a:lnTo>
                    <a:pt x="29338" y="500"/>
                  </a:lnTo>
                  <a:lnTo>
                    <a:pt x="29314" y="512"/>
                  </a:lnTo>
                  <a:cubicBezTo>
                    <a:pt x="29290" y="536"/>
                    <a:pt x="29278" y="560"/>
                    <a:pt x="29242" y="572"/>
                  </a:cubicBezTo>
                  <a:cubicBezTo>
                    <a:pt x="29231" y="572"/>
                    <a:pt x="29231" y="595"/>
                    <a:pt x="29219" y="607"/>
                  </a:cubicBezTo>
                  <a:lnTo>
                    <a:pt x="29195" y="619"/>
                  </a:lnTo>
                  <a:lnTo>
                    <a:pt x="29064" y="714"/>
                  </a:lnTo>
                  <a:lnTo>
                    <a:pt x="11216" y="11049"/>
                  </a:lnTo>
                  <a:lnTo>
                    <a:pt x="11038" y="11144"/>
                  </a:lnTo>
                  <a:cubicBezTo>
                    <a:pt x="11026" y="11156"/>
                    <a:pt x="11014" y="11156"/>
                    <a:pt x="10978" y="11180"/>
                  </a:cubicBezTo>
                  <a:cubicBezTo>
                    <a:pt x="10943" y="11192"/>
                    <a:pt x="10883" y="11216"/>
                    <a:pt x="10835" y="11240"/>
                  </a:cubicBezTo>
                  <a:cubicBezTo>
                    <a:pt x="10823" y="11240"/>
                    <a:pt x="10800" y="11251"/>
                    <a:pt x="10776" y="11251"/>
                  </a:cubicBezTo>
                  <a:cubicBezTo>
                    <a:pt x="10740" y="11263"/>
                    <a:pt x="10716" y="11263"/>
                    <a:pt x="10669" y="11275"/>
                  </a:cubicBezTo>
                  <a:cubicBezTo>
                    <a:pt x="10645" y="11275"/>
                    <a:pt x="10621" y="11299"/>
                    <a:pt x="10597" y="11299"/>
                  </a:cubicBezTo>
                  <a:cubicBezTo>
                    <a:pt x="10562" y="11311"/>
                    <a:pt x="10526" y="11311"/>
                    <a:pt x="10490" y="11323"/>
                  </a:cubicBezTo>
                  <a:cubicBezTo>
                    <a:pt x="10466" y="11323"/>
                    <a:pt x="10442" y="11335"/>
                    <a:pt x="10419" y="11335"/>
                  </a:cubicBezTo>
                  <a:cubicBezTo>
                    <a:pt x="10347" y="11359"/>
                    <a:pt x="10264" y="11371"/>
                    <a:pt x="10192" y="11371"/>
                  </a:cubicBezTo>
                  <a:lnTo>
                    <a:pt x="10121" y="11371"/>
                  </a:lnTo>
                  <a:cubicBezTo>
                    <a:pt x="10073" y="11371"/>
                    <a:pt x="10026" y="11371"/>
                    <a:pt x="9990" y="11382"/>
                  </a:cubicBezTo>
                  <a:lnTo>
                    <a:pt x="9597" y="11382"/>
                  </a:lnTo>
                  <a:cubicBezTo>
                    <a:pt x="9573" y="11382"/>
                    <a:pt x="9538" y="11382"/>
                    <a:pt x="9514" y="11371"/>
                  </a:cubicBezTo>
                  <a:cubicBezTo>
                    <a:pt x="9478" y="11371"/>
                    <a:pt x="9454" y="11371"/>
                    <a:pt x="9419" y="11359"/>
                  </a:cubicBezTo>
                  <a:cubicBezTo>
                    <a:pt x="9395" y="11359"/>
                    <a:pt x="9359" y="11335"/>
                    <a:pt x="9335" y="11335"/>
                  </a:cubicBezTo>
                  <a:cubicBezTo>
                    <a:pt x="9299" y="11335"/>
                    <a:pt x="9252" y="11323"/>
                    <a:pt x="9228" y="11323"/>
                  </a:cubicBezTo>
                  <a:cubicBezTo>
                    <a:pt x="9192" y="11323"/>
                    <a:pt x="9169" y="11311"/>
                    <a:pt x="9157" y="11311"/>
                  </a:cubicBezTo>
                  <a:cubicBezTo>
                    <a:pt x="9109" y="11299"/>
                    <a:pt x="9073" y="11299"/>
                    <a:pt x="9038" y="11275"/>
                  </a:cubicBezTo>
                  <a:cubicBezTo>
                    <a:pt x="9014" y="11275"/>
                    <a:pt x="8990" y="11263"/>
                    <a:pt x="8978" y="11263"/>
                  </a:cubicBezTo>
                  <a:cubicBezTo>
                    <a:pt x="8895" y="11251"/>
                    <a:pt x="8835" y="11216"/>
                    <a:pt x="8764" y="11192"/>
                  </a:cubicBezTo>
                  <a:cubicBezTo>
                    <a:pt x="8740" y="11180"/>
                    <a:pt x="8704" y="11156"/>
                    <a:pt x="8657" y="11144"/>
                  </a:cubicBezTo>
                  <a:cubicBezTo>
                    <a:pt x="8645" y="11144"/>
                    <a:pt x="8633" y="11132"/>
                    <a:pt x="8621" y="11132"/>
                  </a:cubicBezTo>
                  <a:cubicBezTo>
                    <a:pt x="8573" y="11097"/>
                    <a:pt x="8526" y="11085"/>
                    <a:pt x="8466" y="11061"/>
                  </a:cubicBezTo>
                  <a:lnTo>
                    <a:pt x="572" y="6441"/>
                  </a:lnTo>
                  <a:lnTo>
                    <a:pt x="429" y="6358"/>
                  </a:lnTo>
                  <a:cubicBezTo>
                    <a:pt x="417" y="6334"/>
                    <a:pt x="406" y="6334"/>
                    <a:pt x="394" y="6322"/>
                  </a:cubicBezTo>
                  <a:cubicBezTo>
                    <a:pt x="358" y="6310"/>
                    <a:pt x="334" y="6275"/>
                    <a:pt x="310" y="6263"/>
                  </a:cubicBezTo>
                  <a:lnTo>
                    <a:pt x="275" y="6215"/>
                  </a:lnTo>
                  <a:lnTo>
                    <a:pt x="215" y="6156"/>
                  </a:lnTo>
                  <a:cubicBezTo>
                    <a:pt x="191" y="6144"/>
                    <a:pt x="179" y="6132"/>
                    <a:pt x="179" y="6120"/>
                  </a:cubicBezTo>
                  <a:cubicBezTo>
                    <a:pt x="167" y="6096"/>
                    <a:pt x="155" y="6072"/>
                    <a:pt x="132" y="6060"/>
                  </a:cubicBezTo>
                  <a:cubicBezTo>
                    <a:pt x="120" y="6037"/>
                    <a:pt x="120" y="6025"/>
                    <a:pt x="108" y="6013"/>
                  </a:cubicBezTo>
                  <a:cubicBezTo>
                    <a:pt x="96" y="6001"/>
                    <a:pt x="72" y="5965"/>
                    <a:pt x="72" y="5953"/>
                  </a:cubicBezTo>
                  <a:cubicBezTo>
                    <a:pt x="60" y="5941"/>
                    <a:pt x="60" y="5917"/>
                    <a:pt x="60" y="5906"/>
                  </a:cubicBezTo>
                  <a:cubicBezTo>
                    <a:pt x="48" y="5894"/>
                    <a:pt x="48" y="5858"/>
                    <a:pt x="36" y="5846"/>
                  </a:cubicBezTo>
                  <a:cubicBezTo>
                    <a:pt x="36" y="5834"/>
                    <a:pt x="13" y="5822"/>
                    <a:pt x="13" y="5798"/>
                  </a:cubicBezTo>
                  <a:cubicBezTo>
                    <a:pt x="13" y="5787"/>
                    <a:pt x="1" y="5763"/>
                    <a:pt x="1" y="5739"/>
                  </a:cubicBezTo>
                  <a:lnTo>
                    <a:pt x="1" y="6370"/>
                  </a:lnTo>
                  <a:cubicBezTo>
                    <a:pt x="1" y="6656"/>
                    <a:pt x="191" y="6953"/>
                    <a:pt x="560" y="7168"/>
                  </a:cubicBezTo>
                  <a:lnTo>
                    <a:pt x="8502" y="11752"/>
                  </a:lnTo>
                  <a:cubicBezTo>
                    <a:pt x="8537" y="11787"/>
                    <a:pt x="8585" y="11799"/>
                    <a:pt x="8645" y="11835"/>
                  </a:cubicBezTo>
                  <a:cubicBezTo>
                    <a:pt x="8657" y="11847"/>
                    <a:pt x="8680" y="11847"/>
                    <a:pt x="8692" y="11847"/>
                  </a:cubicBezTo>
                  <a:lnTo>
                    <a:pt x="8776" y="11894"/>
                  </a:lnTo>
                  <a:lnTo>
                    <a:pt x="8799" y="11894"/>
                  </a:lnTo>
                  <a:cubicBezTo>
                    <a:pt x="8871" y="11918"/>
                    <a:pt x="8930" y="11930"/>
                    <a:pt x="9002" y="11966"/>
                  </a:cubicBezTo>
                  <a:lnTo>
                    <a:pt x="9014" y="11966"/>
                  </a:lnTo>
                  <a:cubicBezTo>
                    <a:pt x="9038" y="11966"/>
                    <a:pt x="9049" y="11978"/>
                    <a:pt x="9061" y="11978"/>
                  </a:cubicBezTo>
                  <a:cubicBezTo>
                    <a:pt x="9109" y="11990"/>
                    <a:pt x="9133" y="11990"/>
                    <a:pt x="9180" y="12013"/>
                  </a:cubicBezTo>
                  <a:lnTo>
                    <a:pt x="9216" y="12013"/>
                  </a:lnTo>
                  <a:cubicBezTo>
                    <a:pt x="9228" y="12013"/>
                    <a:pt x="9240" y="12013"/>
                    <a:pt x="9252" y="12025"/>
                  </a:cubicBezTo>
                  <a:cubicBezTo>
                    <a:pt x="9288" y="12025"/>
                    <a:pt x="9335" y="12037"/>
                    <a:pt x="9359" y="12037"/>
                  </a:cubicBezTo>
                  <a:lnTo>
                    <a:pt x="9454" y="12037"/>
                  </a:lnTo>
                  <a:cubicBezTo>
                    <a:pt x="9478" y="12037"/>
                    <a:pt x="9514" y="12049"/>
                    <a:pt x="9538" y="12049"/>
                  </a:cubicBezTo>
                  <a:lnTo>
                    <a:pt x="10014" y="12049"/>
                  </a:lnTo>
                  <a:cubicBezTo>
                    <a:pt x="10061" y="12049"/>
                    <a:pt x="10109" y="12049"/>
                    <a:pt x="10145" y="12037"/>
                  </a:cubicBezTo>
                  <a:lnTo>
                    <a:pt x="10228" y="12037"/>
                  </a:lnTo>
                  <a:cubicBezTo>
                    <a:pt x="10300" y="12025"/>
                    <a:pt x="10371" y="12025"/>
                    <a:pt x="10442" y="12013"/>
                  </a:cubicBezTo>
                  <a:lnTo>
                    <a:pt x="10466" y="12013"/>
                  </a:lnTo>
                  <a:cubicBezTo>
                    <a:pt x="10478" y="12013"/>
                    <a:pt x="10502" y="11990"/>
                    <a:pt x="10526" y="11990"/>
                  </a:cubicBezTo>
                  <a:cubicBezTo>
                    <a:pt x="10550" y="11990"/>
                    <a:pt x="10597" y="11978"/>
                    <a:pt x="10621" y="11966"/>
                  </a:cubicBezTo>
                  <a:cubicBezTo>
                    <a:pt x="10657" y="11966"/>
                    <a:pt x="10669" y="11954"/>
                    <a:pt x="10704" y="11954"/>
                  </a:cubicBezTo>
                  <a:cubicBezTo>
                    <a:pt x="10728" y="11930"/>
                    <a:pt x="10764" y="11930"/>
                    <a:pt x="10800" y="11918"/>
                  </a:cubicBezTo>
                  <a:lnTo>
                    <a:pt x="10823" y="11918"/>
                  </a:lnTo>
                  <a:cubicBezTo>
                    <a:pt x="10835" y="11918"/>
                    <a:pt x="10847" y="11906"/>
                    <a:pt x="10847" y="11906"/>
                  </a:cubicBezTo>
                  <a:cubicBezTo>
                    <a:pt x="10895" y="11894"/>
                    <a:pt x="10954" y="11871"/>
                    <a:pt x="11002" y="11847"/>
                  </a:cubicBezTo>
                  <a:cubicBezTo>
                    <a:pt x="11014" y="11835"/>
                    <a:pt x="11026" y="11835"/>
                    <a:pt x="11062" y="11811"/>
                  </a:cubicBezTo>
                  <a:lnTo>
                    <a:pt x="11240" y="11728"/>
                  </a:lnTo>
                  <a:lnTo>
                    <a:pt x="29076" y="1381"/>
                  </a:lnTo>
                  <a:cubicBezTo>
                    <a:pt x="29100" y="1381"/>
                    <a:pt x="29100" y="1369"/>
                    <a:pt x="29111" y="1369"/>
                  </a:cubicBezTo>
                  <a:cubicBezTo>
                    <a:pt x="29123" y="1357"/>
                    <a:pt x="29135" y="1357"/>
                    <a:pt x="29159" y="1334"/>
                  </a:cubicBezTo>
                  <a:cubicBezTo>
                    <a:pt x="29183" y="1322"/>
                    <a:pt x="29195" y="1310"/>
                    <a:pt x="29231" y="1298"/>
                  </a:cubicBezTo>
                  <a:cubicBezTo>
                    <a:pt x="29242" y="1274"/>
                    <a:pt x="29254" y="1262"/>
                    <a:pt x="29290" y="1250"/>
                  </a:cubicBezTo>
                  <a:cubicBezTo>
                    <a:pt x="29302" y="1238"/>
                    <a:pt x="29338" y="1215"/>
                    <a:pt x="29350" y="1203"/>
                  </a:cubicBezTo>
                  <a:lnTo>
                    <a:pt x="29362" y="1191"/>
                  </a:lnTo>
                  <a:lnTo>
                    <a:pt x="29433" y="1119"/>
                  </a:lnTo>
                  <a:lnTo>
                    <a:pt x="29457" y="1095"/>
                  </a:lnTo>
                  <a:lnTo>
                    <a:pt x="29492" y="1060"/>
                  </a:lnTo>
                  <a:lnTo>
                    <a:pt x="29516" y="1036"/>
                  </a:lnTo>
                  <a:cubicBezTo>
                    <a:pt x="29528" y="1024"/>
                    <a:pt x="29540" y="1000"/>
                    <a:pt x="29552" y="964"/>
                  </a:cubicBezTo>
                  <a:cubicBezTo>
                    <a:pt x="29552" y="953"/>
                    <a:pt x="29576" y="953"/>
                    <a:pt x="29576" y="941"/>
                  </a:cubicBezTo>
                  <a:lnTo>
                    <a:pt x="29576" y="917"/>
                  </a:lnTo>
                  <a:cubicBezTo>
                    <a:pt x="29588" y="905"/>
                    <a:pt x="29588" y="881"/>
                    <a:pt x="29600" y="857"/>
                  </a:cubicBezTo>
                  <a:cubicBezTo>
                    <a:pt x="29600" y="845"/>
                    <a:pt x="29612" y="834"/>
                    <a:pt x="29612" y="822"/>
                  </a:cubicBezTo>
                  <a:lnTo>
                    <a:pt x="29612" y="798"/>
                  </a:lnTo>
                  <a:cubicBezTo>
                    <a:pt x="29612" y="786"/>
                    <a:pt x="29635" y="762"/>
                    <a:pt x="29635" y="738"/>
                  </a:cubicBezTo>
                  <a:cubicBezTo>
                    <a:pt x="29635" y="726"/>
                    <a:pt x="29647" y="714"/>
                    <a:pt x="29647" y="703"/>
                  </a:cubicBezTo>
                  <a:lnTo>
                    <a:pt x="29647" y="643"/>
                  </a:lnTo>
                  <a:lnTo>
                    <a:pt x="29647" y="583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0"/>
            <p:cNvSpPr/>
            <p:nvPr/>
          </p:nvSpPr>
          <p:spPr>
            <a:xfrm>
              <a:off x="4103636" y="2801043"/>
              <a:ext cx="875431" cy="356161"/>
            </a:xfrm>
            <a:custGeom>
              <a:avLst/>
              <a:gdLst/>
              <a:ahLst/>
              <a:cxnLst/>
              <a:rect l="l" t="t" r="r" b="b"/>
              <a:pathLst>
                <a:path w="29648" h="12062" extrusionOk="0">
                  <a:moveTo>
                    <a:pt x="29647" y="0"/>
                  </a:moveTo>
                  <a:cubicBezTo>
                    <a:pt x="29647" y="24"/>
                    <a:pt x="29635" y="48"/>
                    <a:pt x="29635" y="60"/>
                  </a:cubicBezTo>
                  <a:cubicBezTo>
                    <a:pt x="29635" y="84"/>
                    <a:pt x="29635" y="96"/>
                    <a:pt x="29623" y="108"/>
                  </a:cubicBezTo>
                  <a:cubicBezTo>
                    <a:pt x="29623" y="119"/>
                    <a:pt x="29600" y="155"/>
                    <a:pt x="29588" y="167"/>
                  </a:cubicBezTo>
                  <a:cubicBezTo>
                    <a:pt x="29588" y="179"/>
                    <a:pt x="29576" y="203"/>
                    <a:pt x="29576" y="215"/>
                  </a:cubicBezTo>
                  <a:cubicBezTo>
                    <a:pt x="29552" y="227"/>
                    <a:pt x="29540" y="262"/>
                    <a:pt x="29540" y="274"/>
                  </a:cubicBezTo>
                  <a:cubicBezTo>
                    <a:pt x="29528" y="286"/>
                    <a:pt x="29528" y="298"/>
                    <a:pt x="29516" y="322"/>
                  </a:cubicBezTo>
                  <a:cubicBezTo>
                    <a:pt x="29492" y="334"/>
                    <a:pt x="29481" y="358"/>
                    <a:pt x="29469" y="381"/>
                  </a:cubicBezTo>
                  <a:lnTo>
                    <a:pt x="29433" y="405"/>
                  </a:lnTo>
                  <a:lnTo>
                    <a:pt x="29421" y="417"/>
                  </a:lnTo>
                  <a:lnTo>
                    <a:pt x="29362" y="477"/>
                  </a:lnTo>
                  <a:lnTo>
                    <a:pt x="29338" y="512"/>
                  </a:lnTo>
                  <a:lnTo>
                    <a:pt x="29314" y="524"/>
                  </a:lnTo>
                  <a:cubicBezTo>
                    <a:pt x="29290" y="536"/>
                    <a:pt x="29278" y="572"/>
                    <a:pt x="29242" y="584"/>
                  </a:cubicBezTo>
                  <a:cubicBezTo>
                    <a:pt x="29231" y="584"/>
                    <a:pt x="29231" y="596"/>
                    <a:pt x="29219" y="620"/>
                  </a:cubicBezTo>
                  <a:lnTo>
                    <a:pt x="29195" y="631"/>
                  </a:lnTo>
                  <a:lnTo>
                    <a:pt x="29064" y="715"/>
                  </a:lnTo>
                  <a:lnTo>
                    <a:pt x="11216" y="11061"/>
                  </a:lnTo>
                  <a:lnTo>
                    <a:pt x="11038" y="11157"/>
                  </a:lnTo>
                  <a:cubicBezTo>
                    <a:pt x="11026" y="11168"/>
                    <a:pt x="11014" y="11168"/>
                    <a:pt x="10978" y="11180"/>
                  </a:cubicBezTo>
                  <a:cubicBezTo>
                    <a:pt x="10943" y="11204"/>
                    <a:pt x="10883" y="11228"/>
                    <a:pt x="10835" y="11240"/>
                  </a:cubicBezTo>
                  <a:cubicBezTo>
                    <a:pt x="10823" y="11240"/>
                    <a:pt x="10800" y="11264"/>
                    <a:pt x="10776" y="11264"/>
                  </a:cubicBezTo>
                  <a:cubicBezTo>
                    <a:pt x="10740" y="11276"/>
                    <a:pt x="10716" y="11276"/>
                    <a:pt x="10669" y="11288"/>
                  </a:cubicBezTo>
                  <a:cubicBezTo>
                    <a:pt x="10645" y="11288"/>
                    <a:pt x="10621" y="11299"/>
                    <a:pt x="10597" y="11299"/>
                  </a:cubicBezTo>
                  <a:cubicBezTo>
                    <a:pt x="10562" y="11323"/>
                    <a:pt x="10526" y="11323"/>
                    <a:pt x="10490" y="11335"/>
                  </a:cubicBezTo>
                  <a:cubicBezTo>
                    <a:pt x="10466" y="11335"/>
                    <a:pt x="10442" y="11347"/>
                    <a:pt x="10419" y="11347"/>
                  </a:cubicBezTo>
                  <a:cubicBezTo>
                    <a:pt x="10347" y="11359"/>
                    <a:pt x="10264" y="11383"/>
                    <a:pt x="10192" y="11383"/>
                  </a:cubicBezTo>
                  <a:lnTo>
                    <a:pt x="10121" y="11383"/>
                  </a:lnTo>
                  <a:cubicBezTo>
                    <a:pt x="10073" y="11383"/>
                    <a:pt x="10026" y="11383"/>
                    <a:pt x="9990" y="11395"/>
                  </a:cubicBezTo>
                  <a:lnTo>
                    <a:pt x="9597" y="11395"/>
                  </a:lnTo>
                  <a:cubicBezTo>
                    <a:pt x="9573" y="11395"/>
                    <a:pt x="9538" y="11395"/>
                    <a:pt x="9514" y="11383"/>
                  </a:cubicBezTo>
                  <a:cubicBezTo>
                    <a:pt x="9478" y="11383"/>
                    <a:pt x="9454" y="11383"/>
                    <a:pt x="9419" y="11359"/>
                  </a:cubicBezTo>
                  <a:cubicBezTo>
                    <a:pt x="9395" y="11359"/>
                    <a:pt x="9359" y="11347"/>
                    <a:pt x="9335" y="11347"/>
                  </a:cubicBezTo>
                  <a:cubicBezTo>
                    <a:pt x="9299" y="11347"/>
                    <a:pt x="9252" y="11335"/>
                    <a:pt x="9228" y="11335"/>
                  </a:cubicBezTo>
                  <a:cubicBezTo>
                    <a:pt x="9192" y="11335"/>
                    <a:pt x="9169" y="11323"/>
                    <a:pt x="9157" y="11323"/>
                  </a:cubicBezTo>
                  <a:cubicBezTo>
                    <a:pt x="9109" y="11299"/>
                    <a:pt x="9073" y="11299"/>
                    <a:pt x="9038" y="11288"/>
                  </a:cubicBezTo>
                  <a:cubicBezTo>
                    <a:pt x="9014" y="11288"/>
                    <a:pt x="8990" y="11276"/>
                    <a:pt x="8978" y="11276"/>
                  </a:cubicBezTo>
                  <a:cubicBezTo>
                    <a:pt x="8895" y="11264"/>
                    <a:pt x="8835" y="11228"/>
                    <a:pt x="8764" y="11204"/>
                  </a:cubicBezTo>
                  <a:cubicBezTo>
                    <a:pt x="8740" y="11180"/>
                    <a:pt x="8704" y="11168"/>
                    <a:pt x="8657" y="11157"/>
                  </a:cubicBezTo>
                  <a:cubicBezTo>
                    <a:pt x="8645" y="11157"/>
                    <a:pt x="8633" y="11145"/>
                    <a:pt x="8621" y="11145"/>
                  </a:cubicBezTo>
                  <a:cubicBezTo>
                    <a:pt x="8573" y="11109"/>
                    <a:pt x="8526" y="11097"/>
                    <a:pt x="8466" y="11061"/>
                  </a:cubicBezTo>
                  <a:lnTo>
                    <a:pt x="572" y="6454"/>
                  </a:lnTo>
                  <a:lnTo>
                    <a:pt x="429" y="6358"/>
                  </a:lnTo>
                  <a:cubicBezTo>
                    <a:pt x="417" y="6346"/>
                    <a:pt x="406" y="6346"/>
                    <a:pt x="394" y="6335"/>
                  </a:cubicBezTo>
                  <a:cubicBezTo>
                    <a:pt x="358" y="6323"/>
                    <a:pt x="334" y="6287"/>
                    <a:pt x="310" y="6275"/>
                  </a:cubicBezTo>
                  <a:lnTo>
                    <a:pt x="275" y="6227"/>
                  </a:lnTo>
                  <a:lnTo>
                    <a:pt x="215" y="6168"/>
                  </a:lnTo>
                  <a:cubicBezTo>
                    <a:pt x="191" y="6156"/>
                    <a:pt x="179" y="6144"/>
                    <a:pt x="179" y="6120"/>
                  </a:cubicBezTo>
                  <a:cubicBezTo>
                    <a:pt x="167" y="6108"/>
                    <a:pt x="155" y="6085"/>
                    <a:pt x="132" y="6061"/>
                  </a:cubicBezTo>
                  <a:cubicBezTo>
                    <a:pt x="120" y="6049"/>
                    <a:pt x="120" y="6037"/>
                    <a:pt x="108" y="6025"/>
                  </a:cubicBezTo>
                  <a:cubicBezTo>
                    <a:pt x="96" y="6001"/>
                    <a:pt x="72" y="5977"/>
                    <a:pt x="72" y="5965"/>
                  </a:cubicBezTo>
                  <a:cubicBezTo>
                    <a:pt x="60" y="5942"/>
                    <a:pt x="60" y="5930"/>
                    <a:pt x="60" y="5918"/>
                  </a:cubicBezTo>
                  <a:cubicBezTo>
                    <a:pt x="48" y="5906"/>
                    <a:pt x="48" y="5870"/>
                    <a:pt x="36" y="5858"/>
                  </a:cubicBezTo>
                  <a:cubicBezTo>
                    <a:pt x="36" y="5846"/>
                    <a:pt x="13" y="5823"/>
                    <a:pt x="13" y="5811"/>
                  </a:cubicBezTo>
                  <a:cubicBezTo>
                    <a:pt x="13" y="5799"/>
                    <a:pt x="1" y="5763"/>
                    <a:pt x="1" y="5751"/>
                  </a:cubicBezTo>
                  <a:lnTo>
                    <a:pt x="1" y="6382"/>
                  </a:lnTo>
                  <a:cubicBezTo>
                    <a:pt x="1" y="6656"/>
                    <a:pt x="191" y="6954"/>
                    <a:pt x="560" y="7180"/>
                  </a:cubicBezTo>
                  <a:lnTo>
                    <a:pt x="8502" y="11764"/>
                  </a:lnTo>
                  <a:cubicBezTo>
                    <a:pt x="8537" y="11799"/>
                    <a:pt x="8585" y="11811"/>
                    <a:pt x="8645" y="11835"/>
                  </a:cubicBezTo>
                  <a:cubicBezTo>
                    <a:pt x="8657" y="11859"/>
                    <a:pt x="8680" y="11859"/>
                    <a:pt x="8692" y="11859"/>
                  </a:cubicBezTo>
                  <a:lnTo>
                    <a:pt x="8776" y="11895"/>
                  </a:lnTo>
                  <a:lnTo>
                    <a:pt x="8799" y="11895"/>
                  </a:lnTo>
                  <a:cubicBezTo>
                    <a:pt x="8871" y="11930"/>
                    <a:pt x="8930" y="11942"/>
                    <a:pt x="9002" y="11978"/>
                  </a:cubicBezTo>
                  <a:lnTo>
                    <a:pt x="9014" y="11978"/>
                  </a:lnTo>
                  <a:cubicBezTo>
                    <a:pt x="9038" y="11978"/>
                    <a:pt x="9049" y="11990"/>
                    <a:pt x="9061" y="11990"/>
                  </a:cubicBezTo>
                  <a:cubicBezTo>
                    <a:pt x="9109" y="12002"/>
                    <a:pt x="9133" y="12002"/>
                    <a:pt x="9180" y="12014"/>
                  </a:cubicBezTo>
                  <a:lnTo>
                    <a:pt x="9216" y="12014"/>
                  </a:lnTo>
                  <a:cubicBezTo>
                    <a:pt x="9228" y="12014"/>
                    <a:pt x="9240" y="12014"/>
                    <a:pt x="9252" y="12038"/>
                  </a:cubicBezTo>
                  <a:cubicBezTo>
                    <a:pt x="9288" y="12038"/>
                    <a:pt x="9335" y="12050"/>
                    <a:pt x="9359" y="12050"/>
                  </a:cubicBezTo>
                  <a:lnTo>
                    <a:pt x="9454" y="12050"/>
                  </a:lnTo>
                  <a:cubicBezTo>
                    <a:pt x="9478" y="12050"/>
                    <a:pt x="9514" y="12061"/>
                    <a:pt x="9538" y="12061"/>
                  </a:cubicBezTo>
                  <a:lnTo>
                    <a:pt x="10014" y="12061"/>
                  </a:lnTo>
                  <a:cubicBezTo>
                    <a:pt x="10061" y="12061"/>
                    <a:pt x="10109" y="12061"/>
                    <a:pt x="10145" y="12050"/>
                  </a:cubicBezTo>
                  <a:lnTo>
                    <a:pt x="10228" y="12050"/>
                  </a:lnTo>
                  <a:cubicBezTo>
                    <a:pt x="10300" y="12038"/>
                    <a:pt x="10371" y="12038"/>
                    <a:pt x="10442" y="12014"/>
                  </a:cubicBezTo>
                  <a:lnTo>
                    <a:pt x="10466" y="12014"/>
                  </a:lnTo>
                  <a:cubicBezTo>
                    <a:pt x="10478" y="12014"/>
                    <a:pt x="10502" y="12002"/>
                    <a:pt x="10526" y="12002"/>
                  </a:cubicBezTo>
                  <a:cubicBezTo>
                    <a:pt x="10550" y="12002"/>
                    <a:pt x="10597" y="11990"/>
                    <a:pt x="10621" y="11978"/>
                  </a:cubicBezTo>
                  <a:cubicBezTo>
                    <a:pt x="10657" y="11978"/>
                    <a:pt x="10669" y="11954"/>
                    <a:pt x="10704" y="11954"/>
                  </a:cubicBezTo>
                  <a:cubicBezTo>
                    <a:pt x="10728" y="11942"/>
                    <a:pt x="10764" y="11942"/>
                    <a:pt x="10800" y="11930"/>
                  </a:cubicBezTo>
                  <a:lnTo>
                    <a:pt x="10823" y="11930"/>
                  </a:lnTo>
                  <a:cubicBezTo>
                    <a:pt x="10835" y="11930"/>
                    <a:pt x="10847" y="11919"/>
                    <a:pt x="10847" y="11919"/>
                  </a:cubicBezTo>
                  <a:cubicBezTo>
                    <a:pt x="10895" y="11895"/>
                    <a:pt x="10954" y="11883"/>
                    <a:pt x="11002" y="11859"/>
                  </a:cubicBezTo>
                  <a:cubicBezTo>
                    <a:pt x="11014" y="11835"/>
                    <a:pt x="11026" y="11835"/>
                    <a:pt x="11062" y="11823"/>
                  </a:cubicBezTo>
                  <a:lnTo>
                    <a:pt x="11240" y="11740"/>
                  </a:lnTo>
                  <a:lnTo>
                    <a:pt x="29076" y="1393"/>
                  </a:lnTo>
                  <a:cubicBezTo>
                    <a:pt x="29100" y="1393"/>
                    <a:pt x="29100" y="1382"/>
                    <a:pt x="29111" y="1382"/>
                  </a:cubicBezTo>
                  <a:cubicBezTo>
                    <a:pt x="29123" y="1358"/>
                    <a:pt x="29135" y="1358"/>
                    <a:pt x="29159" y="1346"/>
                  </a:cubicBezTo>
                  <a:cubicBezTo>
                    <a:pt x="29183" y="1334"/>
                    <a:pt x="29195" y="1322"/>
                    <a:pt x="29231" y="1298"/>
                  </a:cubicBezTo>
                  <a:cubicBezTo>
                    <a:pt x="29242" y="1286"/>
                    <a:pt x="29254" y="1274"/>
                    <a:pt x="29290" y="1262"/>
                  </a:cubicBezTo>
                  <a:cubicBezTo>
                    <a:pt x="29302" y="1239"/>
                    <a:pt x="29338" y="1227"/>
                    <a:pt x="29350" y="1215"/>
                  </a:cubicBezTo>
                  <a:lnTo>
                    <a:pt x="29362" y="1203"/>
                  </a:lnTo>
                  <a:lnTo>
                    <a:pt x="29433" y="1120"/>
                  </a:lnTo>
                  <a:lnTo>
                    <a:pt x="29457" y="1108"/>
                  </a:lnTo>
                  <a:lnTo>
                    <a:pt x="29492" y="1060"/>
                  </a:lnTo>
                  <a:lnTo>
                    <a:pt x="29516" y="1048"/>
                  </a:lnTo>
                  <a:cubicBezTo>
                    <a:pt x="29528" y="1036"/>
                    <a:pt x="29540" y="1001"/>
                    <a:pt x="29552" y="977"/>
                  </a:cubicBezTo>
                  <a:cubicBezTo>
                    <a:pt x="29552" y="965"/>
                    <a:pt x="29576" y="965"/>
                    <a:pt x="29576" y="941"/>
                  </a:cubicBezTo>
                  <a:lnTo>
                    <a:pt x="29576" y="929"/>
                  </a:lnTo>
                  <a:cubicBezTo>
                    <a:pt x="29588" y="917"/>
                    <a:pt x="29588" y="881"/>
                    <a:pt x="29600" y="870"/>
                  </a:cubicBezTo>
                  <a:cubicBezTo>
                    <a:pt x="29600" y="858"/>
                    <a:pt x="29612" y="846"/>
                    <a:pt x="29612" y="822"/>
                  </a:cubicBezTo>
                  <a:lnTo>
                    <a:pt x="29612" y="810"/>
                  </a:lnTo>
                  <a:cubicBezTo>
                    <a:pt x="29612" y="798"/>
                    <a:pt x="29635" y="762"/>
                    <a:pt x="29635" y="751"/>
                  </a:cubicBezTo>
                  <a:cubicBezTo>
                    <a:pt x="29635" y="739"/>
                    <a:pt x="29647" y="727"/>
                    <a:pt x="29647" y="703"/>
                  </a:cubicBezTo>
                  <a:lnTo>
                    <a:pt x="29647" y="643"/>
                  </a:lnTo>
                  <a:lnTo>
                    <a:pt x="29647" y="584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0"/>
            <p:cNvSpPr/>
            <p:nvPr/>
          </p:nvSpPr>
          <p:spPr>
            <a:xfrm>
              <a:off x="4187317" y="2659016"/>
              <a:ext cx="746042" cy="427174"/>
            </a:xfrm>
            <a:custGeom>
              <a:avLst/>
              <a:gdLst/>
              <a:ahLst/>
              <a:cxnLst/>
              <a:rect l="l" t="t" r="r" b="b"/>
              <a:pathLst>
                <a:path w="25266" h="14467" extrusionOk="0">
                  <a:moveTo>
                    <a:pt x="16014" y="0"/>
                  </a:moveTo>
                  <a:lnTo>
                    <a:pt x="0" y="9192"/>
                  </a:lnTo>
                  <a:lnTo>
                    <a:pt x="9263" y="14466"/>
                  </a:lnTo>
                  <a:lnTo>
                    <a:pt x="25265" y="5275"/>
                  </a:lnTo>
                  <a:lnTo>
                    <a:pt x="160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4753683" y="2690374"/>
              <a:ext cx="109370" cy="62451"/>
            </a:xfrm>
            <a:custGeom>
              <a:avLst/>
              <a:gdLst/>
              <a:ahLst/>
              <a:cxnLst/>
              <a:rect l="l" t="t" r="r" b="b"/>
              <a:pathLst>
                <a:path w="3704" h="2115" extrusionOk="0">
                  <a:moveTo>
                    <a:pt x="288" y="1"/>
                  </a:moveTo>
                  <a:cubicBezTo>
                    <a:pt x="221" y="1"/>
                    <a:pt x="155" y="16"/>
                    <a:pt x="108" y="46"/>
                  </a:cubicBezTo>
                  <a:cubicBezTo>
                    <a:pt x="0" y="105"/>
                    <a:pt x="0" y="212"/>
                    <a:pt x="108" y="272"/>
                  </a:cubicBezTo>
                  <a:lnTo>
                    <a:pt x="3227" y="2070"/>
                  </a:lnTo>
                  <a:cubicBezTo>
                    <a:pt x="3281" y="2099"/>
                    <a:pt x="3349" y="2114"/>
                    <a:pt x="3416" y="2114"/>
                  </a:cubicBezTo>
                  <a:cubicBezTo>
                    <a:pt x="3483" y="2114"/>
                    <a:pt x="3548" y="2099"/>
                    <a:pt x="3596" y="2070"/>
                  </a:cubicBezTo>
                  <a:cubicBezTo>
                    <a:pt x="3703" y="2010"/>
                    <a:pt x="3703" y="1927"/>
                    <a:pt x="3596" y="1855"/>
                  </a:cubicBezTo>
                  <a:lnTo>
                    <a:pt x="477" y="46"/>
                  </a:lnTo>
                  <a:cubicBezTo>
                    <a:pt x="423" y="16"/>
                    <a:pt x="355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0"/>
            <p:cNvSpPr/>
            <p:nvPr/>
          </p:nvSpPr>
          <p:spPr>
            <a:xfrm>
              <a:off x="4368733" y="2848937"/>
              <a:ext cx="227480" cy="129685"/>
            </a:xfrm>
            <a:custGeom>
              <a:avLst/>
              <a:gdLst/>
              <a:ahLst/>
              <a:cxnLst/>
              <a:rect l="l" t="t" r="r" b="b"/>
              <a:pathLst>
                <a:path w="7704" h="4392" extrusionOk="0">
                  <a:moveTo>
                    <a:pt x="1095" y="450"/>
                  </a:moveTo>
                  <a:lnTo>
                    <a:pt x="1155" y="569"/>
                  </a:lnTo>
                  <a:lnTo>
                    <a:pt x="1298" y="486"/>
                  </a:lnTo>
                  <a:lnTo>
                    <a:pt x="1381" y="533"/>
                  </a:lnTo>
                  <a:lnTo>
                    <a:pt x="1238" y="617"/>
                  </a:lnTo>
                  <a:lnTo>
                    <a:pt x="1441" y="653"/>
                  </a:lnTo>
                  <a:lnTo>
                    <a:pt x="1405" y="724"/>
                  </a:lnTo>
                  <a:lnTo>
                    <a:pt x="1214" y="688"/>
                  </a:lnTo>
                  <a:lnTo>
                    <a:pt x="1274" y="807"/>
                  </a:lnTo>
                  <a:lnTo>
                    <a:pt x="1179" y="831"/>
                  </a:lnTo>
                  <a:lnTo>
                    <a:pt x="1119" y="712"/>
                  </a:lnTo>
                  <a:lnTo>
                    <a:pt x="964" y="795"/>
                  </a:lnTo>
                  <a:lnTo>
                    <a:pt x="881" y="748"/>
                  </a:lnTo>
                  <a:lnTo>
                    <a:pt x="1024" y="664"/>
                  </a:lnTo>
                  <a:lnTo>
                    <a:pt x="822" y="629"/>
                  </a:lnTo>
                  <a:lnTo>
                    <a:pt x="845" y="557"/>
                  </a:lnTo>
                  <a:lnTo>
                    <a:pt x="1036" y="593"/>
                  </a:lnTo>
                  <a:lnTo>
                    <a:pt x="976" y="474"/>
                  </a:lnTo>
                  <a:lnTo>
                    <a:pt x="1095" y="450"/>
                  </a:lnTo>
                  <a:close/>
                  <a:moveTo>
                    <a:pt x="1715" y="807"/>
                  </a:moveTo>
                  <a:lnTo>
                    <a:pt x="1774" y="926"/>
                  </a:lnTo>
                  <a:lnTo>
                    <a:pt x="1905" y="843"/>
                  </a:lnTo>
                  <a:lnTo>
                    <a:pt x="1988" y="891"/>
                  </a:lnTo>
                  <a:lnTo>
                    <a:pt x="1845" y="974"/>
                  </a:lnTo>
                  <a:lnTo>
                    <a:pt x="2048" y="1010"/>
                  </a:lnTo>
                  <a:lnTo>
                    <a:pt x="2024" y="1081"/>
                  </a:lnTo>
                  <a:lnTo>
                    <a:pt x="1834" y="1045"/>
                  </a:lnTo>
                  <a:lnTo>
                    <a:pt x="1893" y="1164"/>
                  </a:lnTo>
                  <a:lnTo>
                    <a:pt x="1786" y="1164"/>
                  </a:lnTo>
                  <a:lnTo>
                    <a:pt x="1726" y="1045"/>
                  </a:lnTo>
                  <a:lnTo>
                    <a:pt x="1572" y="1141"/>
                  </a:lnTo>
                  <a:lnTo>
                    <a:pt x="1488" y="1093"/>
                  </a:lnTo>
                  <a:lnTo>
                    <a:pt x="1631" y="1022"/>
                  </a:lnTo>
                  <a:lnTo>
                    <a:pt x="1429" y="986"/>
                  </a:lnTo>
                  <a:lnTo>
                    <a:pt x="1453" y="914"/>
                  </a:lnTo>
                  <a:lnTo>
                    <a:pt x="1655" y="950"/>
                  </a:lnTo>
                  <a:lnTo>
                    <a:pt x="1595" y="831"/>
                  </a:lnTo>
                  <a:lnTo>
                    <a:pt x="1715" y="807"/>
                  </a:lnTo>
                  <a:close/>
                  <a:moveTo>
                    <a:pt x="2310" y="1153"/>
                  </a:moveTo>
                  <a:lnTo>
                    <a:pt x="2369" y="1272"/>
                  </a:lnTo>
                  <a:lnTo>
                    <a:pt x="2500" y="1188"/>
                  </a:lnTo>
                  <a:lnTo>
                    <a:pt x="2584" y="1224"/>
                  </a:lnTo>
                  <a:lnTo>
                    <a:pt x="2441" y="1319"/>
                  </a:lnTo>
                  <a:lnTo>
                    <a:pt x="2643" y="1343"/>
                  </a:lnTo>
                  <a:lnTo>
                    <a:pt x="2619" y="1426"/>
                  </a:lnTo>
                  <a:lnTo>
                    <a:pt x="2429" y="1391"/>
                  </a:lnTo>
                  <a:lnTo>
                    <a:pt x="2488" y="1510"/>
                  </a:lnTo>
                  <a:lnTo>
                    <a:pt x="2381" y="1510"/>
                  </a:lnTo>
                  <a:lnTo>
                    <a:pt x="2322" y="1391"/>
                  </a:lnTo>
                  <a:lnTo>
                    <a:pt x="2167" y="1486"/>
                  </a:lnTo>
                  <a:lnTo>
                    <a:pt x="2084" y="1438"/>
                  </a:lnTo>
                  <a:lnTo>
                    <a:pt x="2226" y="1367"/>
                  </a:lnTo>
                  <a:lnTo>
                    <a:pt x="2024" y="1331"/>
                  </a:lnTo>
                  <a:lnTo>
                    <a:pt x="2048" y="1260"/>
                  </a:lnTo>
                  <a:lnTo>
                    <a:pt x="2250" y="1284"/>
                  </a:lnTo>
                  <a:lnTo>
                    <a:pt x="2250" y="1284"/>
                  </a:lnTo>
                  <a:lnTo>
                    <a:pt x="2191" y="1164"/>
                  </a:lnTo>
                  <a:lnTo>
                    <a:pt x="2310" y="1153"/>
                  </a:lnTo>
                  <a:close/>
                  <a:moveTo>
                    <a:pt x="2905" y="1498"/>
                  </a:moveTo>
                  <a:lnTo>
                    <a:pt x="2965" y="1617"/>
                  </a:lnTo>
                  <a:lnTo>
                    <a:pt x="3096" y="1522"/>
                  </a:lnTo>
                  <a:lnTo>
                    <a:pt x="3179" y="1569"/>
                  </a:lnTo>
                  <a:lnTo>
                    <a:pt x="3036" y="1665"/>
                  </a:lnTo>
                  <a:lnTo>
                    <a:pt x="3239" y="1688"/>
                  </a:lnTo>
                  <a:lnTo>
                    <a:pt x="3215" y="1760"/>
                  </a:lnTo>
                  <a:lnTo>
                    <a:pt x="3024" y="1736"/>
                  </a:lnTo>
                  <a:lnTo>
                    <a:pt x="3024" y="1736"/>
                  </a:lnTo>
                  <a:lnTo>
                    <a:pt x="3084" y="1855"/>
                  </a:lnTo>
                  <a:lnTo>
                    <a:pt x="2977" y="1867"/>
                  </a:lnTo>
                  <a:lnTo>
                    <a:pt x="2917" y="1748"/>
                  </a:lnTo>
                  <a:lnTo>
                    <a:pt x="2762" y="1843"/>
                  </a:lnTo>
                  <a:lnTo>
                    <a:pt x="2679" y="1796"/>
                  </a:lnTo>
                  <a:lnTo>
                    <a:pt x="2822" y="1700"/>
                  </a:lnTo>
                  <a:lnTo>
                    <a:pt x="2619" y="1676"/>
                  </a:lnTo>
                  <a:lnTo>
                    <a:pt x="2643" y="1605"/>
                  </a:lnTo>
                  <a:lnTo>
                    <a:pt x="2846" y="1629"/>
                  </a:lnTo>
                  <a:lnTo>
                    <a:pt x="2786" y="1510"/>
                  </a:lnTo>
                  <a:lnTo>
                    <a:pt x="2905" y="1498"/>
                  </a:lnTo>
                  <a:close/>
                  <a:moveTo>
                    <a:pt x="3500" y="1843"/>
                  </a:moveTo>
                  <a:lnTo>
                    <a:pt x="3560" y="1962"/>
                  </a:lnTo>
                  <a:lnTo>
                    <a:pt x="3691" y="1867"/>
                  </a:lnTo>
                  <a:lnTo>
                    <a:pt x="3774" y="1915"/>
                  </a:lnTo>
                  <a:lnTo>
                    <a:pt x="3631" y="1998"/>
                  </a:lnTo>
                  <a:lnTo>
                    <a:pt x="3834" y="2034"/>
                  </a:lnTo>
                  <a:lnTo>
                    <a:pt x="3810" y="2105"/>
                  </a:lnTo>
                  <a:lnTo>
                    <a:pt x="3620" y="2081"/>
                  </a:lnTo>
                  <a:lnTo>
                    <a:pt x="3679" y="2200"/>
                  </a:lnTo>
                  <a:lnTo>
                    <a:pt x="3572" y="2212"/>
                  </a:lnTo>
                  <a:lnTo>
                    <a:pt x="3512" y="2093"/>
                  </a:lnTo>
                  <a:lnTo>
                    <a:pt x="3358" y="2177"/>
                  </a:lnTo>
                  <a:lnTo>
                    <a:pt x="3274" y="2141"/>
                  </a:lnTo>
                  <a:lnTo>
                    <a:pt x="3417" y="2046"/>
                  </a:lnTo>
                  <a:lnTo>
                    <a:pt x="3215" y="2022"/>
                  </a:lnTo>
                  <a:lnTo>
                    <a:pt x="3239" y="1938"/>
                  </a:lnTo>
                  <a:lnTo>
                    <a:pt x="3441" y="1974"/>
                  </a:lnTo>
                  <a:lnTo>
                    <a:pt x="3381" y="1855"/>
                  </a:lnTo>
                  <a:lnTo>
                    <a:pt x="3500" y="1843"/>
                  </a:lnTo>
                  <a:close/>
                  <a:moveTo>
                    <a:pt x="4108" y="2200"/>
                  </a:moveTo>
                  <a:lnTo>
                    <a:pt x="4167" y="2319"/>
                  </a:lnTo>
                  <a:lnTo>
                    <a:pt x="4298" y="2224"/>
                  </a:lnTo>
                  <a:lnTo>
                    <a:pt x="4393" y="2272"/>
                  </a:lnTo>
                  <a:lnTo>
                    <a:pt x="4239" y="2355"/>
                  </a:lnTo>
                  <a:lnTo>
                    <a:pt x="4453" y="2391"/>
                  </a:lnTo>
                  <a:lnTo>
                    <a:pt x="4417" y="2462"/>
                  </a:lnTo>
                  <a:lnTo>
                    <a:pt x="4227" y="2438"/>
                  </a:lnTo>
                  <a:lnTo>
                    <a:pt x="4286" y="2558"/>
                  </a:lnTo>
                  <a:lnTo>
                    <a:pt x="4179" y="2558"/>
                  </a:lnTo>
                  <a:lnTo>
                    <a:pt x="4120" y="2438"/>
                  </a:lnTo>
                  <a:lnTo>
                    <a:pt x="3977" y="2522"/>
                  </a:lnTo>
                  <a:lnTo>
                    <a:pt x="3881" y="2474"/>
                  </a:lnTo>
                  <a:lnTo>
                    <a:pt x="4036" y="2403"/>
                  </a:lnTo>
                  <a:lnTo>
                    <a:pt x="3822" y="2379"/>
                  </a:lnTo>
                  <a:lnTo>
                    <a:pt x="3858" y="2296"/>
                  </a:lnTo>
                  <a:lnTo>
                    <a:pt x="4048" y="2331"/>
                  </a:lnTo>
                  <a:lnTo>
                    <a:pt x="3989" y="2212"/>
                  </a:lnTo>
                  <a:lnTo>
                    <a:pt x="4108" y="2200"/>
                  </a:lnTo>
                  <a:close/>
                  <a:moveTo>
                    <a:pt x="4703" y="2534"/>
                  </a:moveTo>
                  <a:lnTo>
                    <a:pt x="4763" y="2653"/>
                  </a:lnTo>
                  <a:lnTo>
                    <a:pt x="4893" y="2569"/>
                  </a:lnTo>
                  <a:lnTo>
                    <a:pt x="4989" y="2617"/>
                  </a:lnTo>
                  <a:lnTo>
                    <a:pt x="4834" y="2700"/>
                  </a:lnTo>
                  <a:lnTo>
                    <a:pt x="5048" y="2736"/>
                  </a:lnTo>
                  <a:lnTo>
                    <a:pt x="5013" y="2808"/>
                  </a:lnTo>
                  <a:lnTo>
                    <a:pt x="4822" y="2772"/>
                  </a:lnTo>
                  <a:lnTo>
                    <a:pt x="4822" y="2772"/>
                  </a:lnTo>
                  <a:lnTo>
                    <a:pt x="4882" y="2891"/>
                  </a:lnTo>
                  <a:lnTo>
                    <a:pt x="4774" y="2891"/>
                  </a:lnTo>
                  <a:lnTo>
                    <a:pt x="4715" y="2772"/>
                  </a:lnTo>
                  <a:lnTo>
                    <a:pt x="4572" y="2867"/>
                  </a:lnTo>
                  <a:lnTo>
                    <a:pt x="4477" y="2819"/>
                  </a:lnTo>
                  <a:lnTo>
                    <a:pt x="4632" y="2748"/>
                  </a:lnTo>
                  <a:lnTo>
                    <a:pt x="4417" y="2712"/>
                  </a:lnTo>
                  <a:lnTo>
                    <a:pt x="4453" y="2641"/>
                  </a:lnTo>
                  <a:lnTo>
                    <a:pt x="4643" y="2677"/>
                  </a:lnTo>
                  <a:lnTo>
                    <a:pt x="4643" y="2677"/>
                  </a:lnTo>
                  <a:lnTo>
                    <a:pt x="4584" y="2558"/>
                  </a:lnTo>
                  <a:lnTo>
                    <a:pt x="4703" y="2534"/>
                  </a:lnTo>
                  <a:close/>
                  <a:moveTo>
                    <a:pt x="5298" y="2879"/>
                  </a:moveTo>
                  <a:lnTo>
                    <a:pt x="5358" y="2998"/>
                  </a:lnTo>
                  <a:lnTo>
                    <a:pt x="5489" y="2915"/>
                  </a:lnTo>
                  <a:lnTo>
                    <a:pt x="5584" y="2950"/>
                  </a:lnTo>
                  <a:lnTo>
                    <a:pt x="5429" y="3046"/>
                  </a:lnTo>
                  <a:lnTo>
                    <a:pt x="5644" y="3069"/>
                  </a:lnTo>
                  <a:lnTo>
                    <a:pt x="5608" y="3153"/>
                  </a:lnTo>
                  <a:lnTo>
                    <a:pt x="5417" y="3117"/>
                  </a:lnTo>
                  <a:lnTo>
                    <a:pt x="5477" y="3236"/>
                  </a:lnTo>
                  <a:lnTo>
                    <a:pt x="5370" y="3248"/>
                  </a:lnTo>
                  <a:lnTo>
                    <a:pt x="5310" y="3129"/>
                  </a:lnTo>
                  <a:lnTo>
                    <a:pt x="5167" y="3224"/>
                  </a:lnTo>
                  <a:lnTo>
                    <a:pt x="5072" y="3177"/>
                  </a:lnTo>
                  <a:lnTo>
                    <a:pt x="5227" y="3093"/>
                  </a:lnTo>
                  <a:lnTo>
                    <a:pt x="5013" y="3058"/>
                  </a:lnTo>
                  <a:lnTo>
                    <a:pt x="5048" y="2986"/>
                  </a:lnTo>
                  <a:lnTo>
                    <a:pt x="5239" y="3010"/>
                  </a:lnTo>
                  <a:lnTo>
                    <a:pt x="5179" y="2891"/>
                  </a:lnTo>
                  <a:lnTo>
                    <a:pt x="5298" y="2879"/>
                  </a:lnTo>
                  <a:close/>
                  <a:moveTo>
                    <a:pt x="5894" y="3224"/>
                  </a:moveTo>
                  <a:lnTo>
                    <a:pt x="5953" y="3343"/>
                  </a:lnTo>
                  <a:lnTo>
                    <a:pt x="6084" y="3248"/>
                  </a:lnTo>
                  <a:lnTo>
                    <a:pt x="6179" y="3296"/>
                  </a:lnTo>
                  <a:lnTo>
                    <a:pt x="6025" y="3391"/>
                  </a:lnTo>
                  <a:lnTo>
                    <a:pt x="6239" y="3415"/>
                  </a:lnTo>
                  <a:lnTo>
                    <a:pt x="6203" y="3486"/>
                  </a:lnTo>
                  <a:lnTo>
                    <a:pt x="6013" y="3462"/>
                  </a:lnTo>
                  <a:lnTo>
                    <a:pt x="6072" y="3581"/>
                  </a:lnTo>
                  <a:lnTo>
                    <a:pt x="5965" y="3593"/>
                  </a:lnTo>
                  <a:lnTo>
                    <a:pt x="5906" y="3474"/>
                  </a:lnTo>
                  <a:lnTo>
                    <a:pt x="5763" y="3570"/>
                  </a:lnTo>
                  <a:lnTo>
                    <a:pt x="5667" y="3522"/>
                  </a:lnTo>
                  <a:lnTo>
                    <a:pt x="5822" y="3427"/>
                  </a:lnTo>
                  <a:lnTo>
                    <a:pt x="5608" y="3403"/>
                  </a:lnTo>
                  <a:lnTo>
                    <a:pt x="5644" y="3331"/>
                  </a:lnTo>
                  <a:lnTo>
                    <a:pt x="5834" y="3355"/>
                  </a:lnTo>
                  <a:lnTo>
                    <a:pt x="5775" y="3236"/>
                  </a:lnTo>
                  <a:lnTo>
                    <a:pt x="5894" y="3224"/>
                  </a:lnTo>
                  <a:close/>
                  <a:moveTo>
                    <a:pt x="6501" y="3581"/>
                  </a:moveTo>
                  <a:lnTo>
                    <a:pt x="6560" y="3701"/>
                  </a:lnTo>
                  <a:lnTo>
                    <a:pt x="6691" y="3605"/>
                  </a:lnTo>
                  <a:lnTo>
                    <a:pt x="6787" y="3653"/>
                  </a:lnTo>
                  <a:lnTo>
                    <a:pt x="6632" y="3748"/>
                  </a:lnTo>
                  <a:lnTo>
                    <a:pt x="6846" y="3772"/>
                  </a:lnTo>
                  <a:lnTo>
                    <a:pt x="6834" y="3831"/>
                  </a:lnTo>
                  <a:lnTo>
                    <a:pt x="6632" y="3808"/>
                  </a:lnTo>
                  <a:lnTo>
                    <a:pt x="6691" y="3915"/>
                  </a:lnTo>
                  <a:lnTo>
                    <a:pt x="6572" y="3939"/>
                  </a:lnTo>
                  <a:lnTo>
                    <a:pt x="6513" y="3820"/>
                  </a:lnTo>
                  <a:lnTo>
                    <a:pt x="6370" y="3903"/>
                  </a:lnTo>
                  <a:lnTo>
                    <a:pt x="6275" y="3867"/>
                  </a:lnTo>
                  <a:lnTo>
                    <a:pt x="6429" y="3784"/>
                  </a:lnTo>
                  <a:lnTo>
                    <a:pt x="6215" y="3760"/>
                  </a:lnTo>
                  <a:lnTo>
                    <a:pt x="6251" y="3689"/>
                  </a:lnTo>
                  <a:lnTo>
                    <a:pt x="6441" y="3712"/>
                  </a:lnTo>
                  <a:lnTo>
                    <a:pt x="6382" y="3593"/>
                  </a:lnTo>
                  <a:lnTo>
                    <a:pt x="6501" y="3581"/>
                  </a:lnTo>
                  <a:close/>
                  <a:moveTo>
                    <a:pt x="710" y="1"/>
                  </a:moveTo>
                  <a:cubicBezTo>
                    <a:pt x="542" y="1"/>
                    <a:pt x="375" y="39"/>
                    <a:pt x="250" y="117"/>
                  </a:cubicBezTo>
                  <a:cubicBezTo>
                    <a:pt x="0" y="260"/>
                    <a:pt x="0" y="498"/>
                    <a:pt x="250" y="653"/>
                  </a:cubicBezTo>
                  <a:lnTo>
                    <a:pt x="6537" y="4284"/>
                  </a:lnTo>
                  <a:cubicBezTo>
                    <a:pt x="6662" y="4355"/>
                    <a:pt x="6828" y="4391"/>
                    <a:pt x="6995" y="4391"/>
                  </a:cubicBezTo>
                  <a:cubicBezTo>
                    <a:pt x="7162" y="4391"/>
                    <a:pt x="7328" y="4355"/>
                    <a:pt x="7453" y="4284"/>
                  </a:cubicBezTo>
                  <a:cubicBezTo>
                    <a:pt x="7703" y="4129"/>
                    <a:pt x="7703" y="3891"/>
                    <a:pt x="7453" y="3748"/>
                  </a:cubicBezTo>
                  <a:lnTo>
                    <a:pt x="1179" y="117"/>
                  </a:lnTo>
                  <a:cubicBezTo>
                    <a:pt x="1048" y="39"/>
                    <a:pt x="878" y="1"/>
                    <a:pt x="71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0"/>
            <p:cNvSpPr/>
            <p:nvPr/>
          </p:nvSpPr>
          <p:spPr>
            <a:xfrm>
              <a:off x="4393684" y="2862224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86" y="0"/>
                  </a:moveTo>
                  <a:lnTo>
                    <a:pt x="167" y="36"/>
                  </a:lnTo>
                  <a:lnTo>
                    <a:pt x="227" y="143"/>
                  </a:lnTo>
                  <a:lnTo>
                    <a:pt x="36" y="107"/>
                  </a:lnTo>
                  <a:lnTo>
                    <a:pt x="0" y="179"/>
                  </a:lnTo>
                  <a:lnTo>
                    <a:pt x="191" y="214"/>
                  </a:lnTo>
                  <a:lnTo>
                    <a:pt x="60" y="286"/>
                  </a:lnTo>
                  <a:lnTo>
                    <a:pt x="131" y="345"/>
                  </a:lnTo>
                  <a:lnTo>
                    <a:pt x="286" y="262"/>
                  </a:lnTo>
                  <a:lnTo>
                    <a:pt x="334" y="381"/>
                  </a:lnTo>
                  <a:lnTo>
                    <a:pt x="453" y="357"/>
                  </a:lnTo>
                  <a:lnTo>
                    <a:pt x="405" y="238"/>
                  </a:lnTo>
                  <a:lnTo>
                    <a:pt x="596" y="274"/>
                  </a:lnTo>
                  <a:lnTo>
                    <a:pt x="631" y="214"/>
                  </a:lnTo>
                  <a:lnTo>
                    <a:pt x="417" y="167"/>
                  </a:lnTo>
                  <a:lnTo>
                    <a:pt x="572" y="95"/>
                  </a:lnTo>
                  <a:lnTo>
                    <a:pt x="477" y="48"/>
                  </a:lnTo>
                  <a:lnTo>
                    <a:pt x="346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0"/>
            <p:cNvSpPr/>
            <p:nvPr/>
          </p:nvSpPr>
          <p:spPr>
            <a:xfrm>
              <a:off x="4411253" y="2872765"/>
              <a:ext cx="18661" cy="10571"/>
            </a:xfrm>
            <a:custGeom>
              <a:avLst/>
              <a:gdLst/>
              <a:ahLst/>
              <a:cxnLst/>
              <a:rect l="l" t="t" r="r" b="b"/>
              <a:pathLst>
                <a:path w="632" h="358" extrusionOk="0">
                  <a:moveTo>
                    <a:pt x="286" y="0"/>
                  </a:moveTo>
                  <a:lnTo>
                    <a:pt x="167" y="24"/>
                  </a:lnTo>
                  <a:lnTo>
                    <a:pt x="227" y="143"/>
                  </a:lnTo>
                  <a:lnTo>
                    <a:pt x="36" y="96"/>
                  </a:lnTo>
                  <a:lnTo>
                    <a:pt x="1" y="167"/>
                  </a:lnTo>
                  <a:lnTo>
                    <a:pt x="191" y="203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8"/>
                  </a:lnTo>
                  <a:lnTo>
                    <a:pt x="346" y="357"/>
                  </a:lnTo>
                  <a:lnTo>
                    <a:pt x="465" y="346"/>
                  </a:lnTo>
                  <a:lnTo>
                    <a:pt x="405" y="227"/>
                  </a:lnTo>
                  <a:lnTo>
                    <a:pt x="596" y="262"/>
                  </a:lnTo>
                  <a:lnTo>
                    <a:pt x="632" y="203"/>
                  </a:lnTo>
                  <a:lnTo>
                    <a:pt x="417" y="167"/>
                  </a:lnTo>
                  <a:lnTo>
                    <a:pt x="572" y="84"/>
                  </a:lnTo>
                  <a:lnTo>
                    <a:pt x="477" y="36"/>
                  </a:lnTo>
                  <a:lnTo>
                    <a:pt x="346" y="107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0"/>
            <p:cNvSpPr/>
            <p:nvPr/>
          </p:nvSpPr>
          <p:spPr>
            <a:xfrm>
              <a:off x="4428822" y="2882952"/>
              <a:ext cx="19016" cy="10571"/>
            </a:xfrm>
            <a:custGeom>
              <a:avLst/>
              <a:gdLst/>
              <a:ahLst/>
              <a:cxnLst/>
              <a:rect l="l" t="t" r="r" b="b"/>
              <a:pathLst>
                <a:path w="644" h="358" extrusionOk="0">
                  <a:moveTo>
                    <a:pt x="299" y="1"/>
                  </a:moveTo>
                  <a:lnTo>
                    <a:pt x="180" y="12"/>
                  </a:lnTo>
                  <a:lnTo>
                    <a:pt x="227" y="132"/>
                  </a:lnTo>
                  <a:lnTo>
                    <a:pt x="37" y="108"/>
                  </a:lnTo>
                  <a:lnTo>
                    <a:pt x="1" y="167"/>
                  </a:lnTo>
                  <a:lnTo>
                    <a:pt x="215" y="191"/>
                  </a:lnTo>
                  <a:lnTo>
                    <a:pt x="61" y="286"/>
                  </a:lnTo>
                  <a:lnTo>
                    <a:pt x="156" y="334"/>
                  </a:lnTo>
                  <a:lnTo>
                    <a:pt x="287" y="239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6" y="227"/>
                  </a:lnTo>
                  <a:lnTo>
                    <a:pt x="596" y="274"/>
                  </a:lnTo>
                  <a:lnTo>
                    <a:pt x="644" y="191"/>
                  </a:lnTo>
                  <a:lnTo>
                    <a:pt x="430" y="167"/>
                  </a:lnTo>
                  <a:lnTo>
                    <a:pt x="572" y="72"/>
                  </a:lnTo>
                  <a:lnTo>
                    <a:pt x="489" y="36"/>
                  </a:lnTo>
                  <a:lnTo>
                    <a:pt x="346" y="120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0"/>
            <p:cNvSpPr/>
            <p:nvPr/>
          </p:nvSpPr>
          <p:spPr>
            <a:xfrm>
              <a:off x="4446420" y="2893139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1"/>
                  </a:moveTo>
                  <a:lnTo>
                    <a:pt x="179" y="13"/>
                  </a:lnTo>
                  <a:lnTo>
                    <a:pt x="238" y="132"/>
                  </a:lnTo>
                  <a:lnTo>
                    <a:pt x="36" y="108"/>
                  </a:lnTo>
                  <a:lnTo>
                    <a:pt x="0" y="168"/>
                  </a:lnTo>
                  <a:lnTo>
                    <a:pt x="215" y="191"/>
                  </a:lnTo>
                  <a:lnTo>
                    <a:pt x="60" y="287"/>
                  </a:lnTo>
                  <a:lnTo>
                    <a:pt x="155" y="322"/>
                  </a:lnTo>
                  <a:lnTo>
                    <a:pt x="298" y="251"/>
                  </a:lnTo>
                  <a:lnTo>
                    <a:pt x="346" y="370"/>
                  </a:lnTo>
                  <a:lnTo>
                    <a:pt x="465" y="346"/>
                  </a:lnTo>
                  <a:lnTo>
                    <a:pt x="405" y="239"/>
                  </a:lnTo>
                  <a:lnTo>
                    <a:pt x="608" y="263"/>
                  </a:lnTo>
                  <a:lnTo>
                    <a:pt x="643" y="191"/>
                  </a:lnTo>
                  <a:lnTo>
                    <a:pt x="429" y="168"/>
                  </a:lnTo>
                  <a:lnTo>
                    <a:pt x="584" y="84"/>
                  </a:lnTo>
                  <a:lnTo>
                    <a:pt x="488" y="25"/>
                  </a:lnTo>
                  <a:lnTo>
                    <a:pt x="346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0"/>
            <p:cNvSpPr/>
            <p:nvPr/>
          </p:nvSpPr>
          <p:spPr>
            <a:xfrm>
              <a:off x="4464344" y="2903356"/>
              <a:ext cx="18661" cy="10925"/>
            </a:xfrm>
            <a:custGeom>
              <a:avLst/>
              <a:gdLst/>
              <a:ahLst/>
              <a:cxnLst/>
              <a:rect l="l" t="t" r="r" b="b"/>
              <a:pathLst>
                <a:path w="632" h="370" extrusionOk="0">
                  <a:moveTo>
                    <a:pt x="286" y="0"/>
                  </a:moveTo>
                  <a:lnTo>
                    <a:pt x="167" y="12"/>
                  </a:lnTo>
                  <a:lnTo>
                    <a:pt x="227" y="131"/>
                  </a:lnTo>
                  <a:lnTo>
                    <a:pt x="36" y="95"/>
                  </a:lnTo>
                  <a:lnTo>
                    <a:pt x="1" y="179"/>
                  </a:lnTo>
                  <a:lnTo>
                    <a:pt x="203" y="203"/>
                  </a:lnTo>
                  <a:lnTo>
                    <a:pt x="60" y="274"/>
                  </a:lnTo>
                  <a:lnTo>
                    <a:pt x="143" y="334"/>
                  </a:lnTo>
                  <a:lnTo>
                    <a:pt x="286" y="250"/>
                  </a:lnTo>
                  <a:lnTo>
                    <a:pt x="334" y="369"/>
                  </a:lnTo>
                  <a:lnTo>
                    <a:pt x="453" y="357"/>
                  </a:lnTo>
                  <a:lnTo>
                    <a:pt x="405" y="238"/>
                  </a:lnTo>
                  <a:lnTo>
                    <a:pt x="596" y="262"/>
                  </a:lnTo>
                  <a:lnTo>
                    <a:pt x="632" y="191"/>
                  </a:lnTo>
                  <a:lnTo>
                    <a:pt x="417" y="155"/>
                  </a:lnTo>
                  <a:lnTo>
                    <a:pt x="572" y="83"/>
                  </a:lnTo>
                  <a:lnTo>
                    <a:pt x="477" y="36"/>
                  </a:lnTo>
                  <a:lnTo>
                    <a:pt x="346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0"/>
            <p:cNvSpPr/>
            <p:nvPr/>
          </p:nvSpPr>
          <p:spPr>
            <a:xfrm>
              <a:off x="4481912" y="2913188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87" y="1"/>
                  </a:moveTo>
                  <a:lnTo>
                    <a:pt x="168" y="36"/>
                  </a:lnTo>
                  <a:lnTo>
                    <a:pt x="227" y="143"/>
                  </a:lnTo>
                  <a:lnTo>
                    <a:pt x="37" y="108"/>
                  </a:lnTo>
                  <a:lnTo>
                    <a:pt x="1" y="179"/>
                  </a:lnTo>
                  <a:lnTo>
                    <a:pt x="203" y="215"/>
                  </a:lnTo>
                  <a:lnTo>
                    <a:pt x="60" y="286"/>
                  </a:lnTo>
                  <a:lnTo>
                    <a:pt x="144" y="346"/>
                  </a:lnTo>
                  <a:lnTo>
                    <a:pt x="287" y="262"/>
                  </a:lnTo>
                  <a:lnTo>
                    <a:pt x="346" y="382"/>
                  </a:lnTo>
                  <a:lnTo>
                    <a:pt x="465" y="358"/>
                  </a:lnTo>
                  <a:lnTo>
                    <a:pt x="406" y="239"/>
                  </a:lnTo>
                  <a:lnTo>
                    <a:pt x="596" y="274"/>
                  </a:lnTo>
                  <a:lnTo>
                    <a:pt x="632" y="215"/>
                  </a:lnTo>
                  <a:lnTo>
                    <a:pt x="418" y="179"/>
                  </a:lnTo>
                  <a:lnTo>
                    <a:pt x="572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0"/>
            <p:cNvSpPr/>
            <p:nvPr/>
          </p:nvSpPr>
          <p:spPr>
            <a:xfrm>
              <a:off x="4499511" y="2923730"/>
              <a:ext cx="18661" cy="10571"/>
            </a:xfrm>
            <a:custGeom>
              <a:avLst/>
              <a:gdLst/>
              <a:ahLst/>
              <a:cxnLst/>
              <a:rect l="l" t="t" r="r" b="b"/>
              <a:pathLst>
                <a:path w="632" h="358" extrusionOk="0">
                  <a:moveTo>
                    <a:pt x="298" y="1"/>
                  </a:moveTo>
                  <a:lnTo>
                    <a:pt x="167" y="25"/>
                  </a:lnTo>
                  <a:lnTo>
                    <a:pt x="226" y="144"/>
                  </a:lnTo>
                  <a:lnTo>
                    <a:pt x="36" y="96"/>
                  </a:lnTo>
                  <a:lnTo>
                    <a:pt x="0" y="167"/>
                  </a:lnTo>
                  <a:lnTo>
                    <a:pt x="214" y="203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9"/>
                  </a:lnTo>
                  <a:lnTo>
                    <a:pt x="345" y="358"/>
                  </a:lnTo>
                  <a:lnTo>
                    <a:pt x="464" y="346"/>
                  </a:lnTo>
                  <a:lnTo>
                    <a:pt x="405" y="227"/>
                  </a:lnTo>
                  <a:lnTo>
                    <a:pt x="405" y="227"/>
                  </a:lnTo>
                  <a:lnTo>
                    <a:pt x="595" y="275"/>
                  </a:lnTo>
                  <a:lnTo>
                    <a:pt x="631" y="203"/>
                  </a:lnTo>
                  <a:lnTo>
                    <a:pt x="441" y="167"/>
                  </a:lnTo>
                  <a:lnTo>
                    <a:pt x="572" y="84"/>
                  </a:lnTo>
                  <a:lnTo>
                    <a:pt x="500" y="36"/>
                  </a:lnTo>
                  <a:lnTo>
                    <a:pt x="345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0"/>
            <p:cNvSpPr/>
            <p:nvPr/>
          </p:nvSpPr>
          <p:spPr>
            <a:xfrm>
              <a:off x="4517080" y="2933917"/>
              <a:ext cx="19016" cy="10955"/>
            </a:xfrm>
            <a:custGeom>
              <a:avLst/>
              <a:gdLst/>
              <a:ahLst/>
              <a:cxnLst/>
              <a:rect l="l" t="t" r="r" b="b"/>
              <a:pathLst>
                <a:path w="644" h="371" extrusionOk="0">
                  <a:moveTo>
                    <a:pt x="298" y="1"/>
                  </a:moveTo>
                  <a:lnTo>
                    <a:pt x="179" y="13"/>
                  </a:lnTo>
                  <a:lnTo>
                    <a:pt x="239" y="132"/>
                  </a:lnTo>
                  <a:lnTo>
                    <a:pt x="36" y="108"/>
                  </a:lnTo>
                  <a:lnTo>
                    <a:pt x="0" y="168"/>
                  </a:lnTo>
                  <a:lnTo>
                    <a:pt x="215" y="191"/>
                  </a:lnTo>
                  <a:lnTo>
                    <a:pt x="60" y="287"/>
                  </a:lnTo>
                  <a:lnTo>
                    <a:pt x="155" y="334"/>
                  </a:lnTo>
                  <a:lnTo>
                    <a:pt x="286" y="251"/>
                  </a:lnTo>
                  <a:lnTo>
                    <a:pt x="346" y="370"/>
                  </a:lnTo>
                  <a:lnTo>
                    <a:pt x="465" y="346"/>
                  </a:lnTo>
                  <a:lnTo>
                    <a:pt x="405" y="239"/>
                  </a:lnTo>
                  <a:lnTo>
                    <a:pt x="620" y="275"/>
                  </a:lnTo>
                  <a:lnTo>
                    <a:pt x="643" y="191"/>
                  </a:lnTo>
                  <a:lnTo>
                    <a:pt x="441" y="168"/>
                  </a:lnTo>
                  <a:lnTo>
                    <a:pt x="584" y="96"/>
                  </a:lnTo>
                  <a:lnTo>
                    <a:pt x="501" y="37"/>
                  </a:lnTo>
                  <a:lnTo>
                    <a:pt x="346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0"/>
            <p:cNvSpPr/>
            <p:nvPr/>
          </p:nvSpPr>
          <p:spPr>
            <a:xfrm>
              <a:off x="4534649" y="2944133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39" y="131"/>
                  </a:lnTo>
                  <a:lnTo>
                    <a:pt x="48" y="107"/>
                  </a:lnTo>
                  <a:lnTo>
                    <a:pt x="1" y="179"/>
                  </a:lnTo>
                  <a:lnTo>
                    <a:pt x="215" y="203"/>
                  </a:lnTo>
                  <a:lnTo>
                    <a:pt x="60" y="286"/>
                  </a:lnTo>
                  <a:lnTo>
                    <a:pt x="156" y="322"/>
                  </a:lnTo>
                  <a:lnTo>
                    <a:pt x="298" y="250"/>
                  </a:lnTo>
                  <a:lnTo>
                    <a:pt x="346" y="369"/>
                  </a:lnTo>
                  <a:lnTo>
                    <a:pt x="465" y="357"/>
                  </a:lnTo>
                  <a:lnTo>
                    <a:pt x="417" y="238"/>
                  </a:lnTo>
                  <a:lnTo>
                    <a:pt x="620" y="262"/>
                  </a:lnTo>
                  <a:lnTo>
                    <a:pt x="644" y="191"/>
                  </a:lnTo>
                  <a:lnTo>
                    <a:pt x="441" y="167"/>
                  </a:lnTo>
                  <a:lnTo>
                    <a:pt x="584" y="84"/>
                  </a:lnTo>
                  <a:lnTo>
                    <a:pt x="501" y="48"/>
                  </a:lnTo>
                  <a:lnTo>
                    <a:pt x="358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0"/>
            <p:cNvSpPr/>
            <p:nvPr/>
          </p:nvSpPr>
          <p:spPr>
            <a:xfrm>
              <a:off x="4552926" y="2954320"/>
              <a:ext cx="18307" cy="10925"/>
            </a:xfrm>
            <a:custGeom>
              <a:avLst/>
              <a:gdLst/>
              <a:ahLst/>
              <a:cxnLst/>
              <a:rect l="l" t="t" r="r" b="b"/>
              <a:pathLst>
                <a:path w="620" h="370" extrusionOk="0">
                  <a:moveTo>
                    <a:pt x="275" y="1"/>
                  </a:moveTo>
                  <a:lnTo>
                    <a:pt x="156" y="24"/>
                  </a:lnTo>
                  <a:lnTo>
                    <a:pt x="215" y="132"/>
                  </a:lnTo>
                  <a:lnTo>
                    <a:pt x="25" y="96"/>
                  </a:lnTo>
                  <a:lnTo>
                    <a:pt x="1" y="179"/>
                  </a:lnTo>
                  <a:lnTo>
                    <a:pt x="191" y="203"/>
                  </a:lnTo>
                  <a:lnTo>
                    <a:pt x="60" y="274"/>
                  </a:lnTo>
                  <a:lnTo>
                    <a:pt x="132" y="334"/>
                  </a:lnTo>
                  <a:lnTo>
                    <a:pt x="275" y="251"/>
                  </a:lnTo>
                  <a:lnTo>
                    <a:pt x="334" y="370"/>
                  </a:lnTo>
                  <a:lnTo>
                    <a:pt x="453" y="358"/>
                  </a:lnTo>
                  <a:lnTo>
                    <a:pt x="394" y="239"/>
                  </a:lnTo>
                  <a:lnTo>
                    <a:pt x="596" y="262"/>
                  </a:lnTo>
                  <a:lnTo>
                    <a:pt x="620" y="203"/>
                  </a:lnTo>
                  <a:lnTo>
                    <a:pt x="418" y="179"/>
                  </a:lnTo>
                  <a:lnTo>
                    <a:pt x="560" y="84"/>
                  </a:lnTo>
                  <a:lnTo>
                    <a:pt x="477" y="36"/>
                  </a:lnTo>
                  <a:lnTo>
                    <a:pt x="334" y="12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0"/>
            <p:cNvSpPr/>
            <p:nvPr/>
          </p:nvSpPr>
          <p:spPr>
            <a:xfrm>
              <a:off x="4321962" y="2875659"/>
              <a:ext cx="227834" cy="129655"/>
            </a:xfrm>
            <a:custGeom>
              <a:avLst/>
              <a:gdLst/>
              <a:ahLst/>
              <a:cxnLst/>
              <a:rect l="l" t="t" r="r" b="b"/>
              <a:pathLst>
                <a:path w="7716" h="4391" extrusionOk="0">
                  <a:moveTo>
                    <a:pt x="1120" y="462"/>
                  </a:moveTo>
                  <a:lnTo>
                    <a:pt x="1179" y="581"/>
                  </a:lnTo>
                  <a:lnTo>
                    <a:pt x="1310" y="486"/>
                  </a:lnTo>
                  <a:lnTo>
                    <a:pt x="1405" y="533"/>
                  </a:lnTo>
                  <a:lnTo>
                    <a:pt x="1251" y="617"/>
                  </a:lnTo>
                  <a:lnTo>
                    <a:pt x="1465" y="652"/>
                  </a:lnTo>
                  <a:lnTo>
                    <a:pt x="1429" y="724"/>
                  </a:lnTo>
                  <a:lnTo>
                    <a:pt x="1239" y="700"/>
                  </a:lnTo>
                  <a:lnTo>
                    <a:pt x="1298" y="819"/>
                  </a:lnTo>
                  <a:lnTo>
                    <a:pt x="1191" y="831"/>
                  </a:lnTo>
                  <a:lnTo>
                    <a:pt x="1132" y="712"/>
                  </a:lnTo>
                  <a:lnTo>
                    <a:pt x="989" y="795"/>
                  </a:lnTo>
                  <a:lnTo>
                    <a:pt x="893" y="760"/>
                  </a:lnTo>
                  <a:lnTo>
                    <a:pt x="1048" y="664"/>
                  </a:lnTo>
                  <a:lnTo>
                    <a:pt x="834" y="640"/>
                  </a:lnTo>
                  <a:lnTo>
                    <a:pt x="870" y="557"/>
                  </a:lnTo>
                  <a:lnTo>
                    <a:pt x="1060" y="593"/>
                  </a:lnTo>
                  <a:lnTo>
                    <a:pt x="1001" y="474"/>
                  </a:lnTo>
                  <a:lnTo>
                    <a:pt x="1120" y="462"/>
                  </a:lnTo>
                  <a:close/>
                  <a:moveTo>
                    <a:pt x="1715" y="831"/>
                  </a:moveTo>
                  <a:lnTo>
                    <a:pt x="1775" y="950"/>
                  </a:lnTo>
                  <a:lnTo>
                    <a:pt x="1905" y="855"/>
                  </a:lnTo>
                  <a:lnTo>
                    <a:pt x="2001" y="902"/>
                  </a:lnTo>
                  <a:lnTo>
                    <a:pt x="1846" y="998"/>
                  </a:lnTo>
                  <a:lnTo>
                    <a:pt x="2060" y="1021"/>
                  </a:lnTo>
                  <a:lnTo>
                    <a:pt x="2025" y="1093"/>
                  </a:lnTo>
                  <a:lnTo>
                    <a:pt x="1834" y="1069"/>
                  </a:lnTo>
                  <a:lnTo>
                    <a:pt x="1894" y="1188"/>
                  </a:lnTo>
                  <a:lnTo>
                    <a:pt x="1786" y="1188"/>
                  </a:lnTo>
                  <a:lnTo>
                    <a:pt x="1727" y="1069"/>
                  </a:lnTo>
                  <a:lnTo>
                    <a:pt x="1584" y="1152"/>
                  </a:lnTo>
                  <a:lnTo>
                    <a:pt x="1489" y="1117"/>
                  </a:lnTo>
                  <a:lnTo>
                    <a:pt x="1644" y="1033"/>
                  </a:lnTo>
                  <a:lnTo>
                    <a:pt x="1429" y="1010"/>
                  </a:lnTo>
                  <a:lnTo>
                    <a:pt x="1465" y="938"/>
                  </a:lnTo>
                  <a:lnTo>
                    <a:pt x="1655" y="962"/>
                  </a:lnTo>
                  <a:lnTo>
                    <a:pt x="1596" y="843"/>
                  </a:lnTo>
                  <a:lnTo>
                    <a:pt x="1715" y="831"/>
                  </a:lnTo>
                  <a:close/>
                  <a:moveTo>
                    <a:pt x="2310" y="1176"/>
                  </a:moveTo>
                  <a:lnTo>
                    <a:pt x="2370" y="1295"/>
                  </a:lnTo>
                  <a:lnTo>
                    <a:pt x="2501" y="1200"/>
                  </a:lnTo>
                  <a:lnTo>
                    <a:pt x="2596" y="1248"/>
                  </a:lnTo>
                  <a:lnTo>
                    <a:pt x="2441" y="1331"/>
                  </a:lnTo>
                  <a:lnTo>
                    <a:pt x="2656" y="1367"/>
                  </a:lnTo>
                  <a:lnTo>
                    <a:pt x="2620" y="1438"/>
                  </a:lnTo>
                  <a:lnTo>
                    <a:pt x="2429" y="1414"/>
                  </a:lnTo>
                  <a:lnTo>
                    <a:pt x="2489" y="1533"/>
                  </a:lnTo>
                  <a:lnTo>
                    <a:pt x="2382" y="1533"/>
                  </a:lnTo>
                  <a:lnTo>
                    <a:pt x="2322" y="1414"/>
                  </a:lnTo>
                  <a:lnTo>
                    <a:pt x="2179" y="1498"/>
                  </a:lnTo>
                  <a:lnTo>
                    <a:pt x="2084" y="1450"/>
                  </a:lnTo>
                  <a:lnTo>
                    <a:pt x="2239" y="1379"/>
                  </a:lnTo>
                  <a:lnTo>
                    <a:pt x="2025" y="1355"/>
                  </a:lnTo>
                  <a:lnTo>
                    <a:pt x="2060" y="1272"/>
                  </a:lnTo>
                  <a:lnTo>
                    <a:pt x="2251" y="1307"/>
                  </a:lnTo>
                  <a:lnTo>
                    <a:pt x="2191" y="1188"/>
                  </a:lnTo>
                  <a:lnTo>
                    <a:pt x="2310" y="1176"/>
                  </a:lnTo>
                  <a:close/>
                  <a:moveTo>
                    <a:pt x="2918" y="1498"/>
                  </a:moveTo>
                  <a:lnTo>
                    <a:pt x="2977" y="1617"/>
                  </a:lnTo>
                  <a:lnTo>
                    <a:pt x="3120" y="1533"/>
                  </a:lnTo>
                  <a:lnTo>
                    <a:pt x="3203" y="1569"/>
                  </a:lnTo>
                  <a:lnTo>
                    <a:pt x="3060" y="1664"/>
                  </a:lnTo>
                  <a:lnTo>
                    <a:pt x="3263" y="1688"/>
                  </a:lnTo>
                  <a:lnTo>
                    <a:pt x="3227" y="1772"/>
                  </a:lnTo>
                  <a:lnTo>
                    <a:pt x="3037" y="1736"/>
                  </a:lnTo>
                  <a:lnTo>
                    <a:pt x="3096" y="1855"/>
                  </a:lnTo>
                  <a:lnTo>
                    <a:pt x="3001" y="1867"/>
                  </a:lnTo>
                  <a:lnTo>
                    <a:pt x="2941" y="1748"/>
                  </a:lnTo>
                  <a:lnTo>
                    <a:pt x="2787" y="1843"/>
                  </a:lnTo>
                  <a:lnTo>
                    <a:pt x="2703" y="1795"/>
                  </a:lnTo>
                  <a:lnTo>
                    <a:pt x="2846" y="1712"/>
                  </a:lnTo>
                  <a:lnTo>
                    <a:pt x="2644" y="1676"/>
                  </a:lnTo>
                  <a:lnTo>
                    <a:pt x="2667" y="1605"/>
                  </a:lnTo>
                  <a:lnTo>
                    <a:pt x="2858" y="1629"/>
                  </a:lnTo>
                  <a:lnTo>
                    <a:pt x="2798" y="1510"/>
                  </a:lnTo>
                  <a:lnTo>
                    <a:pt x="2918" y="1498"/>
                  </a:lnTo>
                  <a:close/>
                  <a:moveTo>
                    <a:pt x="3513" y="1843"/>
                  </a:moveTo>
                  <a:lnTo>
                    <a:pt x="3572" y="1962"/>
                  </a:lnTo>
                  <a:lnTo>
                    <a:pt x="3715" y="1867"/>
                  </a:lnTo>
                  <a:lnTo>
                    <a:pt x="3799" y="1914"/>
                  </a:lnTo>
                  <a:lnTo>
                    <a:pt x="3656" y="2010"/>
                  </a:lnTo>
                  <a:lnTo>
                    <a:pt x="3858" y="2034"/>
                  </a:lnTo>
                  <a:lnTo>
                    <a:pt x="3822" y="2105"/>
                  </a:lnTo>
                  <a:lnTo>
                    <a:pt x="3632" y="2081"/>
                  </a:lnTo>
                  <a:lnTo>
                    <a:pt x="3632" y="2081"/>
                  </a:lnTo>
                  <a:lnTo>
                    <a:pt x="3691" y="2200"/>
                  </a:lnTo>
                  <a:lnTo>
                    <a:pt x="3596" y="2212"/>
                  </a:lnTo>
                  <a:lnTo>
                    <a:pt x="3537" y="2093"/>
                  </a:lnTo>
                  <a:lnTo>
                    <a:pt x="3382" y="2188"/>
                  </a:lnTo>
                  <a:lnTo>
                    <a:pt x="3299" y="2141"/>
                  </a:lnTo>
                  <a:lnTo>
                    <a:pt x="3441" y="2045"/>
                  </a:lnTo>
                  <a:lnTo>
                    <a:pt x="3239" y="2022"/>
                  </a:lnTo>
                  <a:lnTo>
                    <a:pt x="3263" y="1950"/>
                  </a:lnTo>
                  <a:lnTo>
                    <a:pt x="3453" y="1974"/>
                  </a:lnTo>
                  <a:lnTo>
                    <a:pt x="3394" y="1855"/>
                  </a:lnTo>
                  <a:lnTo>
                    <a:pt x="3513" y="1843"/>
                  </a:lnTo>
                  <a:close/>
                  <a:moveTo>
                    <a:pt x="4108" y="2212"/>
                  </a:moveTo>
                  <a:lnTo>
                    <a:pt x="4168" y="2331"/>
                  </a:lnTo>
                  <a:lnTo>
                    <a:pt x="4311" y="2248"/>
                  </a:lnTo>
                  <a:lnTo>
                    <a:pt x="4394" y="2284"/>
                  </a:lnTo>
                  <a:lnTo>
                    <a:pt x="4251" y="2379"/>
                  </a:lnTo>
                  <a:lnTo>
                    <a:pt x="4453" y="2403"/>
                  </a:lnTo>
                  <a:lnTo>
                    <a:pt x="4418" y="2486"/>
                  </a:lnTo>
                  <a:lnTo>
                    <a:pt x="4227" y="2450"/>
                  </a:lnTo>
                  <a:lnTo>
                    <a:pt x="4287" y="2569"/>
                  </a:lnTo>
                  <a:lnTo>
                    <a:pt x="4191" y="2569"/>
                  </a:lnTo>
                  <a:lnTo>
                    <a:pt x="4132" y="2450"/>
                  </a:lnTo>
                  <a:lnTo>
                    <a:pt x="3977" y="2545"/>
                  </a:lnTo>
                  <a:lnTo>
                    <a:pt x="3894" y="2498"/>
                  </a:lnTo>
                  <a:lnTo>
                    <a:pt x="4037" y="2426"/>
                  </a:lnTo>
                  <a:lnTo>
                    <a:pt x="3834" y="2391"/>
                  </a:lnTo>
                  <a:lnTo>
                    <a:pt x="3858" y="2319"/>
                  </a:lnTo>
                  <a:lnTo>
                    <a:pt x="4049" y="2343"/>
                  </a:lnTo>
                  <a:lnTo>
                    <a:pt x="3989" y="2224"/>
                  </a:lnTo>
                  <a:lnTo>
                    <a:pt x="4108" y="2212"/>
                  </a:lnTo>
                  <a:close/>
                  <a:moveTo>
                    <a:pt x="4703" y="2557"/>
                  </a:moveTo>
                  <a:lnTo>
                    <a:pt x="4763" y="2676"/>
                  </a:lnTo>
                  <a:lnTo>
                    <a:pt x="4906" y="2581"/>
                  </a:lnTo>
                  <a:lnTo>
                    <a:pt x="4989" y="2629"/>
                  </a:lnTo>
                  <a:lnTo>
                    <a:pt x="4846" y="2724"/>
                  </a:lnTo>
                  <a:lnTo>
                    <a:pt x="5049" y="2748"/>
                  </a:lnTo>
                  <a:lnTo>
                    <a:pt x="5013" y="2819"/>
                  </a:lnTo>
                  <a:lnTo>
                    <a:pt x="4823" y="2796"/>
                  </a:lnTo>
                  <a:lnTo>
                    <a:pt x="4882" y="2915"/>
                  </a:lnTo>
                  <a:lnTo>
                    <a:pt x="4787" y="2915"/>
                  </a:lnTo>
                  <a:lnTo>
                    <a:pt x="4727" y="2796"/>
                  </a:lnTo>
                  <a:lnTo>
                    <a:pt x="4572" y="2879"/>
                  </a:lnTo>
                  <a:lnTo>
                    <a:pt x="4489" y="2843"/>
                  </a:lnTo>
                  <a:lnTo>
                    <a:pt x="4632" y="2760"/>
                  </a:lnTo>
                  <a:lnTo>
                    <a:pt x="4430" y="2736"/>
                  </a:lnTo>
                  <a:lnTo>
                    <a:pt x="4453" y="2665"/>
                  </a:lnTo>
                  <a:lnTo>
                    <a:pt x="4644" y="2688"/>
                  </a:lnTo>
                  <a:lnTo>
                    <a:pt x="4584" y="2569"/>
                  </a:lnTo>
                  <a:lnTo>
                    <a:pt x="4703" y="2557"/>
                  </a:lnTo>
                  <a:close/>
                  <a:moveTo>
                    <a:pt x="5299" y="2879"/>
                  </a:moveTo>
                  <a:lnTo>
                    <a:pt x="5358" y="2998"/>
                  </a:lnTo>
                  <a:lnTo>
                    <a:pt x="5501" y="2915"/>
                  </a:lnTo>
                  <a:lnTo>
                    <a:pt x="5585" y="2962"/>
                  </a:lnTo>
                  <a:lnTo>
                    <a:pt x="5442" y="3046"/>
                  </a:lnTo>
                  <a:lnTo>
                    <a:pt x="5644" y="3081"/>
                  </a:lnTo>
                  <a:lnTo>
                    <a:pt x="5608" y="3153"/>
                  </a:lnTo>
                  <a:lnTo>
                    <a:pt x="5418" y="3117"/>
                  </a:lnTo>
                  <a:lnTo>
                    <a:pt x="5477" y="3236"/>
                  </a:lnTo>
                  <a:lnTo>
                    <a:pt x="5382" y="3260"/>
                  </a:lnTo>
                  <a:lnTo>
                    <a:pt x="5323" y="3141"/>
                  </a:lnTo>
                  <a:lnTo>
                    <a:pt x="5168" y="3224"/>
                  </a:lnTo>
                  <a:lnTo>
                    <a:pt x="5084" y="3177"/>
                  </a:lnTo>
                  <a:lnTo>
                    <a:pt x="5227" y="3093"/>
                  </a:lnTo>
                  <a:lnTo>
                    <a:pt x="5025" y="3057"/>
                  </a:lnTo>
                  <a:lnTo>
                    <a:pt x="5049" y="2986"/>
                  </a:lnTo>
                  <a:lnTo>
                    <a:pt x="5239" y="3022"/>
                  </a:lnTo>
                  <a:lnTo>
                    <a:pt x="5180" y="2903"/>
                  </a:lnTo>
                  <a:lnTo>
                    <a:pt x="5299" y="2879"/>
                  </a:lnTo>
                  <a:close/>
                  <a:moveTo>
                    <a:pt x="5918" y="3224"/>
                  </a:moveTo>
                  <a:lnTo>
                    <a:pt x="5977" y="3343"/>
                  </a:lnTo>
                  <a:lnTo>
                    <a:pt x="6108" y="3260"/>
                  </a:lnTo>
                  <a:lnTo>
                    <a:pt x="6192" y="3296"/>
                  </a:lnTo>
                  <a:lnTo>
                    <a:pt x="6049" y="3391"/>
                  </a:lnTo>
                  <a:lnTo>
                    <a:pt x="6251" y="3415"/>
                  </a:lnTo>
                  <a:lnTo>
                    <a:pt x="6227" y="3498"/>
                  </a:lnTo>
                  <a:lnTo>
                    <a:pt x="6037" y="3462"/>
                  </a:lnTo>
                  <a:lnTo>
                    <a:pt x="6096" y="3581"/>
                  </a:lnTo>
                  <a:lnTo>
                    <a:pt x="5989" y="3593"/>
                  </a:lnTo>
                  <a:lnTo>
                    <a:pt x="5930" y="3474"/>
                  </a:lnTo>
                  <a:lnTo>
                    <a:pt x="5775" y="3569"/>
                  </a:lnTo>
                  <a:lnTo>
                    <a:pt x="5692" y="3522"/>
                  </a:lnTo>
                  <a:lnTo>
                    <a:pt x="5835" y="3438"/>
                  </a:lnTo>
                  <a:lnTo>
                    <a:pt x="5632" y="3403"/>
                  </a:lnTo>
                  <a:lnTo>
                    <a:pt x="5656" y="3331"/>
                  </a:lnTo>
                  <a:lnTo>
                    <a:pt x="5858" y="3355"/>
                  </a:lnTo>
                  <a:lnTo>
                    <a:pt x="5799" y="3236"/>
                  </a:lnTo>
                  <a:lnTo>
                    <a:pt x="5918" y="3224"/>
                  </a:lnTo>
                  <a:close/>
                  <a:moveTo>
                    <a:pt x="6525" y="3581"/>
                  </a:moveTo>
                  <a:lnTo>
                    <a:pt x="6585" y="3700"/>
                  </a:lnTo>
                  <a:lnTo>
                    <a:pt x="6716" y="3617"/>
                  </a:lnTo>
                  <a:lnTo>
                    <a:pt x="6799" y="3653"/>
                  </a:lnTo>
                  <a:lnTo>
                    <a:pt x="6656" y="3748"/>
                  </a:lnTo>
                  <a:lnTo>
                    <a:pt x="6858" y="3772"/>
                  </a:lnTo>
                  <a:lnTo>
                    <a:pt x="6835" y="3855"/>
                  </a:lnTo>
                  <a:lnTo>
                    <a:pt x="6644" y="3819"/>
                  </a:lnTo>
                  <a:lnTo>
                    <a:pt x="6704" y="3939"/>
                  </a:lnTo>
                  <a:lnTo>
                    <a:pt x="6585" y="3950"/>
                  </a:lnTo>
                  <a:lnTo>
                    <a:pt x="6525" y="3831"/>
                  </a:lnTo>
                  <a:lnTo>
                    <a:pt x="6394" y="3915"/>
                  </a:lnTo>
                  <a:lnTo>
                    <a:pt x="6299" y="3867"/>
                  </a:lnTo>
                  <a:lnTo>
                    <a:pt x="6454" y="3796"/>
                  </a:lnTo>
                  <a:lnTo>
                    <a:pt x="6239" y="3760"/>
                  </a:lnTo>
                  <a:lnTo>
                    <a:pt x="6275" y="3688"/>
                  </a:lnTo>
                  <a:lnTo>
                    <a:pt x="6466" y="3712"/>
                  </a:lnTo>
                  <a:lnTo>
                    <a:pt x="6406" y="3593"/>
                  </a:lnTo>
                  <a:lnTo>
                    <a:pt x="6525" y="3581"/>
                  </a:lnTo>
                  <a:close/>
                  <a:moveTo>
                    <a:pt x="719" y="1"/>
                  </a:moveTo>
                  <a:cubicBezTo>
                    <a:pt x="551" y="1"/>
                    <a:pt x="381" y="39"/>
                    <a:pt x="251" y="117"/>
                  </a:cubicBezTo>
                  <a:cubicBezTo>
                    <a:pt x="0" y="259"/>
                    <a:pt x="0" y="498"/>
                    <a:pt x="251" y="652"/>
                  </a:cubicBezTo>
                  <a:lnTo>
                    <a:pt x="3394" y="2462"/>
                  </a:lnTo>
                  <a:lnTo>
                    <a:pt x="6537" y="4284"/>
                  </a:lnTo>
                  <a:cubicBezTo>
                    <a:pt x="6662" y="4355"/>
                    <a:pt x="6829" y="4391"/>
                    <a:pt x="6997" y="4391"/>
                  </a:cubicBezTo>
                  <a:cubicBezTo>
                    <a:pt x="7165" y="4391"/>
                    <a:pt x="7335" y="4355"/>
                    <a:pt x="7466" y="4284"/>
                  </a:cubicBezTo>
                  <a:cubicBezTo>
                    <a:pt x="7716" y="4129"/>
                    <a:pt x="7716" y="3891"/>
                    <a:pt x="7466" y="3748"/>
                  </a:cubicBezTo>
                  <a:lnTo>
                    <a:pt x="1179" y="117"/>
                  </a:lnTo>
                  <a:cubicBezTo>
                    <a:pt x="1054" y="39"/>
                    <a:pt x="887" y="1"/>
                    <a:pt x="719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0"/>
            <p:cNvSpPr/>
            <p:nvPr/>
          </p:nvSpPr>
          <p:spPr>
            <a:xfrm>
              <a:off x="4347267" y="2889626"/>
              <a:ext cx="18307" cy="10571"/>
            </a:xfrm>
            <a:custGeom>
              <a:avLst/>
              <a:gdLst/>
              <a:ahLst/>
              <a:cxnLst/>
              <a:rect l="l" t="t" r="r" b="b"/>
              <a:pathLst>
                <a:path w="620" h="358" extrusionOk="0">
                  <a:moveTo>
                    <a:pt x="298" y="1"/>
                  </a:moveTo>
                  <a:lnTo>
                    <a:pt x="156" y="13"/>
                  </a:lnTo>
                  <a:lnTo>
                    <a:pt x="215" y="132"/>
                  </a:lnTo>
                  <a:lnTo>
                    <a:pt x="25" y="84"/>
                  </a:lnTo>
                  <a:lnTo>
                    <a:pt x="1" y="167"/>
                  </a:lnTo>
                  <a:lnTo>
                    <a:pt x="203" y="191"/>
                  </a:lnTo>
                  <a:lnTo>
                    <a:pt x="60" y="287"/>
                  </a:lnTo>
                  <a:lnTo>
                    <a:pt x="144" y="322"/>
                  </a:lnTo>
                  <a:lnTo>
                    <a:pt x="275" y="239"/>
                  </a:lnTo>
                  <a:lnTo>
                    <a:pt x="334" y="358"/>
                  </a:lnTo>
                  <a:lnTo>
                    <a:pt x="453" y="346"/>
                  </a:lnTo>
                  <a:lnTo>
                    <a:pt x="394" y="227"/>
                  </a:lnTo>
                  <a:lnTo>
                    <a:pt x="394" y="227"/>
                  </a:lnTo>
                  <a:lnTo>
                    <a:pt x="596" y="263"/>
                  </a:lnTo>
                  <a:lnTo>
                    <a:pt x="620" y="191"/>
                  </a:lnTo>
                  <a:lnTo>
                    <a:pt x="429" y="167"/>
                  </a:lnTo>
                  <a:lnTo>
                    <a:pt x="560" y="72"/>
                  </a:lnTo>
                  <a:lnTo>
                    <a:pt x="489" y="25"/>
                  </a:lnTo>
                  <a:lnTo>
                    <a:pt x="334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4364865" y="2899842"/>
              <a:ext cx="18661" cy="10925"/>
            </a:xfrm>
            <a:custGeom>
              <a:avLst/>
              <a:gdLst/>
              <a:ahLst/>
              <a:cxnLst/>
              <a:rect l="l" t="t" r="r" b="b"/>
              <a:pathLst>
                <a:path w="632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38" y="131"/>
                  </a:lnTo>
                  <a:lnTo>
                    <a:pt x="24" y="95"/>
                  </a:lnTo>
                  <a:lnTo>
                    <a:pt x="0" y="155"/>
                  </a:lnTo>
                  <a:lnTo>
                    <a:pt x="202" y="191"/>
                  </a:lnTo>
                  <a:lnTo>
                    <a:pt x="60" y="274"/>
                  </a:lnTo>
                  <a:lnTo>
                    <a:pt x="143" y="322"/>
                  </a:lnTo>
                  <a:lnTo>
                    <a:pt x="274" y="250"/>
                  </a:lnTo>
                  <a:lnTo>
                    <a:pt x="333" y="369"/>
                  </a:lnTo>
                  <a:lnTo>
                    <a:pt x="452" y="333"/>
                  </a:lnTo>
                  <a:lnTo>
                    <a:pt x="393" y="238"/>
                  </a:lnTo>
                  <a:lnTo>
                    <a:pt x="595" y="262"/>
                  </a:lnTo>
                  <a:lnTo>
                    <a:pt x="631" y="191"/>
                  </a:lnTo>
                  <a:lnTo>
                    <a:pt x="429" y="155"/>
                  </a:lnTo>
                  <a:lnTo>
                    <a:pt x="560" y="83"/>
                  </a:lnTo>
                  <a:lnTo>
                    <a:pt x="488" y="24"/>
                  </a:lnTo>
                  <a:lnTo>
                    <a:pt x="333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4382434" y="2909675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98" y="0"/>
                  </a:moveTo>
                  <a:lnTo>
                    <a:pt x="179" y="24"/>
                  </a:lnTo>
                  <a:lnTo>
                    <a:pt x="238" y="143"/>
                  </a:lnTo>
                  <a:lnTo>
                    <a:pt x="24" y="108"/>
                  </a:lnTo>
                  <a:lnTo>
                    <a:pt x="0" y="179"/>
                  </a:lnTo>
                  <a:lnTo>
                    <a:pt x="203" y="215"/>
                  </a:lnTo>
                  <a:lnTo>
                    <a:pt x="60" y="286"/>
                  </a:lnTo>
                  <a:lnTo>
                    <a:pt x="143" y="334"/>
                  </a:lnTo>
                  <a:lnTo>
                    <a:pt x="298" y="262"/>
                  </a:lnTo>
                  <a:lnTo>
                    <a:pt x="334" y="381"/>
                  </a:lnTo>
                  <a:lnTo>
                    <a:pt x="453" y="358"/>
                  </a:lnTo>
                  <a:lnTo>
                    <a:pt x="393" y="239"/>
                  </a:lnTo>
                  <a:lnTo>
                    <a:pt x="608" y="274"/>
                  </a:lnTo>
                  <a:lnTo>
                    <a:pt x="631" y="203"/>
                  </a:lnTo>
                  <a:lnTo>
                    <a:pt x="429" y="167"/>
                  </a:lnTo>
                  <a:lnTo>
                    <a:pt x="572" y="96"/>
                  </a:lnTo>
                  <a:lnTo>
                    <a:pt x="489" y="48"/>
                  </a:lnTo>
                  <a:lnTo>
                    <a:pt x="35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4400357" y="2919862"/>
              <a:ext cx="18307" cy="10925"/>
            </a:xfrm>
            <a:custGeom>
              <a:avLst/>
              <a:gdLst/>
              <a:ahLst/>
              <a:cxnLst/>
              <a:rect l="l" t="t" r="r" b="b"/>
              <a:pathLst>
                <a:path w="620" h="370" extrusionOk="0">
                  <a:moveTo>
                    <a:pt x="286" y="1"/>
                  </a:moveTo>
                  <a:lnTo>
                    <a:pt x="167" y="36"/>
                  </a:lnTo>
                  <a:lnTo>
                    <a:pt x="227" y="132"/>
                  </a:lnTo>
                  <a:lnTo>
                    <a:pt x="24" y="108"/>
                  </a:lnTo>
                  <a:lnTo>
                    <a:pt x="1" y="179"/>
                  </a:lnTo>
                  <a:lnTo>
                    <a:pt x="191" y="215"/>
                  </a:lnTo>
                  <a:lnTo>
                    <a:pt x="60" y="286"/>
                  </a:lnTo>
                  <a:lnTo>
                    <a:pt x="132" y="346"/>
                  </a:lnTo>
                  <a:lnTo>
                    <a:pt x="286" y="251"/>
                  </a:lnTo>
                  <a:lnTo>
                    <a:pt x="346" y="370"/>
                  </a:lnTo>
                  <a:lnTo>
                    <a:pt x="465" y="358"/>
                  </a:lnTo>
                  <a:lnTo>
                    <a:pt x="405" y="239"/>
                  </a:lnTo>
                  <a:lnTo>
                    <a:pt x="596" y="275"/>
                  </a:lnTo>
                  <a:lnTo>
                    <a:pt x="620" y="215"/>
                  </a:lnTo>
                  <a:lnTo>
                    <a:pt x="417" y="179"/>
                  </a:lnTo>
                  <a:lnTo>
                    <a:pt x="560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4417926" y="2930403"/>
              <a:ext cx="18307" cy="10600"/>
            </a:xfrm>
            <a:custGeom>
              <a:avLst/>
              <a:gdLst/>
              <a:ahLst/>
              <a:cxnLst/>
              <a:rect l="l" t="t" r="r" b="b"/>
              <a:pathLst>
                <a:path w="620" h="359" extrusionOk="0">
                  <a:moveTo>
                    <a:pt x="287" y="1"/>
                  </a:moveTo>
                  <a:lnTo>
                    <a:pt x="168" y="13"/>
                  </a:lnTo>
                  <a:lnTo>
                    <a:pt x="227" y="132"/>
                  </a:lnTo>
                  <a:lnTo>
                    <a:pt x="25" y="96"/>
                  </a:lnTo>
                  <a:lnTo>
                    <a:pt x="1" y="168"/>
                  </a:lnTo>
                  <a:lnTo>
                    <a:pt x="191" y="191"/>
                  </a:lnTo>
                  <a:lnTo>
                    <a:pt x="60" y="287"/>
                  </a:lnTo>
                  <a:lnTo>
                    <a:pt x="144" y="334"/>
                  </a:lnTo>
                  <a:lnTo>
                    <a:pt x="287" y="239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6" y="227"/>
                  </a:lnTo>
                  <a:lnTo>
                    <a:pt x="406" y="227"/>
                  </a:lnTo>
                  <a:lnTo>
                    <a:pt x="596" y="275"/>
                  </a:lnTo>
                  <a:lnTo>
                    <a:pt x="620" y="191"/>
                  </a:lnTo>
                  <a:lnTo>
                    <a:pt x="430" y="168"/>
                  </a:lnTo>
                  <a:lnTo>
                    <a:pt x="560" y="72"/>
                  </a:lnTo>
                  <a:lnTo>
                    <a:pt x="489" y="37"/>
                  </a:lnTo>
                  <a:lnTo>
                    <a:pt x="346" y="12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4435525" y="2940620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26" y="131"/>
                  </a:lnTo>
                  <a:lnTo>
                    <a:pt x="24" y="107"/>
                  </a:lnTo>
                  <a:lnTo>
                    <a:pt x="0" y="167"/>
                  </a:lnTo>
                  <a:lnTo>
                    <a:pt x="203" y="191"/>
                  </a:lnTo>
                  <a:lnTo>
                    <a:pt x="60" y="286"/>
                  </a:lnTo>
                  <a:lnTo>
                    <a:pt x="143" y="322"/>
                  </a:lnTo>
                  <a:lnTo>
                    <a:pt x="286" y="250"/>
                  </a:lnTo>
                  <a:lnTo>
                    <a:pt x="345" y="369"/>
                  </a:lnTo>
                  <a:lnTo>
                    <a:pt x="465" y="345"/>
                  </a:lnTo>
                  <a:lnTo>
                    <a:pt x="405" y="238"/>
                  </a:lnTo>
                  <a:lnTo>
                    <a:pt x="596" y="262"/>
                  </a:lnTo>
                  <a:lnTo>
                    <a:pt x="643" y="191"/>
                  </a:lnTo>
                  <a:lnTo>
                    <a:pt x="429" y="167"/>
                  </a:lnTo>
                  <a:lnTo>
                    <a:pt x="560" y="84"/>
                  </a:lnTo>
                  <a:lnTo>
                    <a:pt x="488" y="24"/>
                  </a:lnTo>
                  <a:lnTo>
                    <a:pt x="345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4453094" y="2950807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39" y="131"/>
                  </a:lnTo>
                  <a:lnTo>
                    <a:pt x="24" y="96"/>
                  </a:lnTo>
                  <a:lnTo>
                    <a:pt x="1" y="179"/>
                  </a:lnTo>
                  <a:lnTo>
                    <a:pt x="203" y="203"/>
                  </a:lnTo>
                  <a:lnTo>
                    <a:pt x="60" y="274"/>
                  </a:lnTo>
                  <a:lnTo>
                    <a:pt x="143" y="322"/>
                  </a:lnTo>
                  <a:lnTo>
                    <a:pt x="298" y="251"/>
                  </a:lnTo>
                  <a:lnTo>
                    <a:pt x="346" y="370"/>
                  </a:lnTo>
                  <a:lnTo>
                    <a:pt x="465" y="334"/>
                  </a:lnTo>
                  <a:lnTo>
                    <a:pt x="405" y="239"/>
                  </a:lnTo>
                  <a:lnTo>
                    <a:pt x="608" y="262"/>
                  </a:lnTo>
                  <a:lnTo>
                    <a:pt x="643" y="191"/>
                  </a:lnTo>
                  <a:lnTo>
                    <a:pt x="429" y="155"/>
                  </a:lnTo>
                  <a:lnTo>
                    <a:pt x="584" y="84"/>
                  </a:lnTo>
                  <a:lnTo>
                    <a:pt x="489" y="24"/>
                  </a:lnTo>
                  <a:lnTo>
                    <a:pt x="35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4471017" y="2960639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86" y="1"/>
                  </a:moveTo>
                  <a:lnTo>
                    <a:pt x="167" y="37"/>
                  </a:lnTo>
                  <a:lnTo>
                    <a:pt x="227" y="144"/>
                  </a:lnTo>
                  <a:lnTo>
                    <a:pt x="36" y="108"/>
                  </a:lnTo>
                  <a:lnTo>
                    <a:pt x="1" y="179"/>
                  </a:lnTo>
                  <a:lnTo>
                    <a:pt x="191" y="215"/>
                  </a:lnTo>
                  <a:lnTo>
                    <a:pt x="60" y="287"/>
                  </a:lnTo>
                  <a:lnTo>
                    <a:pt x="132" y="346"/>
                  </a:lnTo>
                  <a:lnTo>
                    <a:pt x="286" y="263"/>
                  </a:lnTo>
                  <a:lnTo>
                    <a:pt x="334" y="382"/>
                  </a:lnTo>
                  <a:lnTo>
                    <a:pt x="453" y="358"/>
                  </a:lnTo>
                  <a:lnTo>
                    <a:pt x="406" y="239"/>
                  </a:lnTo>
                  <a:lnTo>
                    <a:pt x="596" y="275"/>
                  </a:lnTo>
                  <a:lnTo>
                    <a:pt x="632" y="215"/>
                  </a:lnTo>
                  <a:lnTo>
                    <a:pt x="417" y="179"/>
                  </a:lnTo>
                  <a:lnTo>
                    <a:pt x="572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4488615" y="2971210"/>
              <a:ext cx="18661" cy="10571"/>
            </a:xfrm>
            <a:custGeom>
              <a:avLst/>
              <a:gdLst/>
              <a:ahLst/>
              <a:cxnLst/>
              <a:rect l="l" t="t" r="r" b="b"/>
              <a:pathLst>
                <a:path w="632" h="358" extrusionOk="0">
                  <a:moveTo>
                    <a:pt x="286" y="0"/>
                  </a:moveTo>
                  <a:lnTo>
                    <a:pt x="167" y="24"/>
                  </a:lnTo>
                  <a:lnTo>
                    <a:pt x="226" y="143"/>
                  </a:lnTo>
                  <a:lnTo>
                    <a:pt x="36" y="95"/>
                  </a:lnTo>
                  <a:lnTo>
                    <a:pt x="0" y="167"/>
                  </a:lnTo>
                  <a:lnTo>
                    <a:pt x="191" y="202"/>
                  </a:lnTo>
                  <a:lnTo>
                    <a:pt x="60" y="286"/>
                  </a:lnTo>
                  <a:lnTo>
                    <a:pt x="155" y="333"/>
                  </a:lnTo>
                  <a:lnTo>
                    <a:pt x="286" y="238"/>
                  </a:lnTo>
                  <a:lnTo>
                    <a:pt x="345" y="357"/>
                  </a:lnTo>
                  <a:lnTo>
                    <a:pt x="464" y="345"/>
                  </a:lnTo>
                  <a:lnTo>
                    <a:pt x="405" y="226"/>
                  </a:lnTo>
                  <a:lnTo>
                    <a:pt x="595" y="262"/>
                  </a:lnTo>
                  <a:lnTo>
                    <a:pt x="631" y="202"/>
                  </a:lnTo>
                  <a:lnTo>
                    <a:pt x="417" y="167"/>
                  </a:lnTo>
                  <a:lnTo>
                    <a:pt x="572" y="83"/>
                  </a:lnTo>
                  <a:lnTo>
                    <a:pt x="476" y="36"/>
                  </a:lnTo>
                  <a:lnTo>
                    <a:pt x="345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4506184" y="2981397"/>
              <a:ext cx="19016" cy="10571"/>
            </a:xfrm>
            <a:custGeom>
              <a:avLst/>
              <a:gdLst/>
              <a:ahLst/>
              <a:cxnLst/>
              <a:rect l="l" t="t" r="r" b="b"/>
              <a:pathLst>
                <a:path w="644" h="358" extrusionOk="0">
                  <a:moveTo>
                    <a:pt x="298" y="0"/>
                  </a:moveTo>
                  <a:lnTo>
                    <a:pt x="179" y="12"/>
                  </a:lnTo>
                  <a:lnTo>
                    <a:pt x="227" y="131"/>
                  </a:lnTo>
                  <a:lnTo>
                    <a:pt x="36" y="107"/>
                  </a:lnTo>
                  <a:lnTo>
                    <a:pt x="0" y="167"/>
                  </a:lnTo>
                  <a:lnTo>
                    <a:pt x="215" y="191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8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5" y="227"/>
                  </a:lnTo>
                  <a:lnTo>
                    <a:pt x="596" y="274"/>
                  </a:lnTo>
                  <a:lnTo>
                    <a:pt x="643" y="191"/>
                  </a:lnTo>
                  <a:lnTo>
                    <a:pt x="429" y="167"/>
                  </a:lnTo>
                  <a:lnTo>
                    <a:pt x="572" y="72"/>
                  </a:lnTo>
                  <a:lnTo>
                    <a:pt x="489" y="36"/>
                  </a:lnTo>
                  <a:lnTo>
                    <a:pt x="346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4524107" y="2781791"/>
              <a:ext cx="185994" cy="97766"/>
            </a:xfrm>
            <a:custGeom>
              <a:avLst/>
              <a:gdLst/>
              <a:ahLst/>
              <a:cxnLst/>
              <a:rect l="l" t="t" r="r" b="b"/>
              <a:pathLst>
                <a:path w="6299" h="3311" extrusionOk="0">
                  <a:moveTo>
                    <a:pt x="3882" y="843"/>
                  </a:moveTo>
                  <a:cubicBezTo>
                    <a:pt x="4046" y="843"/>
                    <a:pt x="4209" y="879"/>
                    <a:pt x="4334" y="950"/>
                  </a:cubicBezTo>
                  <a:cubicBezTo>
                    <a:pt x="4584" y="1105"/>
                    <a:pt x="4584" y="1331"/>
                    <a:pt x="4334" y="1474"/>
                  </a:cubicBezTo>
                  <a:cubicBezTo>
                    <a:pt x="4209" y="1551"/>
                    <a:pt x="4046" y="1590"/>
                    <a:pt x="3882" y="1590"/>
                  </a:cubicBezTo>
                  <a:cubicBezTo>
                    <a:pt x="3718" y="1590"/>
                    <a:pt x="3555" y="1551"/>
                    <a:pt x="3430" y="1474"/>
                  </a:cubicBezTo>
                  <a:cubicBezTo>
                    <a:pt x="3180" y="1343"/>
                    <a:pt x="3180" y="1105"/>
                    <a:pt x="3430" y="950"/>
                  </a:cubicBezTo>
                  <a:cubicBezTo>
                    <a:pt x="3555" y="879"/>
                    <a:pt x="3718" y="843"/>
                    <a:pt x="3882" y="843"/>
                  </a:cubicBezTo>
                  <a:close/>
                  <a:moveTo>
                    <a:pt x="2477" y="1364"/>
                  </a:moveTo>
                  <a:cubicBezTo>
                    <a:pt x="2671" y="1364"/>
                    <a:pt x="2864" y="1408"/>
                    <a:pt x="3013" y="1498"/>
                  </a:cubicBezTo>
                  <a:lnTo>
                    <a:pt x="3441" y="1748"/>
                  </a:lnTo>
                  <a:cubicBezTo>
                    <a:pt x="3739" y="1926"/>
                    <a:pt x="3739" y="2188"/>
                    <a:pt x="3441" y="2367"/>
                  </a:cubicBezTo>
                  <a:lnTo>
                    <a:pt x="2965" y="2641"/>
                  </a:lnTo>
                  <a:cubicBezTo>
                    <a:pt x="2900" y="2676"/>
                    <a:pt x="2810" y="2694"/>
                    <a:pt x="2721" y="2694"/>
                  </a:cubicBezTo>
                  <a:cubicBezTo>
                    <a:pt x="2632" y="2694"/>
                    <a:pt x="2543" y="2676"/>
                    <a:pt x="2477" y="2641"/>
                  </a:cubicBezTo>
                  <a:lnTo>
                    <a:pt x="1465" y="2057"/>
                  </a:lnTo>
                  <a:cubicBezTo>
                    <a:pt x="1334" y="1986"/>
                    <a:pt x="1334" y="1855"/>
                    <a:pt x="1465" y="1760"/>
                  </a:cubicBezTo>
                  <a:lnTo>
                    <a:pt x="1941" y="1498"/>
                  </a:lnTo>
                  <a:cubicBezTo>
                    <a:pt x="2090" y="1408"/>
                    <a:pt x="2284" y="1364"/>
                    <a:pt x="2477" y="1364"/>
                  </a:cubicBezTo>
                  <a:close/>
                  <a:moveTo>
                    <a:pt x="3144" y="1"/>
                  </a:moveTo>
                  <a:cubicBezTo>
                    <a:pt x="2412" y="1"/>
                    <a:pt x="1679" y="158"/>
                    <a:pt x="1120" y="474"/>
                  </a:cubicBezTo>
                  <a:cubicBezTo>
                    <a:pt x="1" y="1117"/>
                    <a:pt x="24" y="2176"/>
                    <a:pt x="1132" y="2819"/>
                  </a:cubicBezTo>
                  <a:cubicBezTo>
                    <a:pt x="1691" y="3147"/>
                    <a:pt x="2426" y="3310"/>
                    <a:pt x="3160" y="3310"/>
                  </a:cubicBezTo>
                  <a:cubicBezTo>
                    <a:pt x="3894" y="3310"/>
                    <a:pt x="4626" y="3147"/>
                    <a:pt x="5180" y="2819"/>
                  </a:cubicBezTo>
                  <a:cubicBezTo>
                    <a:pt x="6299" y="2176"/>
                    <a:pt x="6287" y="1117"/>
                    <a:pt x="5168" y="474"/>
                  </a:cubicBezTo>
                  <a:cubicBezTo>
                    <a:pt x="4608" y="158"/>
                    <a:pt x="3876" y="1"/>
                    <a:pt x="3144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4617975" y="2807096"/>
              <a:ext cx="41516" cy="22087"/>
            </a:xfrm>
            <a:custGeom>
              <a:avLst/>
              <a:gdLst/>
              <a:ahLst/>
              <a:cxnLst/>
              <a:rect l="l" t="t" r="r" b="b"/>
              <a:pathLst>
                <a:path w="1406" h="748" extrusionOk="0">
                  <a:moveTo>
                    <a:pt x="703" y="1"/>
                  </a:moveTo>
                  <a:cubicBezTo>
                    <a:pt x="539" y="1"/>
                    <a:pt x="376" y="40"/>
                    <a:pt x="251" y="117"/>
                  </a:cubicBezTo>
                  <a:cubicBezTo>
                    <a:pt x="1" y="248"/>
                    <a:pt x="1" y="486"/>
                    <a:pt x="251" y="641"/>
                  </a:cubicBezTo>
                  <a:cubicBezTo>
                    <a:pt x="376" y="712"/>
                    <a:pt x="539" y="748"/>
                    <a:pt x="703" y="748"/>
                  </a:cubicBezTo>
                  <a:cubicBezTo>
                    <a:pt x="867" y="748"/>
                    <a:pt x="1030" y="712"/>
                    <a:pt x="1155" y="641"/>
                  </a:cubicBezTo>
                  <a:cubicBezTo>
                    <a:pt x="1405" y="486"/>
                    <a:pt x="1405" y="260"/>
                    <a:pt x="1155" y="117"/>
                  </a:cubicBezTo>
                  <a:cubicBezTo>
                    <a:pt x="1030" y="40"/>
                    <a:pt x="867" y="1"/>
                    <a:pt x="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4563497" y="2821358"/>
              <a:ext cx="71043" cy="39567"/>
            </a:xfrm>
            <a:custGeom>
              <a:avLst/>
              <a:gdLst/>
              <a:ahLst/>
              <a:cxnLst/>
              <a:rect l="l" t="t" r="r" b="b"/>
              <a:pathLst>
                <a:path w="2406" h="1340" extrusionOk="0">
                  <a:moveTo>
                    <a:pt x="1143" y="0"/>
                  </a:moveTo>
                  <a:cubicBezTo>
                    <a:pt x="950" y="0"/>
                    <a:pt x="756" y="45"/>
                    <a:pt x="607" y="134"/>
                  </a:cubicBezTo>
                  <a:lnTo>
                    <a:pt x="131" y="408"/>
                  </a:lnTo>
                  <a:cubicBezTo>
                    <a:pt x="0" y="479"/>
                    <a:pt x="0" y="610"/>
                    <a:pt x="131" y="705"/>
                  </a:cubicBezTo>
                  <a:lnTo>
                    <a:pt x="1143" y="1277"/>
                  </a:lnTo>
                  <a:cubicBezTo>
                    <a:pt x="1209" y="1319"/>
                    <a:pt x="1301" y="1339"/>
                    <a:pt x="1393" y="1339"/>
                  </a:cubicBezTo>
                  <a:cubicBezTo>
                    <a:pt x="1485" y="1339"/>
                    <a:pt x="1578" y="1319"/>
                    <a:pt x="1643" y="1277"/>
                  </a:cubicBezTo>
                  <a:lnTo>
                    <a:pt x="2119" y="1015"/>
                  </a:lnTo>
                  <a:cubicBezTo>
                    <a:pt x="2405" y="848"/>
                    <a:pt x="2405" y="574"/>
                    <a:pt x="2107" y="396"/>
                  </a:cubicBezTo>
                  <a:lnTo>
                    <a:pt x="1679" y="134"/>
                  </a:lnTo>
                  <a:cubicBezTo>
                    <a:pt x="1530" y="45"/>
                    <a:pt x="1337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4249177" y="3011633"/>
              <a:ext cx="68947" cy="36585"/>
            </a:xfrm>
            <a:custGeom>
              <a:avLst/>
              <a:gdLst/>
              <a:ahLst/>
              <a:cxnLst/>
              <a:rect l="l" t="t" r="r" b="b"/>
              <a:pathLst>
                <a:path w="2335" h="1239" extrusionOk="0">
                  <a:moveTo>
                    <a:pt x="1168" y="0"/>
                  </a:moveTo>
                  <a:cubicBezTo>
                    <a:pt x="897" y="0"/>
                    <a:pt x="626" y="60"/>
                    <a:pt x="418" y="179"/>
                  </a:cubicBezTo>
                  <a:cubicBezTo>
                    <a:pt x="1" y="417"/>
                    <a:pt x="1" y="822"/>
                    <a:pt x="418" y="1060"/>
                  </a:cubicBezTo>
                  <a:cubicBezTo>
                    <a:pt x="626" y="1179"/>
                    <a:pt x="897" y="1239"/>
                    <a:pt x="1168" y="1239"/>
                  </a:cubicBezTo>
                  <a:cubicBezTo>
                    <a:pt x="1439" y="1239"/>
                    <a:pt x="1709" y="1179"/>
                    <a:pt x="1918" y="1060"/>
                  </a:cubicBezTo>
                  <a:cubicBezTo>
                    <a:pt x="2335" y="810"/>
                    <a:pt x="2335" y="417"/>
                    <a:pt x="1918" y="179"/>
                  </a:cubicBezTo>
                  <a:cubicBezTo>
                    <a:pt x="1709" y="60"/>
                    <a:pt x="1439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7" name="Google Shape;2067;p30"/>
          <p:cNvGrpSpPr/>
          <p:nvPr/>
        </p:nvGrpSpPr>
        <p:grpSpPr>
          <a:xfrm>
            <a:off x="2110837" y="2839912"/>
            <a:ext cx="750235" cy="393494"/>
            <a:chOff x="1840636" y="2547567"/>
            <a:chExt cx="964014" cy="497479"/>
          </a:xfrm>
        </p:grpSpPr>
        <p:sp>
          <p:nvSpPr>
            <p:cNvPr id="2068" name="Google Shape;2068;p30"/>
            <p:cNvSpPr/>
            <p:nvPr/>
          </p:nvSpPr>
          <p:spPr>
            <a:xfrm>
              <a:off x="1870517" y="2695204"/>
              <a:ext cx="508021" cy="340363"/>
            </a:xfrm>
            <a:custGeom>
              <a:avLst/>
              <a:gdLst/>
              <a:ahLst/>
              <a:cxnLst/>
              <a:rect l="l" t="t" r="r" b="b"/>
              <a:pathLst>
                <a:path w="17205" h="11527" extrusionOk="0">
                  <a:moveTo>
                    <a:pt x="822" y="1"/>
                  </a:moveTo>
                  <a:cubicBezTo>
                    <a:pt x="358" y="1"/>
                    <a:pt x="0" y="370"/>
                    <a:pt x="0" y="811"/>
                  </a:cubicBezTo>
                  <a:lnTo>
                    <a:pt x="0" y="10717"/>
                  </a:lnTo>
                  <a:cubicBezTo>
                    <a:pt x="0" y="11181"/>
                    <a:pt x="381" y="11526"/>
                    <a:pt x="822" y="11526"/>
                  </a:cubicBezTo>
                  <a:lnTo>
                    <a:pt x="16395" y="11526"/>
                  </a:lnTo>
                  <a:cubicBezTo>
                    <a:pt x="16848" y="11526"/>
                    <a:pt x="17205" y="11157"/>
                    <a:pt x="17205" y="10717"/>
                  </a:cubicBezTo>
                  <a:lnTo>
                    <a:pt x="17205" y="811"/>
                  </a:lnTo>
                  <a:cubicBezTo>
                    <a:pt x="17205" y="370"/>
                    <a:pt x="16836" y="13"/>
                    <a:pt x="16383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1895114" y="2719830"/>
              <a:ext cx="458828" cy="254911"/>
            </a:xfrm>
            <a:custGeom>
              <a:avLst/>
              <a:gdLst/>
              <a:ahLst/>
              <a:cxnLst/>
              <a:rect l="l" t="t" r="r" b="b"/>
              <a:pathLst>
                <a:path w="15539" h="8633" extrusionOk="0">
                  <a:moveTo>
                    <a:pt x="1" y="0"/>
                  </a:moveTo>
                  <a:lnTo>
                    <a:pt x="1" y="8632"/>
                  </a:lnTo>
                  <a:lnTo>
                    <a:pt x="15539" y="8632"/>
                  </a:lnTo>
                  <a:lnTo>
                    <a:pt x="15539" y="0"/>
                  </a:ln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2083558" y="2740204"/>
              <a:ext cx="92480" cy="92510"/>
            </a:xfrm>
            <a:custGeom>
              <a:avLst/>
              <a:gdLst/>
              <a:ahLst/>
              <a:cxnLst/>
              <a:rect l="l" t="t" r="r" b="b"/>
              <a:pathLst>
                <a:path w="3132" h="3133" extrusionOk="0">
                  <a:moveTo>
                    <a:pt x="1572" y="1"/>
                  </a:moveTo>
                  <a:cubicBezTo>
                    <a:pt x="703" y="1"/>
                    <a:pt x="1" y="703"/>
                    <a:pt x="1" y="1573"/>
                  </a:cubicBezTo>
                  <a:cubicBezTo>
                    <a:pt x="1" y="2430"/>
                    <a:pt x="703" y="3132"/>
                    <a:pt x="1572" y="3132"/>
                  </a:cubicBezTo>
                  <a:cubicBezTo>
                    <a:pt x="2430" y="3132"/>
                    <a:pt x="3132" y="2430"/>
                    <a:pt x="3132" y="1573"/>
                  </a:cubicBezTo>
                  <a:cubicBezTo>
                    <a:pt x="3132" y="703"/>
                    <a:pt x="2430" y="1"/>
                    <a:pt x="1572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2118017" y="2753226"/>
              <a:ext cx="23592" cy="23592"/>
            </a:xfrm>
            <a:custGeom>
              <a:avLst/>
              <a:gdLst/>
              <a:ahLst/>
              <a:cxnLst/>
              <a:rect l="l" t="t" r="r" b="b"/>
              <a:pathLst>
                <a:path w="799" h="799" extrusionOk="0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cubicBezTo>
                    <a:pt x="0" y="620"/>
                    <a:pt x="179" y="798"/>
                    <a:pt x="405" y="798"/>
                  </a:cubicBezTo>
                  <a:cubicBezTo>
                    <a:pt x="620" y="798"/>
                    <a:pt x="798" y="620"/>
                    <a:pt x="798" y="405"/>
                  </a:cubicBezTo>
                  <a:cubicBezTo>
                    <a:pt x="798" y="179"/>
                    <a:pt x="620" y="0"/>
                    <a:pt x="405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2110635" y="2782044"/>
              <a:ext cx="39065" cy="32746"/>
            </a:xfrm>
            <a:custGeom>
              <a:avLst/>
              <a:gdLst/>
              <a:ahLst/>
              <a:cxnLst/>
              <a:rect l="l" t="t" r="r" b="b"/>
              <a:pathLst>
                <a:path w="1323" h="1109" extrusionOk="0">
                  <a:moveTo>
                    <a:pt x="286" y="1"/>
                  </a:moveTo>
                  <a:cubicBezTo>
                    <a:pt x="131" y="1"/>
                    <a:pt x="0" y="120"/>
                    <a:pt x="0" y="287"/>
                  </a:cubicBezTo>
                  <a:lnTo>
                    <a:pt x="0" y="977"/>
                  </a:lnTo>
                  <a:cubicBezTo>
                    <a:pt x="0" y="1049"/>
                    <a:pt x="60" y="1108"/>
                    <a:pt x="131" y="1108"/>
                  </a:cubicBezTo>
                  <a:lnTo>
                    <a:pt x="1191" y="1108"/>
                  </a:lnTo>
                  <a:cubicBezTo>
                    <a:pt x="1251" y="1108"/>
                    <a:pt x="1310" y="1049"/>
                    <a:pt x="1322" y="977"/>
                  </a:cubicBezTo>
                  <a:lnTo>
                    <a:pt x="1322" y="287"/>
                  </a:lnTo>
                  <a:cubicBezTo>
                    <a:pt x="1322" y="144"/>
                    <a:pt x="1203" y="1"/>
                    <a:pt x="1036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1991816" y="2860440"/>
              <a:ext cx="275994" cy="35197"/>
            </a:xfrm>
            <a:custGeom>
              <a:avLst/>
              <a:gdLst/>
              <a:ahLst/>
              <a:cxnLst/>
              <a:rect l="l" t="t" r="r" b="b"/>
              <a:pathLst>
                <a:path w="9347" h="1192" extrusionOk="0">
                  <a:moveTo>
                    <a:pt x="595" y="1"/>
                  </a:moveTo>
                  <a:cubicBezTo>
                    <a:pt x="274" y="1"/>
                    <a:pt x="0" y="263"/>
                    <a:pt x="0" y="596"/>
                  </a:cubicBezTo>
                  <a:cubicBezTo>
                    <a:pt x="0" y="918"/>
                    <a:pt x="274" y="1192"/>
                    <a:pt x="595" y="1192"/>
                  </a:cubicBezTo>
                  <a:lnTo>
                    <a:pt x="8739" y="1192"/>
                  </a:lnTo>
                  <a:cubicBezTo>
                    <a:pt x="9085" y="1192"/>
                    <a:pt x="9347" y="918"/>
                    <a:pt x="9335" y="596"/>
                  </a:cubicBezTo>
                  <a:cubicBezTo>
                    <a:pt x="9335" y="263"/>
                    <a:pt x="9073" y="1"/>
                    <a:pt x="8739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2018864" y="287030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15" y="0"/>
                  </a:moveTo>
                  <a:lnTo>
                    <a:pt x="215" y="179"/>
                  </a:lnTo>
                  <a:lnTo>
                    <a:pt x="60" y="84"/>
                  </a:lnTo>
                  <a:lnTo>
                    <a:pt x="1" y="179"/>
                  </a:lnTo>
                  <a:lnTo>
                    <a:pt x="156" y="274"/>
                  </a:lnTo>
                  <a:lnTo>
                    <a:pt x="1" y="357"/>
                  </a:lnTo>
                  <a:lnTo>
                    <a:pt x="60" y="465"/>
                  </a:lnTo>
                  <a:lnTo>
                    <a:pt x="215" y="357"/>
                  </a:lnTo>
                  <a:lnTo>
                    <a:pt x="215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62"/>
                  </a:lnTo>
                  <a:lnTo>
                    <a:pt x="549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2041718" y="287030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15" y="0"/>
                  </a:moveTo>
                  <a:lnTo>
                    <a:pt x="215" y="179"/>
                  </a:lnTo>
                  <a:lnTo>
                    <a:pt x="60" y="84"/>
                  </a:lnTo>
                  <a:lnTo>
                    <a:pt x="1" y="179"/>
                  </a:lnTo>
                  <a:lnTo>
                    <a:pt x="156" y="274"/>
                  </a:lnTo>
                  <a:lnTo>
                    <a:pt x="1" y="357"/>
                  </a:lnTo>
                  <a:lnTo>
                    <a:pt x="60" y="465"/>
                  </a:lnTo>
                  <a:lnTo>
                    <a:pt x="215" y="357"/>
                  </a:lnTo>
                  <a:lnTo>
                    <a:pt x="215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62"/>
                  </a:lnTo>
                  <a:lnTo>
                    <a:pt x="549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2064572" y="287030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15" y="0"/>
                  </a:moveTo>
                  <a:lnTo>
                    <a:pt x="215" y="179"/>
                  </a:lnTo>
                  <a:lnTo>
                    <a:pt x="60" y="84"/>
                  </a:lnTo>
                  <a:lnTo>
                    <a:pt x="1" y="179"/>
                  </a:lnTo>
                  <a:lnTo>
                    <a:pt x="156" y="274"/>
                  </a:lnTo>
                  <a:lnTo>
                    <a:pt x="1" y="357"/>
                  </a:lnTo>
                  <a:lnTo>
                    <a:pt x="60" y="465"/>
                  </a:lnTo>
                  <a:lnTo>
                    <a:pt x="215" y="357"/>
                  </a:lnTo>
                  <a:lnTo>
                    <a:pt x="215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62"/>
                  </a:lnTo>
                  <a:lnTo>
                    <a:pt x="548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2087426" y="287030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15" y="0"/>
                  </a:moveTo>
                  <a:lnTo>
                    <a:pt x="215" y="179"/>
                  </a:lnTo>
                  <a:lnTo>
                    <a:pt x="60" y="84"/>
                  </a:lnTo>
                  <a:lnTo>
                    <a:pt x="1" y="179"/>
                  </a:lnTo>
                  <a:lnTo>
                    <a:pt x="155" y="274"/>
                  </a:lnTo>
                  <a:lnTo>
                    <a:pt x="1" y="357"/>
                  </a:lnTo>
                  <a:lnTo>
                    <a:pt x="60" y="465"/>
                  </a:lnTo>
                  <a:lnTo>
                    <a:pt x="215" y="357"/>
                  </a:lnTo>
                  <a:lnTo>
                    <a:pt x="215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62"/>
                  </a:lnTo>
                  <a:lnTo>
                    <a:pt x="548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2110281" y="287030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15" y="0"/>
                  </a:moveTo>
                  <a:lnTo>
                    <a:pt x="215" y="179"/>
                  </a:lnTo>
                  <a:lnTo>
                    <a:pt x="60" y="84"/>
                  </a:lnTo>
                  <a:lnTo>
                    <a:pt x="1" y="179"/>
                  </a:lnTo>
                  <a:lnTo>
                    <a:pt x="155" y="274"/>
                  </a:lnTo>
                  <a:lnTo>
                    <a:pt x="1" y="357"/>
                  </a:lnTo>
                  <a:lnTo>
                    <a:pt x="60" y="465"/>
                  </a:lnTo>
                  <a:lnTo>
                    <a:pt x="215" y="357"/>
                  </a:lnTo>
                  <a:lnTo>
                    <a:pt x="215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62"/>
                  </a:lnTo>
                  <a:lnTo>
                    <a:pt x="548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2133489" y="287030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27" y="0"/>
                  </a:moveTo>
                  <a:lnTo>
                    <a:pt x="227" y="179"/>
                  </a:lnTo>
                  <a:lnTo>
                    <a:pt x="60" y="84"/>
                  </a:lnTo>
                  <a:lnTo>
                    <a:pt x="0" y="179"/>
                  </a:lnTo>
                  <a:lnTo>
                    <a:pt x="167" y="274"/>
                  </a:lnTo>
                  <a:lnTo>
                    <a:pt x="0" y="357"/>
                  </a:lnTo>
                  <a:lnTo>
                    <a:pt x="60" y="465"/>
                  </a:lnTo>
                  <a:lnTo>
                    <a:pt x="227" y="357"/>
                  </a:lnTo>
                  <a:lnTo>
                    <a:pt x="227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1" y="262"/>
                  </a:lnTo>
                  <a:lnTo>
                    <a:pt x="548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2156344" y="2870302"/>
              <a:ext cx="16181" cy="15856"/>
            </a:xfrm>
            <a:custGeom>
              <a:avLst/>
              <a:gdLst/>
              <a:ahLst/>
              <a:cxnLst/>
              <a:rect l="l" t="t" r="r" b="b"/>
              <a:pathLst>
                <a:path w="548" h="537" extrusionOk="0">
                  <a:moveTo>
                    <a:pt x="226" y="0"/>
                  </a:moveTo>
                  <a:lnTo>
                    <a:pt x="226" y="179"/>
                  </a:lnTo>
                  <a:lnTo>
                    <a:pt x="60" y="84"/>
                  </a:lnTo>
                  <a:lnTo>
                    <a:pt x="0" y="179"/>
                  </a:lnTo>
                  <a:lnTo>
                    <a:pt x="167" y="274"/>
                  </a:lnTo>
                  <a:lnTo>
                    <a:pt x="0" y="357"/>
                  </a:lnTo>
                  <a:lnTo>
                    <a:pt x="60" y="465"/>
                  </a:lnTo>
                  <a:lnTo>
                    <a:pt x="226" y="357"/>
                  </a:lnTo>
                  <a:lnTo>
                    <a:pt x="226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62"/>
                  </a:lnTo>
                  <a:lnTo>
                    <a:pt x="548" y="203"/>
                  </a:lnTo>
                  <a:lnTo>
                    <a:pt x="488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2179198" y="2870302"/>
              <a:ext cx="16181" cy="15856"/>
            </a:xfrm>
            <a:custGeom>
              <a:avLst/>
              <a:gdLst/>
              <a:ahLst/>
              <a:cxnLst/>
              <a:rect l="l" t="t" r="r" b="b"/>
              <a:pathLst>
                <a:path w="548" h="537" extrusionOk="0">
                  <a:moveTo>
                    <a:pt x="226" y="0"/>
                  </a:moveTo>
                  <a:lnTo>
                    <a:pt x="226" y="179"/>
                  </a:lnTo>
                  <a:lnTo>
                    <a:pt x="60" y="84"/>
                  </a:lnTo>
                  <a:lnTo>
                    <a:pt x="0" y="179"/>
                  </a:lnTo>
                  <a:lnTo>
                    <a:pt x="167" y="274"/>
                  </a:lnTo>
                  <a:lnTo>
                    <a:pt x="0" y="357"/>
                  </a:lnTo>
                  <a:lnTo>
                    <a:pt x="60" y="465"/>
                  </a:lnTo>
                  <a:lnTo>
                    <a:pt x="226" y="357"/>
                  </a:lnTo>
                  <a:lnTo>
                    <a:pt x="226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62"/>
                  </a:lnTo>
                  <a:lnTo>
                    <a:pt x="548" y="203"/>
                  </a:lnTo>
                  <a:lnTo>
                    <a:pt x="488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2202052" y="2870302"/>
              <a:ext cx="16181" cy="15856"/>
            </a:xfrm>
            <a:custGeom>
              <a:avLst/>
              <a:gdLst/>
              <a:ahLst/>
              <a:cxnLst/>
              <a:rect l="l" t="t" r="r" b="b"/>
              <a:pathLst>
                <a:path w="548" h="537" extrusionOk="0">
                  <a:moveTo>
                    <a:pt x="226" y="0"/>
                  </a:moveTo>
                  <a:lnTo>
                    <a:pt x="226" y="179"/>
                  </a:lnTo>
                  <a:lnTo>
                    <a:pt x="60" y="84"/>
                  </a:lnTo>
                  <a:lnTo>
                    <a:pt x="0" y="179"/>
                  </a:lnTo>
                  <a:lnTo>
                    <a:pt x="167" y="274"/>
                  </a:lnTo>
                  <a:lnTo>
                    <a:pt x="0" y="357"/>
                  </a:lnTo>
                  <a:lnTo>
                    <a:pt x="60" y="465"/>
                  </a:lnTo>
                  <a:lnTo>
                    <a:pt x="226" y="357"/>
                  </a:lnTo>
                  <a:lnTo>
                    <a:pt x="226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62"/>
                  </a:lnTo>
                  <a:lnTo>
                    <a:pt x="548" y="203"/>
                  </a:lnTo>
                  <a:lnTo>
                    <a:pt x="488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2224877" y="287030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27" y="0"/>
                  </a:moveTo>
                  <a:lnTo>
                    <a:pt x="227" y="179"/>
                  </a:lnTo>
                  <a:lnTo>
                    <a:pt x="61" y="84"/>
                  </a:lnTo>
                  <a:lnTo>
                    <a:pt x="1" y="179"/>
                  </a:lnTo>
                  <a:lnTo>
                    <a:pt x="168" y="274"/>
                  </a:lnTo>
                  <a:lnTo>
                    <a:pt x="1" y="357"/>
                  </a:lnTo>
                  <a:lnTo>
                    <a:pt x="61" y="465"/>
                  </a:lnTo>
                  <a:lnTo>
                    <a:pt x="227" y="357"/>
                  </a:lnTo>
                  <a:lnTo>
                    <a:pt x="227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62"/>
                  </a:lnTo>
                  <a:lnTo>
                    <a:pt x="549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1992171" y="2913885"/>
              <a:ext cx="275639" cy="35197"/>
            </a:xfrm>
            <a:custGeom>
              <a:avLst/>
              <a:gdLst/>
              <a:ahLst/>
              <a:cxnLst/>
              <a:rect l="l" t="t" r="r" b="b"/>
              <a:pathLst>
                <a:path w="9335" h="1192" extrusionOk="0">
                  <a:moveTo>
                    <a:pt x="369" y="1"/>
                  </a:moveTo>
                  <a:cubicBezTo>
                    <a:pt x="167" y="1"/>
                    <a:pt x="0" y="167"/>
                    <a:pt x="0" y="358"/>
                  </a:cubicBezTo>
                  <a:lnTo>
                    <a:pt x="0" y="834"/>
                  </a:lnTo>
                  <a:cubicBezTo>
                    <a:pt x="0" y="1036"/>
                    <a:pt x="167" y="1191"/>
                    <a:pt x="369" y="1191"/>
                  </a:cubicBezTo>
                  <a:lnTo>
                    <a:pt x="8977" y="1191"/>
                  </a:lnTo>
                  <a:cubicBezTo>
                    <a:pt x="9180" y="1191"/>
                    <a:pt x="9335" y="1036"/>
                    <a:pt x="9335" y="834"/>
                  </a:cubicBezTo>
                  <a:lnTo>
                    <a:pt x="9335" y="358"/>
                  </a:lnTo>
                  <a:cubicBezTo>
                    <a:pt x="9335" y="167"/>
                    <a:pt x="9180" y="1"/>
                    <a:pt x="8977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2018864" y="292407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15" y="1"/>
                  </a:moveTo>
                  <a:lnTo>
                    <a:pt x="215" y="180"/>
                  </a:lnTo>
                  <a:lnTo>
                    <a:pt x="60" y="72"/>
                  </a:lnTo>
                  <a:lnTo>
                    <a:pt x="1" y="180"/>
                  </a:lnTo>
                  <a:lnTo>
                    <a:pt x="156" y="263"/>
                  </a:lnTo>
                  <a:lnTo>
                    <a:pt x="1" y="358"/>
                  </a:lnTo>
                  <a:lnTo>
                    <a:pt x="60" y="465"/>
                  </a:lnTo>
                  <a:lnTo>
                    <a:pt x="215" y="358"/>
                  </a:lnTo>
                  <a:lnTo>
                    <a:pt x="215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51"/>
                  </a:lnTo>
                  <a:lnTo>
                    <a:pt x="549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2041718" y="292407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15" y="1"/>
                  </a:moveTo>
                  <a:lnTo>
                    <a:pt x="215" y="180"/>
                  </a:lnTo>
                  <a:lnTo>
                    <a:pt x="60" y="72"/>
                  </a:lnTo>
                  <a:lnTo>
                    <a:pt x="1" y="180"/>
                  </a:lnTo>
                  <a:lnTo>
                    <a:pt x="156" y="263"/>
                  </a:lnTo>
                  <a:lnTo>
                    <a:pt x="1" y="358"/>
                  </a:lnTo>
                  <a:lnTo>
                    <a:pt x="60" y="465"/>
                  </a:lnTo>
                  <a:lnTo>
                    <a:pt x="215" y="358"/>
                  </a:lnTo>
                  <a:lnTo>
                    <a:pt x="215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51"/>
                  </a:lnTo>
                  <a:lnTo>
                    <a:pt x="549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2064572" y="292407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15" y="1"/>
                  </a:moveTo>
                  <a:lnTo>
                    <a:pt x="215" y="180"/>
                  </a:lnTo>
                  <a:lnTo>
                    <a:pt x="60" y="72"/>
                  </a:lnTo>
                  <a:lnTo>
                    <a:pt x="1" y="180"/>
                  </a:lnTo>
                  <a:lnTo>
                    <a:pt x="156" y="263"/>
                  </a:lnTo>
                  <a:lnTo>
                    <a:pt x="1" y="358"/>
                  </a:lnTo>
                  <a:lnTo>
                    <a:pt x="60" y="465"/>
                  </a:lnTo>
                  <a:lnTo>
                    <a:pt x="215" y="358"/>
                  </a:lnTo>
                  <a:lnTo>
                    <a:pt x="215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51"/>
                  </a:lnTo>
                  <a:lnTo>
                    <a:pt x="548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2087426" y="292407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15" y="1"/>
                  </a:moveTo>
                  <a:lnTo>
                    <a:pt x="215" y="180"/>
                  </a:lnTo>
                  <a:lnTo>
                    <a:pt x="60" y="72"/>
                  </a:lnTo>
                  <a:lnTo>
                    <a:pt x="1" y="180"/>
                  </a:lnTo>
                  <a:lnTo>
                    <a:pt x="155" y="263"/>
                  </a:lnTo>
                  <a:lnTo>
                    <a:pt x="1" y="358"/>
                  </a:lnTo>
                  <a:lnTo>
                    <a:pt x="60" y="465"/>
                  </a:lnTo>
                  <a:lnTo>
                    <a:pt x="215" y="358"/>
                  </a:lnTo>
                  <a:lnTo>
                    <a:pt x="215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51"/>
                  </a:lnTo>
                  <a:lnTo>
                    <a:pt x="548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2110281" y="292407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15" y="1"/>
                  </a:moveTo>
                  <a:lnTo>
                    <a:pt x="215" y="180"/>
                  </a:lnTo>
                  <a:lnTo>
                    <a:pt x="60" y="72"/>
                  </a:lnTo>
                  <a:lnTo>
                    <a:pt x="1" y="180"/>
                  </a:lnTo>
                  <a:lnTo>
                    <a:pt x="155" y="263"/>
                  </a:lnTo>
                  <a:lnTo>
                    <a:pt x="1" y="358"/>
                  </a:lnTo>
                  <a:lnTo>
                    <a:pt x="60" y="465"/>
                  </a:lnTo>
                  <a:lnTo>
                    <a:pt x="215" y="358"/>
                  </a:lnTo>
                  <a:lnTo>
                    <a:pt x="215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51"/>
                  </a:lnTo>
                  <a:lnTo>
                    <a:pt x="548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2133489" y="292407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27" y="1"/>
                  </a:moveTo>
                  <a:lnTo>
                    <a:pt x="227" y="180"/>
                  </a:lnTo>
                  <a:lnTo>
                    <a:pt x="60" y="72"/>
                  </a:lnTo>
                  <a:lnTo>
                    <a:pt x="0" y="180"/>
                  </a:lnTo>
                  <a:lnTo>
                    <a:pt x="167" y="263"/>
                  </a:lnTo>
                  <a:lnTo>
                    <a:pt x="0" y="358"/>
                  </a:lnTo>
                  <a:lnTo>
                    <a:pt x="60" y="465"/>
                  </a:lnTo>
                  <a:lnTo>
                    <a:pt x="227" y="358"/>
                  </a:lnTo>
                  <a:lnTo>
                    <a:pt x="227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1" y="251"/>
                  </a:lnTo>
                  <a:lnTo>
                    <a:pt x="548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2156344" y="2924072"/>
              <a:ext cx="16181" cy="15856"/>
            </a:xfrm>
            <a:custGeom>
              <a:avLst/>
              <a:gdLst/>
              <a:ahLst/>
              <a:cxnLst/>
              <a:rect l="l" t="t" r="r" b="b"/>
              <a:pathLst>
                <a:path w="548" h="537" extrusionOk="0">
                  <a:moveTo>
                    <a:pt x="226" y="1"/>
                  </a:moveTo>
                  <a:lnTo>
                    <a:pt x="226" y="180"/>
                  </a:lnTo>
                  <a:lnTo>
                    <a:pt x="60" y="72"/>
                  </a:lnTo>
                  <a:lnTo>
                    <a:pt x="0" y="180"/>
                  </a:lnTo>
                  <a:lnTo>
                    <a:pt x="167" y="263"/>
                  </a:lnTo>
                  <a:lnTo>
                    <a:pt x="0" y="358"/>
                  </a:lnTo>
                  <a:lnTo>
                    <a:pt x="60" y="465"/>
                  </a:lnTo>
                  <a:lnTo>
                    <a:pt x="226" y="358"/>
                  </a:lnTo>
                  <a:lnTo>
                    <a:pt x="226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51"/>
                  </a:lnTo>
                  <a:lnTo>
                    <a:pt x="548" y="191"/>
                  </a:lnTo>
                  <a:lnTo>
                    <a:pt x="488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2179198" y="2924072"/>
              <a:ext cx="16181" cy="15856"/>
            </a:xfrm>
            <a:custGeom>
              <a:avLst/>
              <a:gdLst/>
              <a:ahLst/>
              <a:cxnLst/>
              <a:rect l="l" t="t" r="r" b="b"/>
              <a:pathLst>
                <a:path w="548" h="537" extrusionOk="0">
                  <a:moveTo>
                    <a:pt x="226" y="1"/>
                  </a:moveTo>
                  <a:lnTo>
                    <a:pt x="226" y="180"/>
                  </a:lnTo>
                  <a:lnTo>
                    <a:pt x="60" y="72"/>
                  </a:lnTo>
                  <a:lnTo>
                    <a:pt x="0" y="180"/>
                  </a:lnTo>
                  <a:lnTo>
                    <a:pt x="167" y="263"/>
                  </a:lnTo>
                  <a:lnTo>
                    <a:pt x="0" y="358"/>
                  </a:lnTo>
                  <a:lnTo>
                    <a:pt x="60" y="465"/>
                  </a:lnTo>
                  <a:lnTo>
                    <a:pt x="226" y="358"/>
                  </a:lnTo>
                  <a:lnTo>
                    <a:pt x="226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51"/>
                  </a:lnTo>
                  <a:lnTo>
                    <a:pt x="548" y="191"/>
                  </a:lnTo>
                  <a:lnTo>
                    <a:pt x="488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0"/>
            <p:cNvSpPr/>
            <p:nvPr/>
          </p:nvSpPr>
          <p:spPr>
            <a:xfrm>
              <a:off x="2202052" y="2924072"/>
              <a:ext cx="16181" cy="15856"/>
            </a:xfrm>
            <a:custGeom>
              <a:avLst/>
              <a:gdLst/>
              <a:ahLst/>
              <a:cxnLst/>
              <a:rect l="l" t="t" r="r" b="b"/>
              <a:pathLst>
                <a:path w="548" h="537" extrusionOk="0">
                  <a:moveTo>
                    <a:pt x="226" y="1"/>
                  </a:moveTo>
                  <a:lnTo>
                    <a:pt x="226" y="180"/>
                  </a:lnTo>
                  <a:lnTo>
                    <a:pt x="60" y="72"/>
                  </a:lnTo>
                  <a:lnTo>
                    <a:pt x="0" y="180"/>
                  </a:lnTo>
                  <a:lnTo>
                    <a:pt x="167" y="263"/>
                  </a:lnTo>
                  <a:lnTo>
                    <a:pt x="0" y="358"/>
                  </a:lnTo>
                  <a:lnTo>
                    <a:pt x="60" y="465"/>
                  </a:lnTo>
                  <a:lnTo>
                    <a:pt x="226" y="358"/>
                  </a:lnTo>
                  <a:lnTo>
                    <a:pt x="226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51"/>
                  </a:lnTo>
                  <a:lnTo>
                    <a:pt x="548" y="191"/>
                  </a:lnTo>
                  <a:lnTo>
                    <a:pt x="488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0"/>
            <p:cNvSpPr/>
            <p:nvPr/>
          </p:nvSpPr>
          <p:spPr>
            <a:xfrm>
              <a:off x="2224877" y="292407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27" y="1"/>
                  </a:moveTo>
                  <a:lnTo>
                    <a:pt x="227" y="180"/>
                  </a:lnTo>
                  <a:lnTo>
                    <a:pt x="61" y="72"/>
                  </a:lnTo>
                  <a:lnTo>
                    <a:pt x="1" y="180"/>
                  </a:lnTo>
                  <a:lnTo>
                    <a:pt x="168" y="263"/>
                  </a:lnTo>
                  <a:lnTo>
                    <a:pt x="1" y="358"/>
                  </a:lnTo>
                  <a:lnTo>
                    <a:pt x="61" y="465"/>
                  </a:lnTo>
                  <a:lnTo>
                    <a:pt x="227" y="358"/>
                  </a:lnTo>
                  <a:lnTo>
                    <a:pt x="227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51"/>
                  </a:lnTo>
                  <a:lnTo>
                    <a:pt x="549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0"/>
            <p:cNvSpPr/>
            <p:nvPr/>
          </p:nvSpPr>
          <p:spPr>
            <a:xfrm>
              <a:off x="1840636" y="2995410"/>
              <a:ext cx="567814" cy="47539"/>
            </a:xfrm>
            <a:custGeom>
              <a:avLst/>
              <a:gdLst/>
              <a:ahLst/>
              <a:cxnLst/>
              <a:rect l="l" t="t" r="r" b="b"/>
              <a:pathLst>
                <a:path w="19230" h="1610" extrusionOk="0">
                  <a:moveTo>
                    <a:pt x="18460" y="1"/>
                  </a:moveTo>
                  <a:cubicBezTo>
                    <a:pt x="18446" y="1"/>
                    <a:pt x="18433" y="1"/>
                    <a:pt x="18419" y="2"/>
                  </a:cubicBezTo>
                  <a:lnTo>
                    <a:pt x="810" y="2"/>
                  </a:lnTo>
                  <a:cubicBezTo>
                    <a:pt x="584" y="2"/>
                    <a:pt x="393" y="85"/>
                    <a:pt x="239" y="240"/>
                  </a:cubicBezTo>
                  <a:cubicBezTo>
                    <a:pt x="96" y="371"/>
                    <a:pt x="0" y="573"/>
                    <a:pt x="0" y="800"/>
                  </a:cubicBezTo>
                  <a:cubicBezTo>
                    <a:pt x="0" y="1252"/>
                    <a:pt x="358" y="1609"/>
                    <a:pt x="810" y="1609"/>
                  </a:cubicBezTo>
                  <a:lnTo>
                    <a:pt x="18431" y="1609"/>
                  </a:lnTo>
                  <a:cubicBezTo>
                    <a:pt x="18658" y="1609"/>
                    <a:pt x="18848" y="1514"/>
                    <a:pt x="18991" y="1359"/>
                  </a:cubicBezTo>
                  <a:cubicBezTo>
                    <a:pt x="19146" y="1216"/>
                    <a:pt x="19229" y="1026"/>
                    <a:pt x="19229" y="800"/>
                  </a:cubicBezTo>
                  <a:cubicBezTo>
                    <a:pt x="19229" y="372"/>
                    <a:pt x="18893" y="1"/>
                    <a:pt x="18460" y="1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0"/>
            <p:cNvSpPr/>
            <p:nvPr/>
          </p:nvSpPr>
          <p:spPr>
            <a:xfrm>
              <a:off x="2302239" y="2547567"/>
              <a:ext cx="225383" cy="385688"/>
            </a:xfrm>
            <a:custGeom>
              <a:avLst/>
              <a:gdLst/>
              <a:ahLst/>
              <a:cxnLst/>
              <a:rect l="l" t="t" r="r" b="b"/>
              <a:pathLst>
                <a:path w="7633" h="13062" extrusionOk="0">
                  <a:moveTo>
                    <a:pt x="512" y="0"/>
                  </a:moveTo>
                  <a:cubicBezTo>
                    <a:pt x="238" y="0"/>
                    <a:pt x="0" y="238"/>
                    <a:pt x="0" y="524"/>
                  </a:cubicBezTo>
                  <a:lnTo>
                    <a:pt x="0" y="12550"/>
                  </a:lnTo>
                  <a:cubicBezTo>
                    <a:pt x="0" y="12823"/>
                    <a:pt x="238" y="13061"/>
                    <a:pt x="512" y="13061"/>
                  </a:cubicBezTo>
                  <a:lnTo>
                    <a:pt x="7108" y="13061"/>
                  </a:lnTo>
                  <a:cubicBezTo>
                    <a:pt x="7394" y="13061"/>
                    <a:pt x="7632" y="12823"/>
                    <a:pt x="7632" y="12550"/>
                  </a:cubicBezTo>
                  <a:lnTo>
                    <a:pt x="7632" y="524"/>
                  </a:lnTo>
                  <a:cubicBezTo>
                    <a:pt x="7632" y="238"/>
                    <a:pt x="7394" y="0"/>
                    <a:pt x="7108" y="0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0"/>
            <p:cNvSpPr/>
            <p:nvPr/>
          </p:nvSpPr>
          <p:spPr>
            <a:xfrm>
              <a:off x="2321225" y="2577448"/>
              <a:ext cx="187411" cy="312903"/>
            </a:xfrm>
            <a:custGeom>
              <a:avLst/>
              <a:gdLst/>
              <a:ahLst/>
              <a:cxnLst/>
              <a:rect l="l" t="t" r="r" b="b"/>
              <a:pathLst>
                <a:path w="6347" h="10597" extrusionOk="0">
                  <a:moveTo>
                    <a:pt x="0" y="0"/>
                  </a:moveTo>
                  <a:lnTo>
                    <a:pt x="0" y="10597"/>
                  </a:lnTo>
                  <a:lnTo>
                    <a:pt x="6346" y="10597"/>
                  </a:lnTo>
                  <a:lnTo>
                    <a:pt x="6346" y="0"/>
                  </a:ln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2372544" y="2560204"/>
              <a:ext cx="85098" cy="8120"/>
            </a:xfrm>
            <a:custGeom>
              <a:avLst/>
              <a:gdLst/>
              <a:ahLst/>
              <a:cxnLst/>
              <a:rect l="l" t="t" r="r" b="b"/>
              <a:pathLst>
                <a:path w="2882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5"/>
                    <a:pt x="132" y="275"/>
                  </a:cubicBezTo>
                  <a:lnTo>
                    <a:pt x="2751" y="275"/>
                  </a:lnTo>
                  <a:cubicBezTo>
                    <a:pt x="2822" y="275"/>
                    <a:pt x="2870" y="215"/>
                    <a:pt x="2882" y="132"/>
                  </a:cubicBezTo>
                  <a:cubicBezTo>
                    <a:pt x="2882" y="60"/>
                    <a:pt x="2822" y="1"/>
                    <a:pt x="2751" y="1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0"/>
            <p:cNvSpPr/>
            <p:nvPr/>
          </p:nvSpPr>
          <p:spPr>
            <a:xfrm>
              <a:off x="2378184" y="2648108"/>
              <a:ext cx="73140" cy="73169"/>
            </a:xfrm>
            <a:custGeom>
              <a:avLst/>
              <a:gdLst/>
              <a:ahLst/>
              <a:cxnLst/>
              <a:rect l="l" t="t" r="r" b="b"/>
              <a:pathLst>
                <a:path w="2477" h="2478" extrusionOk="0">
                  <a:moveTo>
                    <a:pt x="1238" y="1"/>
                  </a:moveTo>
                  <a:cubicBezTo>
                    <a:pt x="548" y="1"/>
                    <a:pt x="0" y="548"/>
                    <a:pt x="0" y="1239"/>
                  </a:cubicBezTo>
                  <a:cubicBezTo>
                    <a:pt x="0" y="1917"/>
                    <a:pt x="548" y="2477"/>
                    <a:pt x="1238" y="2477"/>
                  </a:cubicBezTo>
                  <a:cubicBezTo>
                    <a:pt x="1917" y="2477"/>
                    <a:pt x="2477" y="1917"/>
                    <a:pt x="2477" y="1239"/>
                  </a:cubicBezTo>
                  <a:cubicBezTo>
                    <a:pt x="2477" y="548"/>
                    <a:pt x="1917" y="1"/>
                    <a:pt x="1238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0"/>
            <p:cNvSpPr/>
            <p:nvPr/>
          </p:nvSpPr>
          <p:spPr>
            <a:xfrm>
              <a:off x="2405585" y="2658295"/>
              <a:ext cx="18307" cy="18307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32" y="1"/>
                    <a:pt x="1" y="144"/>
                    <a:pt x="1" y="310"/>
                  </a:cubicBezTo>
                  <a:cubicBezTo>
                    <a:pt x="1" y="477"/>
                    <a:pt x="132" y="620"/>
                    <a:pt x="310" y="620"/>
                  </a:cubicBezTo>
                  <a:cubicBezTo>
                    <a:pt x="477" y="620"/>
                    <a:pt x="620" y="477"/>
                    <a:pt x="620" y="310"/>
                  </a:cubicBezTo>
                  <a:cubicBezTo>
                    <a:pt x="620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0"/>
            <p:cNvSpPr/>
            <p:nvPr/>
          </p:nvSpPr>
          <p:spPr>
            <a:xfrm>
              <a:off x="2399266" y="2681149"/>
              <a:ext cx="31329" cy="26043"/>
            </a:xfrm>
            <a:custGeom>
              <a:avLst/>
              <a:gdLst/>
              <a:ahLst/>
              <a:cxnLst/>
              <a:rect l="l" t="t" r="r" b="b"/>
              <a:pathLst>
                <a:path w="1061" h="882" extrusionOk="0">
                  <a:moveTo>
                    <a:pt x="227" y="1"/>
                  </a:moveTo>
                  <a:cubicBezTo>
                    <a:pt x="108" y="1"/>
                    <a:pt x="0" y="96"/>
                    <a:pt x="0" y="215"/>
                  </a:cubicBezTo>
                  <a:lnTo>
                    <a:pt x="0" y="775"/>
                  </a:lnTo>
                  <a:cubicBezTo>
                    <a:pt x="0" y="834"/>
                    <a:pt x="48" y="882"/>
                    <a:pt x="108" y="882"/>
                  </a:cubicBezTo>
                  <a:lnTo>
                    <a:pt x="953" y="882"/>
                  </a:lnTo>
                  <a:cubicBezTo>
                    <a:pt x="1013" y="882"/>
                    <a:pt x="1060" y="834"/>
                    <a:pt x="1060" y="775"/>
                  </a:cubicBezTo>
                  <a:lnTo>
                    <a:pt x="1060" y="215"/>
                  </a:lnTo>
                  <a:cubicBezTo>
                    <a:pt x="1060" y="96"/>
                    <a:pt x="953" y="1"/>
                    <a:pt x="834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0"/>
            <p:cNvSpPr/>
            <p:nvPr/>
          </p:nvSpPr>
          <p:spPr>
            <a:xfrm>
              <a:off x="2346530" y="2748295"/>
              <a:ext cx="137126" cy="17628"/>
            </a:xfrm>
            <a:custGeom>
              <a:avLst/>
              <a:gdLst/>
              <a:ahLst/>
              <a:cxnLst/>
              <a:rect l="l" t="t" r="r" b="b"/>
              <a:pathLst>
                <a:path w="4644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4334" y="596"/>
                  </a:lnTo>
                  <a:cubicBezTo>
                    <a:pt x="4501" y="596"/>
                    <a:pt x="4632" y="465"/>
                    <a:pt x="4644" y="298"/>
                  </a:cubicBezTo>
                  <a:cubicBezTo>
                    <a:pt x="4644" y="132"/>
                    <a:pt x="4513" y="1"/>
                    <a:pt x="4346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0"/>
            <p:cNvSpPr/>
            <p:nvPr/>
          </p:nvSpPr>
          <p:spPr>
            <a:xfrm>
              <a:off x="2359198" y="2753226"/>
              <a:ext cx="8799" cy="7766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19" y="0"/>
                  </a:moveTo>
                  <a:lnTo>
                    <a:pt x="119" y="84"/>
                  </a:lnTo>
                  <a:lnTo>
                    <a:pt x="36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36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15"/>
                  </a:lnTo>
                  <a:lnTo>
                    <a:pt x="298" y="179"/>
                  </a:lnTo>
                  <a:lnTo>
                    <a:pt x="214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0"/>
            <p:cNvSpPr/>
            <p:nvPr/>
          </p:nvSpPr>
          <p:spPr>
            <a:xfrm>
              <a:off x="2370448" y="2753226"/>
              <a:ext cx="8799" cy="7766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19" y="0"/>
                  </a:moveTo>
                  <a:lnTo>
                    <a:pt x="119" y="84"/>
                  </a:lnTo>
                  <a:lnTo>
                    <a:pt x="24" y="48"/>
                  </a:lnTo>
                  <a:lnTo>
                    <a:pt x="0" y="84"/>
                  </a:lnTo>
                  <a:lnTo>
                    <a:pt x="84" y="131"/>
                  </a:lnTo>
                  <a:lnTo>
                    <a:pt x="0" y="179"/>
                  </a:lnTo>
                  <a:lnTo>
                    <a:pt x="24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2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62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0"/>
            <p:cNvSpPr/>
            <p:nvPr/>
          </p:nvSpPr>
          <p:spPr>
            <a:xfrm>
              <a:off x="2381698" y="2753226"/>
              <a:ext cx="8799" cy="7766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19" y="0"/>
                  </a:moveTo>
                  <a:lnTo>
                    <a:pt x="119" y="84"/>
                  </a:lnTo>
                  <a:lnTo>
                    <a:pt x="36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36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0"/>
            <p:cNvSpPr/>
            <p:nvPr/>
          </p:nvSpPr>
          <p:spPr>
            <a:xfrm>
              <a:off x="2393302" y="2753226"/>
              <a:ext cx="8799" cy="7766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19" y="0"/>
                  </a:moveTo>
                  <a:lnTo>
                    <a:pt x="119" y="84"/>
                  </a:lnTo>
                  <a:lnTo>
                    <a:pt x="24" y="48"/>
                  </a:lnTo>
                  <a:lnTo>
                    <a:pt x="0" y="84"/>
                  </a:lnTo>
                  <a:lnTo>
                    <a:pt x="83" y="131"/>
                  </a:lnTo>
                  <a:lnTo>
                    <a:pt x="0" y="179"/>
                  </a:lnTo>
                  <a:lnTo>
                    <a:pt x="24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2" y="215"/>
                  </a:lnTo>
                  <a:lnTo>
                    <a:pt x="298" y="179"/>
                  </a:lnTo>
                  <a:lnTo>
                    <a:pt x="202" y="131"/>
                  </a:lnTo>
                  <a:lnTo>
                    <a:pt x="298" y="84"/>
                  </a:lnTo>
                  <a:lnTo>
                    <a:pt x="262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0"/>
            <p:cNvSpPr/>
            <p:nvPr/>
          </p:nvSpPr>
          <p:spPr>
            <a:xfrm>
              <a:off x="2404552" y="2753226"/>
              <a:ext cx="8799" cy="7766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19" y="0"/>
                  </a:moveTo>
                  <a:lnTo>
                    <a:pt x="119" y="84"/>
                  </a:lnTo>
                  <a:lnTo>
                    <a:pt x="24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24" y="227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27"/>
                  </a:lnTo>
                  <a:lnTo>
                    <a:pt x="298" y="179"/>
                  </a:lnTo>
                  <a:lnTo>
                    <a:pt x="214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0"/>
            <p:cNvSpPr/>
            <p:nvPr/>
          </p:nvSpPr>
          <p:spPr>
            <a:xfrm>
              <a:off x="2416127" y="2753226"/>
              <a:ext cx="8829" cy="7766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80" y="262"/>
                  </a:lnTo>
                  <a:lnTo>
                    <a:pt x="180" y="179"/>
                  </a:lnTo>
                  <a:lnTo>
                    <a:pt x="263" y="215"/>
                  </a:lnTo>
                  <a:lnTo>
                    <a:pt x="299" y="179"/>
                  </a:lnTo>
                  <a:lnTo>
                    <a:pt x="203" y="131"/>
                  </a:lnTo>
                  <a:lnTo>
                    <a:pt x="299" y="84"/>
                  </a:lnTo>
                  <a:lnTo>
                    <a:pt x="263" y="48"/>
                  </a:lnTo>
                  <a:lnTo>
                    <a:pt x="180" y="8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0"/>
            <p:cNvSpPr/>
            <p:nvPr/>
          </p:nvSpPr>
          <p:spPr>
            <a:xfrm>
              <a:off x="2427377" y="2753226"/>
              <a:ext cx="8829" cy="7766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120" y="0"/>
                  </a:moveTo>
                  <a:lnTo>
                    <a:pt x="120" y="84"/>
                  </a:lnTo>
                  <a:lnTo>
                    <a:pt x="37" y="48"/>
                  </a:lnTo>
                  <a:lnTo>
                    <a:pt x="1" y="84"/>
                  </a:lnTo>
                  <a:lnTo>
                    <a:pt x="96" y="131"/>
                  </a:lnTo>
                  <a:lnTo>
                    <a:pt x="1" y="179"/>
                  </a:lnTo>
                  <a:lnTo>
                    <a:pt x="37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80" y="262"/>
                  </a:lnTo>
                  <a:lnTo>
                    <a:pt x="180" y="179"/>
                  </a:lnTo>
                  <a:lnTo>
                    <a:pt x="275" y="215"/>
                  </a:lnTo>
                  <a:lnTo>
                    <a:pt x="299" y="179"/>
                  </a:lnTo>
                  <a:lnTo>
                    <a:pt x="215" y="131"/>
                  </a:lnTo>
                  <a:lnTo>
                    <a:pt x="299" y="84"/>
                  </a:lnTo>
                  <a:lnTo>
                    <a:pt x="275" y="48"/>
                  </a:lnTo>
                  <a:lnTo>
                    <a:pt x="180" y="8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0"/>
            <p:cNvSpPr/>
            <p:nvPr/>
          </p:nvSpPr>
          <p:spPr>
            <a:xfrm>
              <a:off x="2438981" y="2753226"/>
              <a:ext cx="8829" cy="7766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3" y="215"/>
                  </a:lnTo>
                  <a:lnTo>
                    <a:pt x="299" y="179"/>
                  </a:lnTo>
                  <a:lnTo>
                    <a:pt x="203" y="131"/>
                  </a:lnTo>
                  <a:lnTo>
                    <a:pt x="299" y="84"/>
                  </a:lnTo>
                  <a:lnTo>
                    <a:pt x="263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0"/>
            <p:cNvSpPr/>
            <p:nvPr/>
          </p:nvSpPr>
          <p:spPr>
            <a:xfrm>
              <a:off x="2450231" y="2753226"/>
              <a:ext cx="8829" cy="7766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120" y="0"/>
                  </a:moveTo>
                  <a:lnTo>
                    <a:pt x="120" y="84"/>
                  </a:lnTo>
                  <a:lnTo>
                    <a:pt x="37" y="48"/>
                  </a:lnTo>
                  <a:lnTo>
                    <a:pt x="1" y="84"/>
                  </a:lnTo>
                  <a:lnTo>
                    <a:pt x="96" y="131"/>
                  </a:lnTo>
                  <a:lnTo>
                    <a:pt x="1" y="179"/>
                  </a:lnTo>
                  <a:lnTo>
                    <a:pt x="37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5" y="215"/>
                  </a:lnTo>
                  <a:lnTo>
                    <a:pt x="299" y="179"/>
                  </a:lnTo>
                  <a:lnTo>
                    <a:pt x="215" y="131"/>
                  </a:lnTo>
                  <a:lnTo>
                    <a:pt x="299" y="84"/>
                  </a:lnTo>
                  <a:lnTo>
                    <a:pt x="275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0"/>
            <p:cNvSpPr/>
            <p:nvPr/>
          </p:nvSpPr>
          <p:spPr>
            <a:xfrm>
              <a:off x="2461835" y="2753226"/>
              <a:ext cx="8829" cy="7766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3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63" y="48"/>
                  </a:lnTo>
                  <a:lnTo>
                    <a:pt x="167" y="8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0"/>
            <p:cNvSpPr/>
            <p:nvPr/>
          </p:nvSpPr>
          <p:spPr>
            <a:xfrm>
              <a:off x="2346530" y="2774663"/>
              <a:ext cx="137126" cy="17628"/>
            </a:xfrm>
            <a:custGeom>
              <a:avLst/>
              <a:gdLst/>
              <a:ahLst/>
              <a:cxnLst/>
              <a:rect l="l" t="t" r="r" b="b"/>
              <a:pathLst>
                <a:path w="4644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4334" y="596"/>
                  </a:lnTo>
                  <a:cubicBezTo>
                    <a:pt x="4501" y="596"/>
                    <a:pt x="4632" y="465"/>
                    <a:pt x="4644" y="298"/>
                  </a:cubicBezTo>
                  <a:cubicBezTo>
                    <a:pt x="4644" y="132"/>
                    <a:pt x="4513" y="1"/>
                    <a:pt x="4346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0"/>
            <p:cNvSpPr/>
            <p:nvPr/>
          </p:nvSpPr>
          <p:spPr>
            <a:xfrm>
              <a:off x="2359198" y="2779594"/>
              <a:ext cx="8799" cy="7766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19" y="0"/>
                  </a:moveTo>
                  <a:lnTo>
                    <a:pt x="119" y="84"/>
                  </a:lnTo>
                  <a:lnTo>
                    <a:pt x="36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36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15"/>
                  </a:lnTo>
                  <a:lnTo>
                    <a:pt x="298" y="179"/>
                  </a:lnTo>
                  <a:lnTo>
                    <a:pt x="214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0"/>
            <p:cNvSpPr/>
            <p:nvPr/>
          </p:nvSpPr>
          <p:spPr>
            <a:xfrm>
              <a:off x="2370448" y="2779594"/>
              <a:ext cx="8799" cy="7766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19" y="0"/>
                  </a:moveTo>
                  <a:lnTo>
                    <a:pt x="119" y="84"/>
                  </a:lnTo>
                  <a:lnTo>
                    <a:pt x="24" y="48"/>
                  </a:lnTo>
                  <a:lnTo>
                    <a:pt x="0" y="84"/>
                  </a:lnTo>
                  <a:lnTo>
                    <a:pt x="84" y="131"/>
                  </a:lnTo>
                  <a:lnTo>
                    <a:pt x="0" y="179"/>
                  </a:lnTo>
                  <a:lnTo>
                    <a:pt x="24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2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62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0"/>
            <p:cNvSpPr/>
            <p:nvPr/>
          </p:nvSpPr>
          <p:spPr>
            <a:xfrm>
              <a:off x="2381698" y="2779594"/>
              <a:ext cx="8799" cy="7766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19" y="0"/>
                  </a:moveTo>
                  <a:lnTo>
                    <a:pt x="119" y="84"/>
                  </a:lnTo>
                  <a:lnTo>
                    <a:pt x="36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36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0"/>
            <p:cNvSpPr/>
            <p:nvPr/>
          </p:nvSpPr>
          <p:spPr>
            <a:xfrm>
              <a:off x="2393302" y="2779594"/>
              <a:ext cx="8799" cy="7766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19" y="0"/>
                  </a:moveTo>
                  <a:lnTo>
                    <a:pt x="119" y="84"/>
                  </a:lnTo>
                  <a:lnTo>
                    <a:pt x="24" y="48"/>
                  </a:lnTo>
                  <a:lnTo>
                    <a:pt x="0" y="84"/>
                  </a:lnTo>
                  <a:lnTo>
                    <a:pt x="83" y="131"/>
                  </a:lnTo>
                  <a:lnTo>
                    <a:pt x="0" y="179"/>
                  </a:lnTo>
                  <a:lnTo>
                    <a:pt x="24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2" y="215"/>
                  </a:lnTo>
                  <a:lnTo>
                    <a:pt x="298" y="179"/>
                  </a:lnTo>
                  <a:lnTo>
                    <a:pt x="202" y="131"/>
                  </a:lnTo>
                  <a:lnTo>
                    <a:pt x="298" y="84"/>
                  </a:lnTo>
                  <a:lnTo>
                    <a:pt x="262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0"/>
            <p:cNvSpPr/>
            <p:nvPr/>
          </p:nvSpPr>
          <p:spPr>
            <a:xfrm>
              <a:off x="2404552" y="2779594"/>
              <a:ext cx="8799" cy="7766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19" y="0"/>
                  </a:moveTo>
                  <a:lnTo>
                    <a:pt x="119" y="84"/>
                  </a:lnTo>
                  <a:lnTo>
                    <a:pt x="36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36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15"/>
                  </a:lnTo>
                  <a:lnTo>
                    <a:pt x="298" y="179"/>
                  </a:lnTo>
                  <a:lnTo>
                    <a:pt x="214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0"/>
            <p:cNvSpPr/>
            <p:nvPr/>
          </p:nvSpPr>
          <p:spPr>
            <a:xfrm>
              <a:off x="2416127" y="2779594"/>
              <a:ext cx="8829" cy="7766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80" y="262"/>
                  </a:lnTo>
                  <a:lnTo>
                    <a:pt x="180" y="179"/>
                  </a:lnTo>
                  <a:lnTo>
                    <a:pt x="263" y="215"/>
                  </a:lnTo>
                  <a:lnTo>
                    <a:pt x="299" y="179"/>
                  </a:lnTo>
                  <a:lnTo>
                    <a:pt x="203" y="131"/>
                  </a:lnTo>
                  <a:lnTo>
                    <a:pt x="299" y="84"/>
                  </a:lnTo>
                  <a:lnTo>
                    <a:pt x="263" y="48"/>
                  </a:lnTo>
                  <a:lnTo>
                    <a:pt x="180" y="8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0"/>
            <p:cNvSpPr/>
            <p:nvPr/>
          </p:nvSpPr>
          <p:spPr>
            <a:xfrm>
              <a:off x="2427377" y="2779594"/>
              <a:ext cx="8829" cy="7766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120" y="0"/>
                  </a:moveTo>
                  <a:lnTo>
                    <a:pt x="120" y="84"/>
                  </a:lnTo>
                  <a:lnTo>
                    <a:pt x="37" y="48"/>
                  </a:lnTo>
                  <a:lnTo>
                    <a:pt x="1" y="84"/>
                  </a:lnTo>
                  <a:lnTo>
                    <a:pt x="96" y="131"/>
                  </a:lnTo>
                  <a:lnTo>
                    <a:pt x="1" y="179"/>
                  </a:lnTo>
                  <a:lnTo>
                    <a:pt x="37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80" y="262"/>
                  </a:lnTo>
                  <a:lnTo>
                    <a:pt x="180" y="179"/>
                  </a:lnTo>
                  <a:lnTo>
                    <a:pt x="275" y="215"/>
                  </a:lnTo>
                  <a:lnTo>
                    <a:pt x="299" y="179"/>
                  </a:lnTo>
                  <a:lnTo>
                    <a:pt x="215" y="131"/>
                  </a:lnTo>
                  <a:lnTo>
                    <a:pt x="299" y="84"/>
                  </a:lnTo>
                  <a:lnTo>
                    <a:pt x="275" y="48"/>
                  </a:lnTo>
                  <a:lnTo>
                    <a:pt x="180" y="8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0"/>
            <p:cNvSpPr/>
            <p:nvPr/>
          </p:nvSpPr>
          <p:spPr>
            <a:xfrm>
              <a:off x="2438981" y="2779594"/>
              <a:ext cx="8829" cy="7766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3" y="215"/>
                  </a:lnTo>
                  <a:lnTo>
                    <a:pt x="299" y="179"/>
                  </a:lnTo>
                  <a:lnTo>
                    <a:pt x="203" y="131"/>
                  </a:lnTo>
                  <a:lnTo>
                    <a:pt x="299" y="84"/>
                  </a:lnTo>
                  <a:lnTo>
                    <a:pt x="263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0"/>
            <p:cNvSpPr/>
            <p:nvPr/>
          </p:nvSpPr>
          <p:spPr>
            <a:xfrm>
              <a:off x="2450231" y="2779594"/>
              <a:ext cx="8829" cy="7766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120" y="0"/>
                  </a:moveTo>
                  <a:lnTo>
                    <a:pt x="120" y="84"/>
                  </a:lnTo>
                  <a:lnTo>
                    <a:pt x="37" y="48"/>
                  </a:lnTo>
                  <a:lnTo>
                    <a:pt x="1" y="84"/>
                  </a:lnTo>
                  <a:lnTo>
                    <a:pt x="96" y="131"/>
                  </a:lnTo>
                  <a:lnTo>
                    <a:pt x="1" y="179"/>
                  </a:lnTo>
                  <a:lnTo>
                    <a:pt x="37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5" y="215"/>
                  </a:lnTo>
                  <a:lnTo>
                    <a:pt x="299" y="179"/>
                  </a:lnTo>
                  <a:lnTo>
                    <a:pt x="215" y="131"/>
                  </a:lnTo>
                  <a:lnTo>
                    <a:pt x="299" y="84"/>
                  </a:lnTo>
                  <a:lnTo>
                    <a:pt x="275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0"/>
            <p:cNvSpPr/>
            <p:nvPr/>
          </p:nvSpPr>
          <p:spPr>
            <a:xfrm>
              <a:off x="2461835" y="2779594"/>
              <a:ext cx="8829" cy="7766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3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63" y="48"/>
                  </a:lnTo>
                  <a:lnTo>
                    <a:pt x="167" y="8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0"/>
            <p:cNvSpPr/>
            <p:nvPr/>
          </p:nvSpPr>
          <p:spPr>
            <a:xfrm>
              <a:off x="2580329" y="2821434"/>
              <a:ext cx="224320" cy="223612"/>
            </a:xfrm>
            <a:custGeom>
              <a:avLst/>
              <a:gdLst/>
              <a:ahLst/>
              <a:cxnLst/>
              <a:rect l="l" t="t" r="r" b="b"/>
              <a:pathLst>
                <a:path w="7597" h="7573" extrusionOk="0">
                  <a:moveTo>
                    <a:pt x="3798" y="0"/>
                  </a:moveTo>
                  <a:cubicBezTo>
                    <a:pt x="1703" y="0"/>
                    <a:pt x="0" y="1691"/>
                    <a:pt x="0" y="3786"/>
                  </a:cubicBezTo>
                  <a:cubicBezTo>
                    <a:pt x="0" y="4358"/>
                    <a:pt x="119" y="4894"/>
                    <a:pt x="345" y="5370"/>
                  </a:cubicBezTo>
                  <a:cubicBezTo>
                    <a:pt x="953" y="6656"/>
                    <a:pt x="2262" y="7573"/>
                    <a:pt x="3798" y="7573"/>
                  </a:cubicBezTo>
                  <a:cubicBezTo>
                    <a:pt x="5894" y="7573"/>
                    <a:pt x="7596" y="5870"/>
                    <a:pt x="7596" y="3775"/>
                  </a:cubicBezTo>
                  <a:cubicBezTo>
                    <a:pt x="7596" y="2143"/>
                    <a:pt x="6549" y="738"/>
                    <a:pt x="5072" y="215"/>
                  </a:cubicBezTo>
                  <a:cubicBezTo>
                    <a:pt x="4679" y="72"/>
                    <a:pt x="4239" y="0"/>
                    <a:pt x="3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0"/>
            <p:cNvSpPr/>
            <p:nvPr/>
          </p:nvSpPr>
          <p:spPr>
            <a:xfrm>
              <a:off x="2625683" y="2887369"/>
              <a:ext cx="132549" cy="122008"/>
            </a:xfrm>
            <a:custGeom>
              <a:avLst/>
              <a:gdLst/>
              <a:ahLst/>
              <a:cxnLst/>
              <a:rect l="l" t="t" r="r" b="b"/>
              <a:pathLst>
                <a:path w="4489" h="4132" extrusionOk="0">
                  <a:moveTo>
                    <a:pt x="1228" y="1"/>
                  </a:moveTo>
                  <a:cubicBezTo>
                    <a:pt x="1163" y="1"/>
                    <a:pt x="1096" y="21"/>
                    <a:pt x="1036" y="65"/>
                  </a:cubicBezTo>
                  <a:cubicBezTo>
                    <a:pt x="405" y="482"/>
                    <a:pt x="0" y="1232"/>
                    <a:pt x="60" y="2065"/>
                  </a:cubicBezTo>
                  <a:cubicBezTo>
                    <a:pt x="131" y="3161"/>
                    <a:pt x="1012" y="4042"/>
                    <a:pt x="2108" y="4125"/>
                  </a:cubicBezTo>
                  <a:cubicBezTo>
                    <a:pt x="2164" y="4129"/>
                    <a:pt x="2219" y="4131"/>
                    <a:pt x="2275" y="4131"/>
                  </a:cubicBezTo>
                  <a:cubicBezTo>
                    <a:pt x="3497" y="4131"/>
                    <a:pt x="4489" y="3141"/>
                    <a:pt x="4489" y="1911"/>
                  </a:cubicBezTo>
                  <a:cubicBezTo>
                    <a:pt x="4489" y="1137"/>
                    <a:pt x="4096" y="458"/>
                    <a:pt x="3501" y="65"/>
                  </a:cubicBezTo>
                  <a:cubicBezTo>
                    <a:pt x="3436" y="23"/>
                    <a:pt x="3367" y="4"/>
                    <a:pt x="3301" y="4"/>
                  </a:cubicBezTo>
                  <a:cubicBezTo>
                    <a:pt x="3123" y="4"/>
                    <a:pt x="2965" y="143"/>
                    <a:pt x="2965" y="351"/>
                  </a:cubicBezTo>
                  <a:cubicBezTo>
                    <a:pt x="2965" y="470"/>
                    <a:pt x="3012" y="577"/>
                    <a:pt x="3108" y="637"/>
                  </a:cubicBezTo>
                  <a:cubicBezTo>
                    <a:pt x="3536" y="911"/>
                    <a:pt x="3810" y="1411"/>
                    <a:pt x="3798" y="1958"/>
                  </a:cubicBezTo>
                  <a:cubicBezTo>
                    <a:pt x="3762" y="2732"/>
                    <a:pt x="3143" y="3387"/>
                    <a:pt x="2369" y="3435"/>
                  </a:cubicBezTo>
                  <a:cubicBezTo>
                    <a:pt x="2335" y="3437"/>
                    <a:pt x="2300" y="3438"/>
                    <a:pt x="2266" y="3438"/>
                  </a:cubicBezTo>
                  <a:cubicBezTo>
                    <a:pt x="1420" y="3438"/>
                    <a:pt x="738" y="2746"/>
                    <a:pt x="738" y="1911"/>
                  </a:cubicBezTo>
                  <a:cubicBezTo>
                    <a:pt x="738" y="1375"/>
                    <a:pt x="1012" y="911"/>
                    <a:pt x="1429" y="637"/>
                  </a:cubicBezTo>
                  <a:cubicBezTo>
                    <a:pt x="1512" y="577"/>
                    <a:pt x="1572" y="470"/>
                    <a:pt x="1572" y="351"/>
                  </a:cubicBezTo>
                  <a:cubicBezTo>
                    <a:pt x="1572" y="150"/>
                    <a:pt x="1406" y="1"/>
                    <a:pt x="1228" y="1"/>
                  </a:cubicBezTo>
                  <a:close/>
                </a:path>
              </a:pathLst>
            </a:custGeom>
            <a:solidFill>
              <a:srgbClr val="E0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0"/>
            <p:cNvSpPr/>
            <p:nvPr/>
          </p:nvSpPr>
          <p:spPr>
            <a:xfrm>
              <a:off x="2682287" y="2856926"/>
              <a:ext cx="20758" cy="99537"/>
            </a:xfrm>
            <a:custGeom>
              <a:avLst/>
              <a:gdLst/>
              <a:ahLst/>
              <a:cxnLst/>
              <a:rect l="l" t="t" r="r" b="b"/>
              <a:pathLst>
                <a:path w="703" h="3371" extrusionOk="0">
                  <a:moveTo>
                    <a:pt x="345" y="1"/>
                  </a:moveTo>
                  <a:cubicBezTo>
                    <a:pt x="155" y="1"/>
                    <a:pt x="0" y="144"/>
                    <a:pt x="0" y="346"/>
                  </a:cubicBezTo>
                  <a:lnTo>
                    <a:pt x="0" y="3037"/>
                  </a:lnTo>
                  <a:cubicBezTo>
                    <a:pt x="0" y="3227"/>
                    <a:pt x="155" y="3370"/>
                    <a:pt x="345" y="3370"/>
                  </a:cubicBezTo>
                  <a:cubicBezTo>
                    <a:pt x="536" y="3370"/>
                    <a:pt x="702" y="3227"/>
                    <a:pt x="691" y="3037"/>
                  </a:cubicBezTo>
                  <a:lnTo>
                    <a:pt x="691" y="346"/>
                  </a:lnTo>
                  <a:cubicBezTo>
                    <a:pt x="691" y="144"/>
                    <a:pt x="536" y="1"/>
                    <a:pt x="345" y="1"/>
                  </a:cubicBezTo>
                  <a:close/>
                </a:path>
              </a:pathLst>
            </a:custGeom>
            <a:solidFill>
              <a:srgbClr val="E0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30"/>
          <p:cNvGrpSpPr/>
          <p:nvPr/>
        </p:nvGrpSpPr>
        <p:grpSpPr>
          <a:xfrm>
            <a:off x="6505125" y="4563347"/>
            <a:ext cx="458829" cy="376166"/>
            <a:chOff x="6770924" y="4317203"/>
            <a:chExt cx="458829" cy="376166"/>
          </a:xfrm>
        </p:grpSpPr>
        <p:sp>
          <p:nvSpPr>
            <p:cNvPr id="2128" name="Google Shape;2128;p30"/>
            <p:cNvSpPr/>
            <p:nvPr/>
          </p:nvSpPr>
          <p:spPr>
            <a:xfrm>
              <a:off x="6915769" y="4317203"/>
              <a:ext cx="168903" cy="168903"/>
            </a:xfrm>
            <a:custGeom>
              <a:avLst/>
              <a:gdLst/>
              <a:ahLst/>
              <a:cxnLst/>
              <a:rect l="l" t="t" r="r" b="b"/>
              <a:pathLst>
                <a:path w="8538" h="8538" extrusionOk="0">
                  <a:moveTo>
                    <a:pt x="4275" y="0"/>
                  </a:moveTo>
                  <a:cubicBezTo>
                    <a:pt x="1906" y="0"/>
                    <a:pt x="1" y="1917"/>
                    <a:pt x="1" y="4263"/>
                  </a:cubicBezTo>
                  <a:cubicBezTo>
                    <a:pt x="1" y="4906"/>
                    <a:pt x="132" y="5513"/>
                    <a:pt x="382" y="6049"/>
                  </a:cubicBezTo>
                  <a:cubicBezTo>
                    <a:pt x="1072" y="7525"/>
                    <a:pt x="2549" y="8537"/>
                    <a:pt x="4263" y="8537"/>
                  </a:cubicBezTo>
                  <a:cubicBezTo>
                    <a:pt x="6633" y="8537"/>
                    <a:pt x="8538" y="6620"/>
                    <a:pt x="8538" y="4263"/>
                  </a:cubicBezTo>
                  <a:cubicBezTo>
                    <a:pt x="8538" y="2417"/>
                    <a:pt x="7371" y="846"/>
                    <a:pt x="5716" y="250"/>
                  </a:cubicBezTo>
                  <a:cubicBezTo>
                    <a:pt x="5263" y="84"/>
                    <a:pt x="4775" y="0"/>
                    <a:pt x="4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0"/>
            <p:cNvSpPr/>
            <p:nvPr/>
          </p:nvSpPr>
          <p:spPr>
            <a:xfrm>
              <a:off x="6948053" y="4358094"/>
              <a:ext cx="104827" cy="87498"/>
            </a:xfrm>
            <a:custGeom>
              <a:avLst/>
              <a:gdLst/>
              <a:ahLst/>
              <a:cxnLst/>
              <a:rect l="l" t="t" r="r" b="b"/>
              <a:pathLst>
                <a:path w="5299" h="4423" extrusionOk="0">
                  <a:moveTo>
                    <a:pt x="4843" y="1"/>
                  </a:moveTo>
                  <a:cubicBezTo>
                    <a:pt x="4727" y="1"/>
                    <a:pt x="4611" y="48"/>
                    <a:pt x="4524" y="148"/>
                  </a:cubicBezTo>
                  <a:lnTo>
                    <a:pt x="1881" y="3363"/>
                  </a:lnTo>
                  <a:lnTo>
                    <a:pt x="774" y="2053"/>
                  </a:lnTo>
                  <a:cubicBezTo>
                    <a:pt x="694" y="1960"/>
                    <a:pt x="581" y="1912"/>
                    <a:pt x="466" y="1912"/>
                  </a:cubicBezTo>
                  <a:cubicBezTo>
                    <a:pt x="375" y="1912"/>
                    <a:pt x="281" y="1942"/>
                    <a:pt x="202" y="2005"/>
                  </a:cubicBezTo>
                  <a:cubicBezTo>
                    <a:pt x="36" y="2160"/>
                    <a:pt x="0" y="2410"/>
                    <a:pt x="155" y="2589"/>
                  </a:cubicBezTo>
                  <a:lnTo>
                    <a:pt x="1572" y="4268"/>
                  </a:lnTo>
                  <a:cubicBezTo>
                    <a:pt x="1643" y="4363"/>
                    <a:pt x="1762" y="4422"/>
                    <a:pt x="1881" y="4422"/>
                  </a:cubicBezTo>
                  <a:cubicBezTo>
                    <a:pt x="2000" y="4398"/>
                    <a:pt x="2119" y="4363"/>
                    <a:pt x="2203" y="4256"/>
                  </a:cubicBezTo>
                  <a:lnTo>
                    <a:pt x="5167" y="672"/>
                  </a:lnTo>
                  <a:cubicBezTo>
                    <a:pt x="5298" y="493"/>
                    <a:pt x="5286" y="231"/>
                    <a:pt x="5108" y="88"/>
                  </a:cubicBezTo>
                  <a:cubicBezTo>
                    <a:pt x="5029" y="31"/>
                    <a:pt x="4936" y="1"/>
                    <a:pt x="4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0"/>
            <p:cNvSpPr/>
            <p:nvPr/>
          </p:nvSpPr>
          <p:spPr>
            <a:xfrm>
              <a:off x="6770924" y="4514575"/>
              <a:ext cx="307638" cy="178794"/>
            </a:xfrm>
            <a:custGeom>
              <a:avLst/>
              <a:gdLst/>
              <a:ahLst/>
              <a:cxnLst/>
              <a:rect l="l" t="t" r="r" b="b"/>
              <a:pathLst>
                <a:path w="15551" h="9038" extrusionOk="0">
                  <a:moveTo>
                    <a:pt x="894" y="1"/>
                  </a:moveTo>
                  <a:cubicBezTo>
                    <a:pt x="405" y="1"/>
                    <a:pt x="1" y="406"/>
                    <a:pt x="1" y="894"/>
                  </a:cubicBezTo>
                  <a:lnTo>
                    <a:pt x="1" y="8145"/>
                  </a:lnTo>
                  <a:cubicBezTo>
                    <a:pt x="1" y="8633"/>
                    <a:pt x="405" y="9038"/>
                    <a:pt x="894" y="9038"/>
                  </a:cubicBezTo>
                  <a:lnTo>
                    <a:pt x="14657" y="9038"/>
                  </a:lnTo>
                  <a:cubicBezTo>
                    <a:pt x="15145" y="9038"/>
                    <a:pt x="15550" y="8633"/>
                    <a:pt x="15550" y="8145"/>
                  </a:cubicBezTo>
                  <a:lnTo>
                    <a:pt x="15550" y="894"/>
                  </a:lnTo>
                  <a:cubicBezTo>
                    <a:pt x="15550" y="406"/>
                    <a:pt x="15145" y="1"/>
                    <a:pt x="14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0"/>
            <p:cNvSpPr/>
            <p:nvPr/>
          </p:nvSpPr>
          <p:spPr>
            <a:xfrm>
              <a:off x="6770924" y="4618217"/>
              <a:ext cx="307638" cy="27814"/>
            </a:xfrm>
            <a:custGeom>
              <a:avLst/>
              <a:gdLst/>
              <a:ahLst/>
              <a:cxnLst/>
              <a:rect l="l" t="t" r="r" b="b"/>
              <a:pathLst>
                <a:path w="15551" h="1406" extrusionOk="0">
                  <a:moveTo>
                    <a:pt x="1" y="1"/>
                  </a:moveTo>
                  <a:lnTo>
                    <a:pt x="1" y="1405"/>
                  </a:lnTo>
                  <a:lnTo>
                    <a:pt x="15550" y="1405"/>
                  </a:lnTo>
                  <a:lnTo>
                    <a:pt x="15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0"/>
            <p:cNvSpPr/>
            <p:nvPr/>
          </p:nvSpPr>
          <p:spPr>
            <a:xfrm>
              <a:off x="6802577" y="4496474"/>
              <a:ext cx="77362" cy="49577"/>
            </a:xfrm>
            <a:custGeom>
              <a:avLst/>
              <a:gdLst/>
              <a:ahLst/>
              <a:cxnLst/>
              <a:rect l="l" t="t" r="r" b="b"/>
              <a:pathLst>
                <a:path w="2620" h="1679" extrusionOk="0">
                  <a:moveTo>
                    <a:pt x="250" y="0"/>
                  </a:moveTo>
                  <a:cubicBezTo>
                    <a:pt x="119" y="0"/>
                    <a:pt x="0" y="119"/>
                    <a:pt x="0" y="250"/>
                  </a:cubicBezTo>
                  <a:lnTo>
                    <a:pt x="0" y="1429"/>
                  </a:lnTo>
                  <a:cubicBezTo>
                    <a:pt x="0" y="1560"/>
                    <a:pt x="119" y="1679"/>
                    <a:pt x="250" y="1679"/>
                  </a:cubicBezTo>
                  <a:lnTo>
                    <a:pt x="2369" y="1679"/>
                  </a:lnTo>
                  <a:cubicBezTo>
                    <a:pt x="2512" y="1679"/>
                    <a:pt x="2619" y="1560"/>
                    <a:pt x="2619" y="1429"/>
                  </a:cubicBezTo>
                  <a:lnTo>
                    <a:pt x="2619" y="250"/>
                  </a:lnTo>
                  <a:cubicBezTo>
                    <a:pt x="2619" y="119"/>
                    <a:pt x="2500" y="0"/>
                    <a:pt x="2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0"/>
            <p:cNvSpPr/>
            <p:nvPr/>
          </p:nvSpPr>
          <p:spPr>
            <a:xfrm>
              <a:off x="7025065" y="4525891"/>
              <a:ext cx="22394" cy="223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70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0"/>
            <p:cNvSpPr/>
            <p:nvPr/>
          </p:nvSpPr>
          <p:spPr>
            <a:xfrm>
              <a:off x="7041088" y="4525891"/>
              <a:ext cx="22394" cy="223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rgbClr val="7074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0"/>
            <p:cNvSpPr/>
            <p:nvPr/>
          </p:nvSpPr>
          <p:spPr>
            <a:xfrm>
              <a:off x="7046963" y="4510817"/>
              <a:ext cx="182790" cy="182553"/>
            </a:xfrm>
            <a:custGeom>
              <a:avLst/>
              <a:gdLst/>
              <a:ahLst/>
              <a:cxnLst/>
              <a:rect l="l" t="t" r="r" b="b"/>
              <a:pathLst>
                <a:path w="9240" h="9228" extrusionOk="0">
                  <a:moveTo>
                    <a:pt x="4620" y="0"/>
                  </a:moveTo>
                  <a:cubicBezTo>
                    <a:pt x="2072" y="0"/>
                    <a:pt x="1" y="2072"/>
                    <a:pt x="1" y="4620"/>
                  </a:cubicBezTo>
                  <a:cubicBezTo>
                    <a:pt x="1" y="5489"/>
                    <a:pt x="251" y="6323"/>
                    <a:pt x="691" y="7025"/>
                  </a:cubicBezTo>
                  <a:cubicBezTo>
                    <a:pt x="1501" y="8347"/>
                    <a:pt x="2965" y="9228"/>
                    <a:pt x="4632" y="9228"/>
                  </a:cubicBezTo>
                  <a:cubicBezTo>
                    <a:pt x="7180" y="9228"/>
                    <a:pt x="9240" y="7156"/>
                    <a:pt x="9240" y="4620"/>
                  </a:cubicBezTo>
                  <a:cubicBezTo>
                    <a:pt x="9240" y="2774"/>
                    <a:pt x="8180" y="1179"/>
                    <a:pt x="6585" y="453"/>
                  </a:cubicBezTo>
                  <a:cubicBezTo>
                    <a:pt x="5990" y="167"/>
                    <a:pt x="5323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0"/>
            <p:cNvSpPr/>
            <p:nvPr/>
          </p:nvSpPr>
          <p:spPr>
            <a:xfrm>
              <a:off x="7074045" y="4537662"/>
              <a:ext cx="129101" cy="128863"/>
            </a:xfrm>
            <a:custGeom>
              <a:avLst/>
              <a:gdLst/>
              <a:ahLst/>
              <a:cxnLst/>
              <a:rect l="l" t="t" r="r" b="b"/>
              <a:pathLst>
                <a:path w="6526" h="6514" extrusionOk="0">
                  <a:moveTo>
                    <a:pt x="3263" y="1"/>
                  </a:moveTo>
                  <a:cubicBezTo>
                    <a:pt x="1465" y="1"/>
                    <a:pt x="1" y="1453"/>
                    <a:pt x="1" y="3251"/>
                  </a:cubicBezTo>
                  <a:cubicBezTo>
                    <a:pt x="1" y="5061"/>
                    <a:pt x="1465" y="6513"/>
                    <a:pt x="3263" y="6513"/>
                  </a:cubicBezTo>
                  <a:cubicBezTo>
                    <a:pt x="5061" y="6513"/>
                    <a:pt x="6526" y="5061"/>
                    <a:pt x="6526" y="3251"/>
                  </a:cubicBezTo>
                  <a:cubicBezTo>
                    <a:pt x="6526" y="1453"/>
                    <a:pt x="5061" y="1"/>
                    <a:pt x="3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0"/>
            <p:cNvSpPr/>
            <p:nvPr/>
          </p:nvSpPr>
          <p:spPr>
            <a:xfrm>
              <a:off x="7126804" y="4566169"/>
              <a:ext cx="38180" cy="73492"/>
            </a:xfrm>
            <a:custGeom>
              <a:avLst/>
              <a:gdLst/>
              <a:ahLst/>
              <a:cxnLst/>
              <a:rect l="l" t="t" r="r" b="b"/>
              <a:pathLst>
                <a:path w="1930" h="3715" extrusionOk="0">
                  <a:moveTo>
                    <a:pt x="846" y="750"/>
                  </a:moveTo>
                  <a:lnTo>
                    <a:pt x="846" y="1572"/>
                  </a:lnTo>
                  <a:cubicBezTo>
                    <a:pt x="680" y="1548"/>
                    <a:pt x="560" y="1500"/>
                    <a:pt x="489" y="1441"/>
                  </a:cubicBezTo>
                  <a:cubicBezTo>
                    <a:pt x="406" y="1369"/>
                    <a:pt x="370" y="1286"/>
                    <a:pt x="370" y="1167"/>
                  </a:cubicBezTo>
                  <a:cubicBezTo>
                    <a:pt x="370" y="1048"/>
                    <a:pt x="418" y="953"/>
                    <a:pt x="501" y="881"/>
                  </a:cubicBezTo>
                  <a:cubicBezTo>
                    <a:pt x="572" y="810"/>
                    <a:pt x="691" y="774"/>
                    <a:pt x="846" y="750"/>
                  </a:cubicBezTo>
                  <a:close/>
                  <a:moveTo>
                    <a:pt x="1049" y="1953"/>
                  </a:moveTo>
                  <a:cubicBezTo>
                    <a:pt x="1227" y="1989"/>
                    <a:pt x="1358" y="2036"/>
                    <a:pt x="1442" y="2108"/>
                  </a:cubicBezTo>
                  <a:cubicBezTo>
                    <a:pt x="1525" y="2179"/>
                    <a:pt x="1561" y="2274"/>
                    <a:pt x="1561" y="2393"/>
                  </a:cubicBezTo>
                  <a:cubicBezTo>
                    <a:pt x="1561" y="2512"/>
                    <a:pt x="1525" y="2608"/>
                    <a:pt x="1430" y="2679"/>
                  </a:cubicBezTo>
                  <a:cubicBezTo>
                    <a:pt x="1346" y="2751"/>
                    <a:pt x="1215" y="2798"/>
                    <a:pt x="1049" y="2822"/>
                  </a:cubicBezTo>
                  <a:lnTo>
                    <a:pt x="1049" y="1953"/>
                  </a:lnTo>
                  <a:close/>
                  <a:moveTo>
                    <a:pt x="846" y="0"/>
                  </a:moveTo>
                  <a:lnTo>
                    <a:pt x="846" y="477"/>
                  </a:lnTo>
                  <a:cubicBezTo>
                    <a:pt x="572" y="488"/>
                    <a:pt x="370" y="560"/>
                    <a:pt x="227" y="691"/>
                  </a:cubicBezTo>
                  <a:cubicBezTo>
                    <a:pt x="72" y="810"/>
                    <a:pt x="1" y="988"/>
                    <a:pt x="1" y="1203"/>
                  </a:cubicBezTo>
                  <a:cubicBezTo>
                    <a:pt x="1" y="1405"/>
                    <a:pt x="72" y="1560"/>
                    <a:pt x="203" y="1679"/>
                  </a:cubicBezTo>
                  <a:cubicBezTo>
                    <a:pt x="346" y="1786"/>
                    <a:pt x="560" y="1870"/>
                    <a:pt x="846" y="1917"/>
                  </a:cubicBezTo>
                  <a:lnTo>
                    <a:pt x="846" y="2834"/>
                  </a:lnTo>
                  <a:cubicBezTo>
                    <a:pt x="703" y="2834"/>
                    <a:pt x="560" y="2810"/>
                    <a:pt x="418" y="2763"/>
                  </a:cubicBezTo>
                  <a:cubicBezTo>
                    <a:pt x="275" y="2727"/>
                    <a:pt x="144" y="2655"/>
                    <a:pt x="1" y="2572"/>
                  </a:cubicBezTo>
                  <a:lnTo>
                    <a:pt x="1" y="2929"/>
                  </a:lnTo>
                  <a:cubicBezTo>
                    <a:pt x="144" y="2989"/>
                    <a:pt x="287" y="3036"/>
                    <a:pt x="430" y="3072"/>
                  </a:cubicBezTo>
                  <a:cubicBezTo>
                    <a:pt x="572" y="3096"/>
                    <a:pt x="703" y="3108"/>
                    <a:pt x="846" y="3120"/>
                  </a:cubicBezTo>
                  <a:lnTo>
                    <a:pt x="846" y="3715"/>
                  </a:lnTo>
                  <a:lnTo>
                    <a:pt x="1049" y="3715"/>
                  </a:lnTo>
                  <a:lnTo>
                    <a:pt x="1049" y="3108"/>
                  </a:lnTo>
                  <a:cubicBezTo>
                    <a:pt x="1334" y="3096"/>
                    <a:pt x="1549" y="3013"/>
                    <a:pt x="1703" y="2882"/>
                  </a:cubicBezTo>
                  <a:cubicBezTo>
                    <a:pt x="1858" y="2763"/>
                    <a:pt x="1930" y="2584"/>
                    <a:pt x="1930" y="2358"/>
                  </a:cubicBezTo>
                  <a:cubicBezTo>
                    <a:pt x="1930" y="2143"/>
                    <a:pt x="1858" y="1977"/>
                    <a:pt x="1715" y="1858"/>
                  </a:cubicBezTo>
                  <a:cubicBezTo>
                    <a:pt x="1573" y="1739"/>
                    <a:pt x="1358" y="1655"/>
                    <a:pt x="1049" y="1608"/>
                  </a:cubicBezTo>
                  <a:lnTo>
                    <a:pt x="1049" y="750"/>
                  </a:lnTo>
                  <a:cubicBezTo>
                    <a:pt x="1168" y="762"/>
                    <a:pt x="1299" y="774"/>
                    <a:pt x="1406" y="810"/>
                  </a:cubicBezTo>
                  <a:cubicBezTo>
                    <a:pt x="1525" y="846"/>
                    <a:pt x="1644" y="881"/>
                    <a:pt x="1751" y="941"/>
                  </a:cubicBezTo>
                  <a:lnTo>
                    <a:pt x="1751" y="584"/>
                  </a:lnTo>
                  <a:cubicBezTo>
                    <a:pt x="1644" y="548"/>
                    <a:pt x="1525" y="524"/>
                    <a:pt x="1406" y="500"/>
                  </a:cubicBezTo>
                  <a:cubicBezTo>
                    <a:pt x="1299" y="488"/>
                    <a:pt x="1180" y="465"/>
                    <a:pt x="1049" y="465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8" name="Google Shape;2138;p30"/>
          <p:cNvGrpSpPr/>
          <p:nvPr/>
        </p:nvGrpSpPr>
        <p:grpSpPr>
          <a:xfrm>
            <a:off x="1978289" y="3384127"/>
            <a:ext cx="681701" cy="464172"/>
            <a:chOff x="1848726" y="3371631"/>
            <a:chExt cx="681701" cy="464172"/>
          </a:xfrm>
        </p:grpSpPr>
        <p:sp>
          <p:nvSpPr>
            <p:cNvPr id="2139" name="Google Shape;2139;p30"/>
            <p:cNvSpPr/>
            <p:nvPr/>
          </p:nvSpPr>
          <p:spPr>
            <a:xfrm>
              <a:off x="1848726" y="3527418"/>
              <a:ext cx="566042" cy="308385"/>
            </a:xfrm>
            <a:custGeom>
              <a:avLst/>
              <a:gdLst/>
              <a:ahLst/>
              <a:cxnLst/>
              <a:rect l="l" t="t" r="r" b="b"/>
              <a:pathLst>
                <a:path w="19170" h="10444" extrusionOk="0">
                  <a:moveTo>
                    <a:pt x="18437" y="0"/>
                  </a:moveTo>
                  <a:cubicBezTo>
                    <a:pt x="18423" y="0"/>
                    <a:pt x="18409" y="1"/>
                    <a:pt x="18395" y="2"/>
                  </a:cubicBezTo>
                  <a:lnTo>
                    <a:pt x="786" y="2"/>
                  </a:lnTo>
                  <a:cubicBezTo>
                    <a:pt x="357" y="2"/>
                    <a:pt x="0" y="323"/>
                    <a:pt x="0" y="728"/>
                  </a:cubicBezTo>
                  <a:lnTo>
                    <a:pt x="0" y="9705"/>
                  </a:lnTo>
                  <a:cubicBezTo>
                    <a:pt x="0" y="10110"/>
                    <a:pt x="357" y="10443"/>
                    <a:pt x="786" y="10443"/>
                  </a:cubicBezTo>
                  <a:lnTo>
                    <a:pt x="18384" y="10443"/>
                  </a:lnTo>
                  <a:cubicBezTo>
                    <a:pt x="18812" y="10443"/>
                    <a:pt x="19169" y="10098"/>
                    <a:pt x="19169" y="9705"/>
                  </a:cubicBezTo>
                  <a:lnTo>
                    <a:pt x="19169" y="728"/>
                  </a:lnTo>
                  <a:cubicBezTo>
                    <a:pt x="19169" y="336"/>
                    <a:pt x="18846" y="0"/>
                    <a:pt x="18437" y="0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0"/>
            <p:cNvSpPr/>
            <p:nvPr/>
          </p:nvSpPr>
          <p:spPr>
            <a:xfrm>
              <a:off x="1907427" y="3590016"/>
              <a:ext cx="146988" cy="176515"/>
            </a:xfrm>
            <a:custGeom>
              <a:avLst/>
              <a:gdLst/>
              <a:ahLst/>
              <a:cxnLst/>
              <a:rect l="l" t="t" r="r" b="b"/>
              <a:pathLst>
                <a:path w="4978" h="5978" extrusionOk="0">
                  <a:moveTo>
                    <a:pt x="298" y="1"/>
                  </a:moveTo>
                  <a:cubicBezTo>
                    <a:pt x="144" y="1"/>
                    <a:pt x="1" y="144"/>
                    <a:pt x="1" y="299"/>
                  </a:cubicBezTo>
                  <a:lnTo>
                    <a:pt x="1" y="5680"/>
                  </a:lnTo>
                  <a:cubicBezTo>
                    <a:pt x="1" y="5835"/>
                    <a:pt x="144" y="5978"/>
                    <a:pt x="298" y="5978"/>
                  </a:cubicBezTo>
                  <a:lnTo>
                    <a:pt x="4680" y="5978"/>
                  </a:lnTo>
                  <a:cubicBezTo>
                    <a:pt x="4846" y="5978"/>
                    <a:pt x="4977" y="5835"/>
                    <a:pt x="4977" y="5680"/>
                  </a:cubicBezTo>
                  <a:lnTo>
                    <a:pt x="4977" y="299"/>
                  </a:lnTo>
                  <a:cubicBezTo>
                    <a:pt x="4977" y="144"/>
                    <a:pt x="4846" y="1"/>
                    <a:pt x="4680" y="1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0"/>
            <p:cNvSpPr/>
            <p:nvPr/>
          </p:nvSpPr>
          <p:spPr>
            <a:xfrm>
              <a:off x="1956649" y="3615351"/>
              <a:ext cx="48543" cy="48189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cubicBezTo>
                    <a:pt x="1" y="1262"/>
                    <a:pt x="370" y="1631"/>
                    <a:pt x="822" y="1631"/>
                  </a:cubicBezTo>
                  <a:cubicBezTo>
                    <a:pt x="1274" y="1631"/>
                    <a:pt x="1644" y="1262"/>
                    <a:pt x="1644" y="810"/>
                  </a:cubicBezTo>
                  <a:cubicBezTo>
                    <a:pt x="1644" y="357"/>
                    <a:pt x="1274" y="0"/>
                    <a:pt x="822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0"/>
            <p:cNvSpPr/>
            <p:nvPr/>
          </p:nvSpPr>
          <p:spPr>
            <a:xfrm>
              <a:off x="1940822" y="3675114"/>
              <a:ext cx="80551" cy="66821"/>
            </a:xfrm>
            <a:custGeom>
              <a:avLst/>
              <a:gdLst/>
              <a:ahLst/>
              <a:cxnLst/>
              <a:rect l="l" t="t" r="r" b="b"/>
              <a:pathLst>
                <a:path w="2728" h="2263" extrusionOk="0">
                  <a:moveTo>
                    <a:pt x="584" y="0"/>
                  </a:moveTo>
                  <a:cubicBezTo>
                    <a:pt x="275" y="0"/>
                    <a:pt x="1" y="250"/>
                    <a:pt x="1" y="572"/>
                  </a:cubicBezTo>
                  <a:lnTo>
                    <a:pt x="1" y="1989"/>
                  </a:lnTo>
                  <a:cubicBezTo>
                    <a:pt x="1" y="2143"/>
                    <a:pt x="120" y="2262"/>
                    <a:pt x="275" y="2262"/>
                  </a:cubicBezTo>
                  <a:lnTo>
                    <a:pt x="2465" y="2262"/>
                  </a:lnTo>
                  <a:cubicBezTo>
                    <a:pt x="2608" y="2262"/>
                    <a:pt x="2727" y="2143"/>
                    <a:pt x="2727" y="1989"/>
                  </a:cubicBezTo>
                  <a:lnTo>
                    <a:pt x="2727" y="572"/>
                  </a:lnTo>
                  <a:cubicBezTo>
                    <a:pt x="2727" y="262"/>
                    <a:pt x="2477" y="0"/>
                    <a:pt x="2144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0"/>
            <p:cNvSpPr/>
            <p:nvPr/>
          </p:nvSpPr>
          <p:spPr>
            <a:xfrm>
              <a:off x="2110281" y="3591079"/>
              <a:ext cx="146279" cy="20079"/>
            </a:xfrm>
            <a:custGeom>
              <a:avLst/>
              <a:gdLst/>
              <a:ahLst/>
              <a:cxnLst/>
              <a:rect l="l" t="t" r="r" b="b"/>
              <a:pathLst>
                <a:path w="4954" h="680" extrusionOk="0">
                  <a:moveTo>
                    <a:pt x="334" y="1"/>
                  </a:moveTo>
                  <a:cubicBezTo>
                    <a:pt x="143" y="1"/>
                    <a:pt x="1" y="144"/>
                    <a:pt x="1" y="346"/>
                  </a:cubicBezTo>
                  <a:cubicBezTo>
                    <a:pt x="1" y="536"/>
                    <a:pt x="143" y="679"/>
                    <a:pt x="334" y="679"/>
                  </a:cubicBezTo>
                  <a:lnTo>
                    <a:pt x="4608" y="679"/>
                  </a:lnTo>
                  <a:cubicBezTo>
                    <a:pt x="4787" y="679"/>
                    <a:pt x="4954" y="536"/>
                    <a:pt x="4954" y="346"/>
                  </a:cubicBezTo>
                  <a:cubicBezTo>
                    <a:pt x="4954" y="144"/>
                    <a:pt x="4799" y="1"/>
                    <a:pt x="4608" y="1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0"/>
            <p:cNvSpPr/>
            <p:nvPr/>
          </p:nvSpPr>
          <p:spPr>
            <a:xfrm>
              <a:off x="2109926" y="3631148"/>
              <a:ext cx="246466" cy="20079"/>
            </a:xfrm>
            <a:custGeom>
              <a:avLst/>
              <a:gdLst/>
              <a:ahLst/>
              <a:cxnLst/>
              <a:rect l="l" t="t" r="r" b="b"/>
              <a:pathLst>
                <a:path w="8347" h="680" extrusionOk="0">
                  <a:moveTo>
                    <a:pt x="346" y="1"/>
                  </a:moveTo>
                  <a:cubicBezTo>
                    <a:pt x="155" y="1"/>
                    <a:pt x="1" y="144"/>
                    <a:pt x="1" y="334"/>
                  </a:cubicBezTo>
                  <a:cubicBezTo>
                    <a:pt x="1" y="537"/>
                    <a:pt x="155" y="680"/>
                    <a:pt x="346" y="680"/>
                  </a:cubicBezTo>
                  <a:lnTo>
                    <a:pt x="8002" y="680"/>
                  </a:lnTo>
                  <a:cubicBezTo>
                    <a:pt x="8180" y="680"/>
                    <a:pt x="8323" y="537"/>
                    <a:pt x="8347" y="334"/>
                  </a:cubicBezTo>
                  <a:cubicBezTo>
                    <a:pt x="8347" y="144"/>
                    <a:pt x="8192" y="1"/>
                    <a:pt x="8002" y="1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0"/>
            <p:cNvSpPr/>
            <p:nvPr/>
          </p:nvSpPr>
          <p:spPr>
            <a:xfrm>
              <a:off x="2109926" y="3670892"/>
              <a:ext cx="246466" cy="20404"/>
            </a:xfrm>
            <a:custGeom>
              <a:avLst/>
              <a:gdLst/>
              <a:ahLst/>
              <a:cxnLst/>
              <a:rect l="l" t="t" r="r" b="b"/>
              <a:pathLst>
                <a:path w="8347" h="691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cubicBezTo>
                    <a:pt x="1" y="536"/>
                    <a:pt x="155" y="691"/>
                    <a:pt x="346" y="691"/>
                  </a:cubicBezTo>
                  <a:lnTo>
                    <a:pt x="8002" y="691"/>
                  </a:lnTo>
                  <a:cubicBezTo>
                    <a:pt x="8180" y="691"/>
                    <a:pt x="8323" y="536"/>
                    <a:pt x="8347" y="346"/>
                  </a:cubicBezTo>
                  <a:cubicBezTo>
                    <a:pt x="8347" y="155"/>
                    <a:pt x="8192" y="0"/>
                    <a:pt x="8002" y="0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0"/>
            <p:cNvSpPr/>
            <p:nvPr/>
          </p:nvSpPr>
          <p:spPr>
            <a:xfrm>
              <a:off x="2109926" y="3710961"/>
              <a:ext cx="246466" cy="20433"/>
            </a:xfrm>
            <a:custGeom>
              <a:avLst/>
              <a:gdLst/>
              <a:ahLst/>
              <a:cxnLst/>
              <a:rect l="l" t="t" r="r" b="b"/>
              <a:pathLst>
                <a:path w="8347" h="692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cubicBezTo>
                    <a:pt x="1" y="536"/>
                    <a:pt x="155" y="691"/>
                    <a:pt x="346" y="691"/>
                  </a:cubicBezTo>
                  <a:lnTo>
                    <a:pt x="8002" y="691"/>
                  </a:lnTo>
                  <a:cubicBezTo>
                    <a:pt x="8180" y="691"/>
                    <a:pt x="8323" y="536"/>
                    <a:pt x="8347" y="346"/>
                  </a:cubicBezTo>
                  <a:cubicBezTo>
                    <a:pt x="8347" y="155"/>
                    <a:pt x="8192" y="1"/>
                    <a:pt x="8002" y="1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0"/>
            <p:cNvSpPr/>
            <p:nvPr/>
          </p:nvSpPr>
          <p:spPr>
            <a:xfrm>
              <a:off x="2109926" y="3751059"/>
              <a:ext cx="246466" cy="20049"/>
            </a:xfrm>
            <a:custGeom>
              <a:avLst/>
              <a:gdLst/>
              <a:ahLst/>
              <a:cxnLst/>
              <a:rect l="l" t="t" r="r" b="b"/>
              <a:pathLst>
                <a:path w="8347" h="679" extrusionOk="0">
                  <a:moveTo>
                    <a:pt x="346" y="0"/>
                  </a:moveTo>
                  <a:cubicBezTo>
                    <a:pt x="155" y="0"/>
                    <a:pt x="1" y="143"/>
                    <a:pt x="1" y="345"/>
                  </a:cubicBezTo>
                  <a:cubicBezTo>
                    <a:pt x="1" y="536"/>
                    <a:pt x="155" y="679"/>
                    <a:pt x="346" y="679"/>
                  </a:cubicBezTo>
                  <a:lnTo>
                    <a:pt x="8002" y="679"/>
                  </a:lnTo>
                  <a:cubicBezTo>
                    <a:pt x="8180" y="679"/>
                    <a:pt x="8323" y="536"/>
                    <a:pt x="8347" y="345"/>
                  </a:cubicBezTo>
                  <a:cubicBezTo>
                    <a:pt x="8347" y="143"/>
                    <a:pt x="8192" y="0"/>
                    <a:pt x="8002" y="0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0"/>
            <p:cNvSpPr/>
            <p:nvPr/>
          </p:nvSpPr>
          <p:spPr>
            <a:xfrm>
              <a:off x="2299080" y="3371631"/>
              <a:ext cx="231348" cy="296131"/>
            </a:xfrm>
            <a:custGeom>
              <a:avLst/>
              <a:gdLst/>
              <a:ahLst/>
              <a:cxnLst/>
              <a:rect l="l" t="t" r="r" b="b"/>
              <a:pathLst>
                <a:path w="7835" h="10029" extrusionOk="0">
                  <a:moveTo>
                    <a:pt x="3923" y="0"/>
                  </a:moveTo>
                  <a:cubicBezTo>
                    <a:pt x="3769" y="0"/>
                    <a:pt x="3614" y="57"/>
                    <a:pt x="3489" y="170"/>
                  </a:cubicBezTo>
                  <a:cubicBezTo>
                    <a:pt x="2965" y="622"/>
                    <a:pt x="1977" y="1337"/>
                    <a:pt x="488" y="1777"/>
                  </a:cubicBezTo>
                  <a:cubicBezTo>
                    <a:pt x="191" y="1861"/>
                    <a:pt x="0" y="2111"/>
                    <a:pt x="0" y="2408"/>
                  </a:cubicBezTo>
                  <a:lnTo>
                    <a:pt x="0" y="5004"/>
                  </a:lnTo>
                  <a:cubicBezTo>
                    <a:pt x="12" y="5421"/>
                    <a:pt x="107" y="5837"/>
                    <a:pt x="250" y="6218"/>
                  </a:cubicBezTo>
                  <a:cubicBezTo>
                    <a:pt x="1107" y="8409"/>
                    <a:pt x="3810" y="9969"/>
                    <a:pt x="3917" y="10028"/>
                  </a:cubicBezTo>
                  <a:cubicBezTo>
                    <a:pt x="4036" y="9969"/>
                    <a:pt x="7787" y="7814"/>
                    <a:pt x="7835" y="5004"/>
                  </a:cubicBezTo>
                  <a:lnTo>
                    <a:pt x="7835" y="2420"/>
                  </a:lnTo>
                  <a:cubicBezTo>
                    <a:pt x="7835" y="2122"/>
                    <a:pt x="7632" y="1849"/>
                    <a:pt x="7358" y="1777"/>
                  </a:cubicBezTo>
                  <a:cubicBezTo>
                    <a:pt x="7061" y="1682"/>
                    <a:pt x="6787" y="1599"/>
                    <a:pt x="6537" y="1491"/>
                  </a:cubicBezTo>
                  <a:cubicBezTo>
                    <a:pt x="5489" y="1075"/>
                    <a:pt x="4775" y="539"/>
                    <a:pt x="4358" y="170"/>
                  </a:cubicBezTo>
                  <a:cubicBezTo>
                    <a:pt x="4233" y="57"/>
                    <a:pt x="4078" y="0"/>
                    <a:pt x="39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0"/>
            <p:cNvSpPr/>
            <p:nvPr/>
          </p:nvSpPr>
          <p:spPr>
            <a:xfrm>
              <a:off x="2357072" y="3432516"/>
              <a:ext cx="115334" cy="166328"/>
            </a:xfrm>
            <a:custGeom>
              <a:avLst/>
              <a:gdLst/>
              <a:ahLst/>
              <a:cxnLst/>
              <a:rect l="l" t="t" r="r" b="b"/>
              <a:pathLst>
                <a:path w="3906" h="5633" extrusionOk="0">
                  <a:moveTo>
                    <a:pt x="1965" y="203"/>
                  </a:moveTo>
                  <a:cubicBezTo>
                    <a:pt x="2572" y="203"/>
                    <a:pt x="3084" y="692"/>
                    <a:pt x="3084" y="1323"/>
                  </a:cubicBezTo>
                  <a:lnTo>
                    <a:pt x="3084" y="1989"/>
                  </a:lnTo>
                  <a:lnTo>
                    <a:pt x="846" y="1989"/>
                  </a:lnTo>
                  <a:lnTo>
                    <a:pt x="846" y="1323"/>
                  </a:lnTo>
                  <a:cubicBezTo>
                    <a:pt x="846" y="715"/>
                    <a:pt x="1358" y="203"/>
                    <a:pt x="1965" y="203"/>
                  </a:cubicBezTo>
                  <a:close/>
                  <a:moveTo>
                    <a:pt x="1953" y="1"/>
                  </a:moveTo>
                  <a:cubicBezTo>
                    <a:pt x="1227" y="1"/>
                    <a:pt x="632" y="596"/>
                    <a:pt x="632" y="1323"/>
                  </a:cubicBezTo>
                  <a:lnTo>
                    <a:pt x="632" y="1989"/>
                  </a:lnTo>
                  <a:lnTo>
                    <a:pt x="513" y="1989"/>
                  </a:lnTo>
                  <a:cubicBezTo>
                    <a:pt x="227" y="1989"/>
                    <a:pt x="1" y="2216"/>
                    <a:pt x="1" y="2501"/>
                  </a:cubicBezTo>
                  <a:lnTo>
                    <a:pt x="1" y="5133"/>
                  </a:lnTo>
                  <a:cubicBezTo>
                    <a:pt x="1" y="5418"/>
                    <a:pt x="227" y="5633"/>
                    <a:pt x="513" y="5633"/>
                  </a:cubicBezTo>
                  <a:lnTo>
                    <a:pt x="3394" y="5633"/>
                  </a:lnTo>
                  <a:cubicBezTo>
                    <a:pt x="3680" y="5633"/>
                    <a:pt x="3894" y="5418"/>
                    <a:pt x="3894" y="5133"/>
                  </a:cubicBezTo>
                  <a:lnTo>
                    <a:pt x="3894" y="2501"/>
                  </a:lnTo>
                  <a:cubicBezTo>
                    <a:pt x="3906" y="2216"/>
                    <a:pt x="3680" y="1989"/>
                    <a:pt x="3394" y="1989"/>
                  </a:cubicBezTo>
                  <a:lnTo>
                    <a:pt x="3275" y="1989"/>
                  </a:lnTo>
                  <a:lnTo>
                    <a:pt x="3275" y="1323"/>
                  </a:lnTo>
                  <a:cubicBezTo>
                    <a:pt x="3275" y="596"/>
                    <a:pt x="2680" y="1"/>
                    <a:pt x="1953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0"/>
            <p:cNvSpPr/>
            <p:nvPr/>
          </p:nvSpPr>
          <p:spPr>
            <a:xfrm>
              <a:off x="2400684" y="3520420"/>
              <a:ext cx="28848" cy="56634"/>
            </a:xfrm>
            <a:custGeom>
              <a:avLst/>
              <a:gdLst/>
              <a:ahLst/>
              <a:cxnLst/>
              <a:rect l="l" t="t" r="r" b="b"/>
              <a:pathLst>
                <a:path w="977" h="1918" extrusionOk="0">
                  <a:moveTo>
                    <a:pt x="488" y="1"/>
                  </a:moveTo>
                  <a:cubicBezTo>
                    <a:pt x="214" y="1"/>
                    <a:pt x="0" y="215"/>
                    <a:pt x="0" y="489"/>
                  </a:cubicBezTo>
                  <a:cubicBezTo>
                    <a:pt x="0" y="655"/>
                    <a:pt x="72" y="786"/>
                    <a:pt x="191" y="870"/>
                  </a:cubicBezTo>
                  <a:lnTo>
                    <a:pt x="0" y="1917"/>
                  </a:lnTo>
                  <a:lnTo>
                    <a:pt x="976" y="1917"/>
                  </a:lnTo>
                  <a:lnTo>
                    <a:pt x="786" y="870"/>
                  </a:lnTo>
                  <a:cubicBezTo>
                    <a:pt x="893" y="786"/>
                    <a:pt x="976" y="632"/>
                    <a:pt x="976" y="489"/>
                  </a:cubicBezTo>
                  <a:cubicBezTo>
                    <a:pt x="976" y="215"/>
                    <a:pt x="750" y="1"/>
                    <a:pt x="488" y="1"/>
                  </a:cubicBez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1" name="Google Shape;2151;p30"/>
          <p:cNvGrpSpPr/>
          <p:nvPr/>
        </p:nvGrpSpPr>
        <p:grpSpPr>
          <a:xfrm>
            <a:off x="6547322" y="3273885"/>
            <a:ext cx="754841" cy="288307"/>
            <a:chOff x="6604995" y="3417146"/>
            <a:chExt cx="754841" cy="288307"/>
          </a:xfrm>
        </p:grpSpPr>
        <p:sp>
          <p:nvSpPr>
            <p:cNvPr id="2152" name="Google Shape;2152;p30"/>
            <p:cNvSpPr/>
            <p:nvPr/>
          </p:nvSpPr>
          <p:spPr>
            <a:xfrm>
              <a:off x="6604995" y="3417146"/>
              <a:ext cx="586446" cy="288307"/>
            </a:xfrm>
            <a:custGeom>
              <a:avLst/>
              <a:gdLst/>
              <a:ahLst/>
              <a:cxnLst/>
              <a:rect l="l" t="t" r="r" b="b"/>
              <a:pathLst>
                <a:path w="19861" h="9764" extrusionOk="0">
                  <a:moveTo>
                    <a:pt x="7501" y="0"/>
                  </a:moveTo>
                  <a:cubicBezTo>
                    <a:pt x="5168" y="0"/>
                    <a:pt x="3263" y="1905"/>
                    <a:pt x="3263" y="4239"/>
                  </a:cubicBezTo>
                  <a:cubicBezTo>
                    <a:pt x="3263" y="4382"/>
                    <a:pt x="3263" y="4513"/>
                    <a:pt x="3275" y="4644"/>
                  </a:cubicBezTo>
                  <a:lnTo>
                    <a:pt x="2572" y="4644"/>
                  </a:lnTo>
                  <a:cubicBezTo>
                    <a:pt x="1155" y="4644"/>
                    <a:pt x="1" y="5787"/>
                    <a:pt x="1" y="7204"/>
                  </a:cubicBezTo>
                  <a:cubicBezTo>
                    <a:pt x="1" y="7537"/>
                    <a:pt x="72" y="7858"/>
                    <a:pt x="191" y="8144"/>
                  </a:cubicBezTo>
                  <a:cubicBezTo>
                    <a:pt x="322" y="8466"/>
                    <a:pt x="512" y="8763"/>
                    <a:pt x="763" y="9025"/>
                  </a:cubicBezTo>
                  <a:cubicBezTo>
                    <a:pt x="1227" y="9478"/>
                    <a:pt x="1870" y="9763"/>
                    <a:pt x="2584" y="9763"/>
                  </a:cubicBezTo>
                  <a:lnTo>
                    <a:pt x="17300" y="9763"/>
                  </a:lnTo>
                  <a:cubicBezTo>
                    <a:pt x="18717" y="9763"/>
                    <a:pt x="19860" y="8620"/>
                    <a:pt x="19860" y="7204"/>
                  </a:cubicBezTo>
                  <a:cubicBezTo>
                    <a:pt x="19860" y="6489"/>
                    <a:pt x="19574" y="5870"/>
                    <a:pt x="19122" y="5370"/>
                  </a:cubicBezTo>
                  <a:cubicBezTo>
                    <a:pt x="18658" y="4918"/>
                    <a:pt x="18015" y="4632"/>
                    <a:pt x="17300" y="4632"/>
                  </a:cubicBezTo>
                  <a:lnTo>
                    <a:pt x="16455" y="4632"/>
                  </a:lnTo>
                  <a:cubicBezTo>
                    <a:pt x="16229" y="3917"/>
                    <a:pt x="15776" y="3286"/>
                    <a:pt x="15181" y="2858"/>
                  </a:cubicBezTo>
                  <a:cubicBezTo>
                    <a:pt x="14621" y="2453"/>
                    <a:pt x="13955" y="2215"/>
                    <a:pt x="13205" y="2215"/>
                  </a:cubicBezTo>
                  <a:cubicBezTo>
                    <a:pt x="12562" y="2215"/>
                    <a:pt x="11966" y="2393"/>
                    <a:pt x="11466" y="2715"/>
                  </a:cubicBezTo>
                  <a:cubicBezTo>
                    <a:pt x="10859" y="1131"/>
                    <a:pt x="9311" y="0"/>
                    <a:pt x="7501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6799049" y="3522618"/>
              <a:ext cx="198661" cy="182834"/>
            </a:xfrm>
            <a:custGeom>
              <a:avLst/>
              <a:gdLst/>
              <a:ahLst/>
              <a:cxnLst/>
              <a:rect l="l" t="t" r="r" b="b"/>
              <a:pathLst>
                <a:path w="6728" h="6192" extrusionOk="0">
                  <a:moveTo>
                    <a:pt x="3358" y="0"/>
                  </a:moveTo>
                  <a:lnTo>
                    <a:pt x="1" y="4227"/>
                  </a:lnTo>
                  <a:lnTo>
                    <a:pt x="1858" y="4227"/>
                  </a:lnTo>
                  <a:lnTo>
                    <a:pt x="1858" y="6191"/>
                  </a:lnTo>
                  <a:lnTo>
                    <a:pt x="4870" y="6191"/>
                  </a:lnTo>
                  <a:lnTo>
                    <a:pt x="4870" y="4227"/>
                  </a:lnTo>
                  <a:lnTo>
                    <a:pt x="6728" y="4227"/>
                  </a:lnTo>
                  <a:lnTo>
                    <a:pt x="6478" y="3917"/>
                  </a:lnTo>
                  <a:lnTo>
                    <a:pt x="33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7132681" y="3494124"/>
              <a:ext cx="190246" cy="119203"/>
            </a:xfrm>
            <a:custGeom>
              <a:avLst/>
              <a:gdLst/>
              <a:ahLst/>
              <a:cxnLst/>
              <a:rect l="l" t="t" r="r" b="b"/>
              <a:pathLst>
                <a:path w="6443" h="4037" extrusionOk="0">
                  <a:moveTo>
                    <a:pt x="418" y="1"/>
                  </a:moveTo>
                  <a:cubicBezTo>
                    <a:pt x="179" y="1"/>
                    <a:pt x="1" y="191"/>
                    <a:pt x="1" y="417"/>
                  </a:cubicBezTo>
                  <a:lnTo>
                    <a:pt x="1" y="3620"/>
                  </a:lnTo>
                  <a:cubicBezTo>
                    <a:pt x="1" y="3858"/>
                    <a:pt x="191" y="4037"/>
                    <a:pt x="418" y="4037"/>
                  </a:cubicBezTo>
                  <a:lnTo>
                    <a:pt x="6025" y="4037"/>
                  </a:lnTo>
                  <a:cubicBezTo>
                    <a:pt x="6263" y="4037"/>
                    <a:pt x="6442" y="3835"/>
                    <a:pt x="6442" y="3620"/>
                  </a:cubicBezTo>
                  <a:lnTo>
                    <a:pt x="6442" y="417"/>
                  </a:lnTo>
                  <a:cubicBezTo>
                    <a:pt x="6442" y="191"/>
                    <a:pt x="6263" y="1"/>
                    <a:pt x="6025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7159049" y="3516978"/>
              <a:ext cx="137834" cy="11280"/>
            </a:xfrm>
            <a:custGeom>
              <a:avLst/>
              <a:gdLst/>
              <a:ahLst/>
              <a:cxnLst/>
              <a:rect l="l" t="t" r="r" b="b"/>
              <a:pathLst>
                <a:path w="4668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4478" y="382"/>
                  </a:lnTo>
                  <a:cubicBezTo>
                    <a:pt x="4585" y="382"/>
                    <a:pt x="4668" y="310"/>
                    <a:pt x="4668" y="191"/>
                  </a:cubicBezTo>
                  <a:cubicBezTo>
                    <a:pt x="4668" y="84"/>
                    <a:pt x="4585" y="1"/>
                    <a:pt x="4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7159049" y="3539478"/>
              <a:ext cx="137834" cy="11280"/>
            </a:xfrm>
            <a:custGeom>
              <a:avLst/>
              <a:gdLst/>
              <a:ahLst/>
              <a:cxnLst/>
              <a:rect l="l" t="t" r="r" b="b"/>
              <a:pathLst>
                <a:path w="4668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4478" y="382"/>
                  </a:lnTo>
                  <a:cubicBezTo>
                    <a:pt x="4585" y="382"/>
                    <a:pt x="4668" y="310"/>
                    <a:pt x="4668" y="191"/>
                  </a:cubicBezTo>
                  <a:cubicBezTo>
                    <a:pt x="4668" y="84"/>
                    <a:pt x="4585" y="1"/>
                    <a:pt x="4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7159049" y="3561624"/>
              <a:ext cx="137834" cy="11634"/>
            </a:xfrm>
            <a:custGeom>
              <a:avLst/>
              <a:gdLst/>
              <a:ahLst/>
              <a:cxnLst/>
              <a:rect l="l" t="t" r="r" b="b"/>
              <a:pathLst>
                <a:path w="466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8"/>
                    <a:pt x="84" y="394"/>
                    <a:pt x="191" y="394"/>
                  </a:cubicBezTo>
                  <a:lnTo>
                    <a:pt x="4478" y="394"/>
                  </a:lnTo>
                  <a:cubicBezTo>
                    <a:pt x="4585" y="394"/>
                    <a:pt x="4668" y="322"/>
                    <a:pt x="4668" y="203"/>
                  </a:cubicBezTo>
                  <a:cubicBezTo>
                    <a:pt x="4668" y="96"/>
                    <a:pt x="4585" y="1"/>
                    <a:pt x="4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7096125" y="3539478"/>
              <a:ext cx="263710" cy="165974"/>
            </a:xfrm>
            <a:custGeom>
              <a:avLst/>
              <a:gdLst/>
              <a:ahLst/>
              <a:cxnLst/>
              <a:rect l="l" t="t" r="r" b="b"/>
              <a:pathLst>
                <a:path w="8931" h="5621" extrusionOk="0">
                  <a:moveTo>
                    <a:pt x="4870" y="1"/>
                  </a:moveTo>
                  <a:cubicBezTo>
                    <a:pt x="4823" y="1"/>
                    <a:pt x="4787" y="1"/>
                    <a:pt x="4751" y="13"/>
                  </a:cubicBezTo>
                  <a:cubicBezTo>
                    <a:pt x="4584" y="60"/>
                    <a:pt x="4453" y="155"/>
                    <a:pt x="4394" y="322"/>
                  </a:cubicBezTo>
                  <a:lnTo>
                    <a:pt x="4358" y="394"/>
                  </a:lnTo>
                  <a:lnTo>
                    <a:pt x="4215" y="775"/>
                  </a:lnTo>
                  <a:lnTo>
                    <a:pt x="4061" y="1132"/>
                  </a:lnTo>
                  <a:lnTo>
                    <a:pt x="4049" y="1144"/>
                  </a:lnTo>
                  <a:cubicBezTo>
                    <a:pt x="3977" y="1334"/>
                    <a:pt x="3799" y="1453"/>
                    <a:pt x="3584" y="1453"/>
                  </a:cubicBezTo>
                  <a:lnTo>
                    <a:pt x="489" y="1453"/>
                  </a:lnTo>
                  <a:cubicBezTo>
                    <a:pt x="227" y="1453"/>
                    <a:pt x="1" y="1679"/>
                    <a:pt x="1" y="1941"/>
                  </a:cubicBezTo>
                  <a:lnTo>
                    <a:pt x="1" y="5132"/>
                  </a:lnTo>
                  <a:cubicBezTo>
                    <a:pt x="1" y="5394"/>
                    <a:pt x="227" y="5620"/>
                    <a:pt x="489" y="5620"/>
                  </a:cubicBezTo>
                  <a:lnTo>
                    <a:pt x="8442" y="5620"/>
                  </a:lnTo>
                  <a:cubicBezTo>
                    <a:pt x="8704" y="5620"/>
                    <a:pt x="8930" y="5394"/>
                    <a:pt x="8930" y="5132"/>
                  </a:cubicBezTo>
                  <a:lnTo>
                    <a:pt x="8930" y="489"/>
                  </a:lnTo>
                  <a:cubicBezTo>
                    <a:pt x="8930" y="215"/>
                    <a:pt x="8704" y="1"/>
                    <a:pt x="8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30"/>
          <p:cNvGrpSpPr/>
          <p:nvPr/>
        </p:nvGrpSpPr>
        <p:grpSpPr>
          <a:xfrm>
            <a:off x="2691794" y="3010422"/>
            <a:ext cx="683399" cy="699798"/>
            <a:chOff x="2642189" y="2725993"/>
            <a:chExt cx="754132" cy="853610"/>
          </a:xfrm>
        </p:grpSpPr>
        <p:sp>
          <p:nvSpPr>
            <p:cNvPr id="2160" name="Google Shape;2160;p30"/>
            <p:cNvSpPr/>
            <p:nvPr/>
          </p:nvSpPr>
          <p:spPr>
            <a:xfrm>
              <a:off x="2642189" y="2746721"/>
              <a:ext cx="733758" cy="832882"/>
            </a:xfrm>
            <a:custGeom>
              <a:avLst/>
              <a:gdLst/>
              <a:ahLst/>
              <a:cxnLst/>
              <a:rect l="l" t="t" r="r" b="b"/>
              <a:pathLst>
                <a:path w="24850" h="28207" fill="none" extrusionOk="0">
                  <a:moveTo>
                    <a:pt x="8907" y="1"/>
                  </a:moveTo>
                  <a:lnTo>
                    <a:pt x="24849" y="1"/>
                  </a:lnTo>
                  <a:lnTo>
                    <a:pt x="24849" y="28206"/>
                  </a:lnTo>
                  <a:lnTo>
                    <a:pt x="1" y="2820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0"/>
            <p:cNvSpPr/>
            <p:nvPr/>
          </p:nvSpPr>
          <p:spPr>
            <a:xfrm>
              <a:off x="3355160" y="2725993"/>
              <a:ext cx="41161" cy="41516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703" y="0"/>
                  </a:moveTo>
                  <a:cubicBezTo>
                    <a:pt x="310" y="0"/>
                    <a:pt x="1" y="310"/>
                    <a:pt x="1" y="703"/>
                  </a:cubicBezTo>
                  <a:cubicBezTo>
                    <a:pt x="1" y="1084"/>
                    <a:pt x="310" y="1405"/>
                    <a:pt x="703" y="1405"/>
                  </a:cubicBezTo>
                  <a:cubicBezTo>
                    <a:pt x="1084" y="1405"/>
                    <a:pt x="1394" y="1084"/>
                    <a:pt x="1394" y="703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30"/>
          <p:cNvGrpSpPr/>
          <p:nvPr/>
        </p:nvGrpSpPr>
        <p:grpSpPr>
          <a:xfrm>
            <a:off x="3347373" y="3445848"/>
            <a:ext cx="473591" cy="41516"/>
            <a:chOff x="3355160" y="3224151"/>
            <a:chExt cx="473591" cy="41516"/>
          </a:xfrm>
        </p:grpSpPr>
        <p:sp>
          <p:nvSpPr>
            <p:cNvPr id="2164" name="Google Shape;2164;p30"/>
            <p:cNvSpPr/>
            <p:nvPr/>
          </p:nvSpPr>
          <p:spPr>
            <a:xfrm>
              <a:off x="3787590" y="3224151"/>
              <a:ext cx="41161" cy="41516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691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96"/>
                    <a:pt x="310" y="1405"/>
                    <a:pt x="691" y="1405"/>
                  </a:cubicBezTo>
                  <a:cubicBezTo>
                    <a:pt x="1084" y="1405"/>
                    <a:pt x="1393" y="1096"/>
                    <a:pt x="1393" y="703"/>
                  </a:cubicBezTo>
                  <a:cubicBezTo>
                    <a:pt x="1393" y="322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3355160" y="3224151"/>
              <a:ext cx="41161" cy="41516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703" y="0"/>
                  </a:moveTo>
                  <a:cubicBezTo>
                    <a:pt x="310" y="0"/>
                    <a:pt x="1" y="322"/>
                    <a:pt x="1" y="703"/>
                  </a:cubicBezTo>
                  <a:cubicBezTo>
                    <a:pt x="1" y="1096"/>
                    <a:pt x="310" y="1405"/>
                    <a:pt x="703" y="1405"/>
                  </a:cubicBezTo>
                  <a:cubicBezTo>
                    <a:pt x="1084" y="1405"/>
                    <a:pt x="1394" y="1096"/>
                    <a:pt x="1394" y="703"/>
                  </a:cubicBezTo>
                  <a:cubicBezTo>
                    <a:pt x="1394" y="322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8" name="Google Shape;2168;p30"/>
          <p:cNvSpPr/>
          <p:nvPr/>
        </p:nvSpPr>
        <p:spPr>
          <a:xfrm>
            <a:off x="2305527" y="3460032"/>
            <a:ext cx="1508914" cy="1121159"/>
          </a:xfrm>
          <a:custGeom>
            <a:avLst/>
            <a:gdLst/>
            <a:ahLst/>
            <a:cxnLst/>
            <a:rect l="l" t="t" r="r" b="b"/>
            <a:pathLst>
              <a:path w="51102" h="37970" fill="none" extrusionOk="0">
                <a:moveTo>
                  <a:pt x="36457" y="1"/>
                </a:moveTo>
                <a:lnTo>
                  <a:pt x="51102" y="1"/>
                </a:lnTo>
                <a:lnTo>
                  <a:pt x="51102" y="37970"/>
                </a:lnTo>
                <a:lnTo>
                  <a:pt x="0" y="3797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70" name="Google Shape;2170;p30"/>
          <p:cNvGrpSpPr/>
          <p:nvPr/>
        </p:nvGrpSpPr>
        <p:grpSpPr>
          <a:xfrm>
            <a:off x="2833859" y="4603118"/>
            <a:ext cx="3605471" cy="301672"/>
            <a:chOff x="2899551" y="4324179"/>
            <a:chExt cx="3605471" cy="301672"/>
          </a:xfrm>
        </p:grpSpPr>
        <p:sp>
          <p:nvSpPr>
            <p:cNvPr id="2171" name="Google Shape;2171;p30"/>
            <p:cNvSpPr/>
            <p:nvPr/>
          </p:nvSpPr>
          <p:spPr>
            <a:xfrm>
              <a:off x="2919925" y="4366000"/>
              <a:ext cx="3585097" cy="242952"/>
            </a:xfrm>
            <a:custGeom>
              <a:avLst/>
              <a:gdLst/>
              <a:ahLst/>
              <a:cxnLst/>
              <a:rect l="l" t="t" r="r" b="b"/>
              <a:pathLst>
                <a:path w="94060" h="8228" fill="none" extrusionOk="0">
                  <a:moveTo>
                    <a:pt x="1" y="1"/>
                  </a:moveTo>
                  <a:lnTo>
                    <a:pt x="1" y="8228"/>
                  </a:lnTo>
                  <a:lnTo>
                    <a:pt x="94060" y="822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2899551" y="4324179"/>
              <a:ext cx="41161" cy="41516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691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84"/>
                    <a:pt x="310" y="1405"/>
                    <a:pt x="691" y="1405"/>
                  </a:cubicBezTo>
                  <a:cubicBezTo>
                    <a:pt x="1084" y="1405"/>
                    <a:pt x="1393" y="1084"/>
                    <a:pt x="1393" y="703"/>
                  </a:cubicBezTo>
                  <a:cubicBezTo>
                    <a:pt x="1393" y="322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2899551" y="4584335"/>
              <a:ext cx="41161" cy="41516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691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84"/>
                    <a:pt x="310" y="1405"/>
                    <a:pt x="691" y="1405"/>
                  </a:cubicBezTo>
                  <a:cubicBezTo>
                    <a:pt x="1084" y="1405"/>
                    <a:pt x="1393" y="1084"/>
                    <a:pt x="1393" y="703"/>
                  </a:cubicBezTo>
                  <a:cubicBezTo>
                    <a:pt x="1393" y="322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4" name="Google Shape;2174;p30"/>
          <p:cNvGrpSpPr/>
          <p:nvPr/>
        </p:nvGrpSpPr>
        <p:grpSpPr>
          <a:xfrm>
            <a:off x="1843287" y="4332384"/>
            <a:ext cx="422254" cy="419046"/>
            <a:chOff x="1816751" y="4270429"/>
            <a:chExt cx="422254" cy="419046"/>
          </a:xfrm>
        </p:grpSpPr>
        <p:sp>
          <p:nvSpPr>
            <p:cNvPr id="2175" name="Google Shape;2175;p30"/>
            <p:cNvSpPr/>
            <p:nvPr/>
          </p:nvSpPr>
          <p:spPr>
            <a:xfrm>
              <a:off x="1816751" y="4270429"/>
              <a:ext cx="335717" cy="336123"/>
            </a:xfrm>
            <a:custGeom>
              <a:avLst/>
              <a:gdLst/>
              <a:ahLst/>
              <a:cxnLst/>
              <a:rect l="l" t="t" r="r" b="b"/>
              <a:pathLst>
                <a:path w="9931" h="9943" extrusionOk="0">
                  <a:moveTo>
                    <a:pt x="4977" y="1"/>
                  </a:moveTo>
                  <a:cubicBezTo>
                    <a:pt x="2215" y="1"/>
                    <a:pt x="1" y="2227"/>
                    <a:pt x="1" y="4966"/>
                  </a:cubicBezTo>
                  <a:cubicBezTo>
                    <a:pt x="1" y="5502"/>
                    <a:pt x="72" y="6014"/>
                    <a:pt x="239" y="6502"/>
                  </a:cubicBezTo>
                  <a:cubicBezTo>
                    <a:pt x="882" y="8490"/>
                    <a:pt x="2751" y="9943"/>
                    <a:pt x="4954" y="9943"/>
                  </a:cubicBezTo>
                  <a:cubicBezTo>
                    <a:pt x="7716" y="9943"/>
                    <a:pt x="9930" y="7704"/>
                    <a:pt x="9930" y="4966"/>
                  </a:cubicBezTo>
                  <a:cubicBezTo>
                    <a:pt x="9930" y="3168"/>
                    <a:pt x="8978" y="1596"/>
                    <a:pt x="7561" y="727"/>
                  </a:cubicBezTo>
                  <a:cubicBezTo>
                    <a:pt x="6799" y="263"/>
                    <a:pt x="5930" y="1"/>
                    <a:pt x="4977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1882366" y="4335639"/>
              <a:ext cx="204486" cy="204926"/>
            </a:xfrm>
            <a:custGeom>
              <a:avLst/>
              <a:gdLst/>
              <a:ahLst/>
              <a:cxnLst/>
              <a:rect l="l" t="t" r="r" b="b"/>
              <a:pathLst>
                <a:path w="6049" h="6062" extrusionOk="0">
                  <a:moveTo>
                    <a:pt x="1881" y="620"/>
                  </a:moveTo>
                  <a:lnTo>
                    <a:pt x="1881" y="620"/>
                  </a:lnTo>
                  <a:cubicBezTo>
                    <a:pt x="1465" y="1120"/>
                    <a:pt x="1203" y="1930"/>
                    <a:pt x="1167" y="2834"/>
                  </a:cubicBezTo>
                  <a:lnTo>
                    <a:pt x="357" y="2834"/>
                  </a:lnTo>
                  <a:cubicBezTo>
                    <a:pt x="429" y="1846"/>
                    <a:pt x="1036" y="1013"/>
                    <a:pt x="1881" y="620"/>
                  </a:cubicBezTo>
                  <a:close/>
                  <a:moveTo>
                    <a:pt x="2834" y="382"/>
                  </a:moveTo>
                  <a:lnTo>
                    <a:pt x="2834" y="2834"/>
                  </a:lnTo>
                  <a:lnTo>
                    <a:pt x="1524" y="2834"/>
                  </a:lnTo>
                  <a:cubicBezTo>
                    <a:pt x="1584" y="1584"/>
                    <a:pt x="2155" y="537"/>
                    <a:pt x="2834" y="382"/>
                  </a:cubicBezTo>
                  <a:close/>
                  <a:moveTo>
                    <a:pt x="3215" y="382"/>
                  </a:moveTo>
                  <a:cubicBezTo>
                    <a:pt x="3786" y="513"/>
                    <a:pt x="4275" y="1251"/>
                    <a:pt x="4465" y="2239"/>
                  </a:cubicBezTo>
                  <a:cubicBezTo>
                    <a:pt x="4489" y="2430"/>
                    <a:pt x="4525" y="2620"/>
                    <a:pt x="4525" y="2834"/>
                  </a:cubicBezTo>
                  <a:lnTo>
                    <a:pt x="3215" y="2834"/>
                  </a:lnTo>
                  <a:lnTo>
                    <a:pt x="3215" y="382"/>
                  </a:lnTo>
                  <a:close/>
                  <a:moveTo>
                    <a:pt x="4144" y="620"/>
                  </a:moveTo>
                  <a:lnTo>
                    <a:pt x="4144" y="620"/>
                  </a:lnTo>
                  <a:cubicBezTo>
                    <a:pt x="4465" y="751"/>
                    <a:pt x="4727" y="953"/>
                    <a:pt x="4953" y="1191"/>
                  </a:cubicBezTo>
                  <a:cubicBezTo>
                    <a:pt x="5370" y="1632"/>
                    <a:pt x="5632" y="2203"/>
                    <a:pt x="5680" y="2834"/>
                  </a:cubicBezTo>
                  <a:lnTo>
                    <a:pt x="4882" y="2834"/>
                  </a:lnTo>
                  <a:cubicBezTo>
                    <a:pt x="4858" y="2465"/>
                    <a:pt x="4799" y="2108"/>
                    <a:pt x="4715" y="1775"/>
                  </a:cubicBezTo>
                  <a:cubicBezTo>
                    <a:pt x="4596" y="1310"/>
                    <a:pt x="4406" y="929"/>
                    <a:pt x="4144" y="620"/>
                  </a:cubicBezTo>
                  <a:close/>
                  <a:moveTo>
                    <a:pt x="5715" y="3192"/>
                  </a:moveTo>
                  <a:cubicBezTo>
                    <a:pt x="5632" y="4204"/>
                    <a:pt x="5025" y="5049"/>
                    <a:pt x="4167" y="5454"/>
                  </a:cubicBezTo>
                  <a:cubicBezTo>
                    <a:pt x="4584" y="4930"/>
                    <a:pt x="4858" y="4132"/>
                    <a:pt x="4894" y="3192"/>
                  </a:cubicBezTo>
                  <a:close/>
                  <a:moveTo>
                    <a:pt x="1167" y="3192"/>
                  </a:moveTo>
                  <a:cubicBezTo>
                    <a:pt x="1191" y="3573"/>
                    <a:pt x="1227" y="3930"/>
                    <a:pt x="1322" y="4275"/>
                  </a:cubicBezTo>
                  <a:cubicBezTo>
                    <a:pt x="1441" y="4751"/>
                    <a:pt x="1643" y="5156"/>
                    <a:pt x="1881" y="5466"/>
                  </a:cubicBezTo>
                  <a:cubicBezTo>
                    <a:pt x="1381" y="5216"/>
                    <a:pt x="953" y="4811"/>
                    <a:pt x="679" y="4323"/>
                  </a:cubicBezTo>
                  <a:cubicBezTo>
                    <a:pt x="488" y="3977"/>
                    <a:pt x="381" y="3596"/>
                    <a:pt x="357" y="3192"/>
                  </a:cubicBezTo>
                  <a:close/>
                  <a:moveTo>
                    <a:pt x="2858" y="3192"/>
                  </a:moveTo>
                  <a:lnTo>
                    <a:pt x="2858" y="5692"/>
                  </a:lnTo>
                  <a:lnTo>
                    <a:pt x="2834" y="5692"/>
                  </a:lnTo>
                  <a:cubicBezTo>
                    <a:pt x="2334" y="5573"/>
                    <a:pt x="1893" y="4990"/>
                    <a:pt x="1679" y="4204"/>
                  </a:cubicBezTo>
                  <a:cubicBezTo>
                    <a:pt x="1584" y="3894"/>
                    <a:pt x="1536" y="3549"/>
                    <a:pt x="1524" y="3192"/>
                  </a:cubicBezTo>
                  <a:close/>
                  <a:moveTo>
                    <a:pt x="4537" y="3192"/>
                  </a:moveTo>
                  <a:cubicBezTo>
                    <a:pt x="4477" y="4466"/>
                    <a:pt x="3906" y="5525"/>
                    <a:pt x="3215" y="5692"/>
                  </a:cubicBezTo>
                  <a:lnTo>
                    <a:pt x="3215" y="3192"/>
                  </a:lnTo>
                  <a:close/>
                  <a:moveTo>
                    <a:pt x="2858" y="1"/>
                  </a:moveTo>
                  <a:cubicBezTo>
                    <a:pt x="1334" y="96"/>
                    <a:pt x="119" y="1310"/>
                    <a:pt x="12" y="2834"/>
                  </a:cubicBezTo>
                  <a:cubicBezTo>
                    <a:pt x="12" y="2906"/>
                    <a:pt x="0" y="2965"/>
                    <a:pt x="0" y="3037"/>
                  </a:cubicBezTo>
                  <a:lnTo>
                    <a:pt x="0" y="3192"/>
                  </a:lnTo>
                  <a:cubicBezTo>
                    <a:pt x="12" y="3596"/>
                    <a:pt x="119" y="3977"/>
                    <a:pt x="274" y="4323"/>
                  </a:cubicBezTo>
                  <a:cubicBezTo>
                    <a:pt x="738" y="5299"/>
                    <a:pt x="1703" y="5990"/>
                    <a:pt x="2834" y="6061"/>
                  </a:cubicBezTo>
                  <a:lnTo>
                    <a:pt x="3191" y="6061"/>
                  </a:lnTo>
                  <a:cubicBezTo>
                    <a:pt x="4727" y="5978"/>
                    <a:pt x="5965" y="4739"/>
                    <a:pt x="6037" y="3192"/>
                  </a:cubicBezTo>
                  <a:lnTo>
                    <a:pt x="6037" y="3037"/>
                  </a:lnTo>
                  <a:cubicBezTo>
                    <a:pt x="6049" y="2965"/>
                    <a:pt x="6049" y="2894"/>
                    <a:pt x="6049" y="2834"/>
                  </a:cubicBezTo>
                  <a:cubicBezTo>
                    <a:pt x="5989" y="2025"/>
                    <a:pt x="5632" y="1310"/>
                    <a:pt x="5072" y="799"/>
                  </a:cubicBezTo>
                  <a:cubicBezTo>
                    <a:pt x="4584" y="334"/>
                    <a:pt x="3929" y="48"/>
                    <a:pt x="3215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2058655" y="4458418"/>
              <a:ext cx="180350" cy="231057"/>
            </a:xfrm>
            <a:custGeom>
              <a:avLst/>
              <a:gdLst/>
              <a:ahLst/>
              <a:cxnLst/>
              <a:rect l="l" t="t" r="r" b="b"/>
              <a:pathLst>
                <a:path w="5335" h="6835" extrusionOk="0">
                  <a:moveTo>
                    <a:pt x="2672" y="0"/>
                  </a:moveTo>
                  <a:cubicBezTo>
                    <a:pt x="2566" y="0"/>
                    <a:pt x="2459" y="36"/>
                    <a:pt x="2370" y="107"/>
                  </a:cubicBezTo>
                  <a:cubicBezTo>
                    <a:pt x="2012" y="417"/>
                    <a:pt x="1346" y="917"/>
                    <a:pt x="334" y="1215"/>
                  </a:cubicBezTo>
                  <a:cubicBezTo>
                    <a:pt x="143" y="1250"/>
                    <a:pt x="0" y="1429"/>
                    <a:pt x="0" y="1643"/>
                  </a:cubicBezTo>
                  <a:lnTo>
                    <a:pt x="0" y="3393"/>
                  </a:lnTo>
                  <a:cubicBezTo>
                    <a:pt x="0" y="3679"/>
                    <a:pt x="60" y="3965"/>
                    <a:pt x="167" y="4227"/>
                  </a:cubicBezTo>
                  <a:cubicBezTo>
                    <a:pt x="750" y="5727"/>
                    <a:pt x="2596" y="6787"/>
                    <a:pt x="2667" y="6834"/>
                  </a:cubicBezTo>
                  <a:cubicBezTo>
                    <a:pt x="2739" y="6787"/>
                    <a:pt x="5299" y="5310"/>
                    <a:pt x="5334" y="3393"/>
                  </a:cubicBezTo>
                  <a:lnTo>
                    <a:pt x="5334" y="1643"/>
                  </a:lnTo>
                  <a:cubicBezTo>
                    <a:pt x="5334" y="1429"/>
                    <a:pt x="5203" y="1250"/>
                    <a:pt x="5001" y="1215"/>
                  </a:cubicBezTo>
                  <a:cubicBezTo>
                    <a:pt x="4810" y="1155"/>
                    <a:pt x="4632" y="1096"/>
                    <a:pt x="4453" y="1012"/>
                  </a:cubicBezTo>
                  <a:cubicBezTo>
                    <a:pt x="3739" y="715"/>
                    <a:pt x="3251" y="357"/>
                    <a:pt x="2965" y="107"/>
                  </a:cubicBezTo>
                  <a:cubicBezTo>
                    <a:pt x="2882" y="36"/>
                    <a:pt x="2777" y="0"/>
                    <a:pt x="2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2104122" y="4505914"/>
              <a:ext cx="89380" cy="129608"/>
            </a:xfrm>
            <a:custGeom>
              <a:avLst/>
              <a:gdLst/>
              <a:ahLst/>
              <a:cxnLst/>
              <a:rect l="l" t="t" r="r" b="b"/>
              <a:pathLst>
                <a:path w="2644" h="3834" extrusionOk="0">
                  <a:moveTo>
                    <a:pt x="1322" y="131"/>
                  </a:moveTo>
                  <a:cubicBezTo>
                    <a:pt x="1739" y="131"/>
                    <a:pt x="2084" y="476"/>
                    <a:pt x="2084" y="893"/>
                  </a:cubicBezTo>
                  <a:lnTo>
                    <a:pt x="2084" y="1357"/>
                  </a:lnTo>
                  <a:lnTo>
                    <a:pt x="560" y="1357"/>
                  </a:lnTo>
                  <a:lnTo>
                    <a:pt x="560" y="893"/>
                  </a:lnTo>
                  <a:cubicBezTo>
                    <a:pt x="560" y="476"/>
                    <a:pt x="906" y="131"/>
                    <a:pt x="1322" y="131"/>
                  </a:cubicBezTo>
                  <a:close/>
                  <a:moveTo>
                    <a:pt x="1322" y="0"/>
                  </a:moveTo>
                  <a:cubicBezTo>
                    <a:pt x="834" y="0"/>
                    <a:pt x="429" y="405"/>
                    <a:pt x="429" y="893"/>
                  </a:cubicBezTo>
                  <a:lnTo>
                    <a:pt x="429" y="1357"/>
                  </a:lnTo>
                  <a:lnTo>
                    <a:pt x="346" y="1357"/>
                  </a:lnTo>
                  <a:cubicBezTo>
                    <a:pt x="144" y="1357"/>
                    <a:pt x="1" y="1500"/>
                    <a:pt x="1" y="1691"/>
                  </a:cubicBezTo>
                  <a:lnTo>
                    <a:pt x="1" y="3501"/>
                  </a:lnTo>
                  <a:cubicBezTo>
                    <a:pt x="1" y="3691"/>
                    <a:pt x="144" y="3834"/>
                    <a:pt x="346" y="3834"/>
                  </a:cubicBezTo>
                  <a:lnTo>
                    <a:pt x="2310" y="3834"/>
                  </a:lnTo>
                  <a:cubicBezTo>
                    <a:pt x="2501" y="3834"/>
                    <a:pt x="2644" y="3691"/>
                    <a:pt x="2644" y="3501"/>
                  </a:cubicBezTo>
                  <a:lnTo>
                    <a:pt x="2644" y="1691"/>
                  </a:lnTo>
                  <a:cubicBezTo>
                    <a:pt x="2644" y="1500"/>
                    <a:pt x="2489" y="1357"/>
                    <a:pt x="2310" y="1357"/>
                  </a:cubicBezTo>
                  <a:lnTo>
                    <a:pt x="2215" y="1357"/>
                  </a:lnTo>
                  <a:lnTo>
                    <a:pt x="2215" y="893"/>
                  </a:lnTo>
                  <a:cubicBezTo>
                    <a:pt x="2215" y="405"/>
                    <a:pt x="1810" y="0"/>
                    <a:pt x="1322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0"/>
            <p:cNvSpPr/>
            <p:nvPr/>
          </p:nvSpPr>
          <p:spPr>
            <a:xfrm>
              <a:off x="2136743" y="4573929"/>
              <a:ext cx="23359" cy="44690"/>
            </a:xfrm>
            <a:custGeom>
              <a:avLst/>
              <a:gdLst/>
              <a:ahLst/>
              <a:cxnLst/>
              <a:rect l="l" t="t" r="r" b="b"/>
              <a:pathLst>
                <a:path w="691" h="1322" extrusionOk="0">
                  <a:moveTo>
                    <a:pt x="345" y="0"/>
                  </a:moveTo>
                  <a:cubicBezTo>
                    <a:pt x="155" y="0"/>
                    <a:pt x="0" y="143"/>
                    <a:pt x="0" y="334"/>
                  </a:cubicBezTo>
                  <a:cubicBezTo>
                    <a:pt x="0" y="441"/>
                    <a:pt x="48" y="548"/>
                    <a:pt x="131" y="607"/>
                  </a:cubicBezTo>
                  <a:lnTo>
                    <a:pt x="0" y="1322"/>
                  </a:lnTo>
                  <a:lnTo>
                    <a:pt x="667" y="1322"/>
                  </a:lnTo>
                  <a:lnTo>
                    <a:pt x="536" y="607"/>
                  </a:lnTo>
                  <a:cubicBezTo>
                    <a:pt x="643" y="548"/>
                    <a:pt x="691" y="441"/>
                    <a:pt x="691" y="334"/>
                  </a:cubicBezTo>
                  <a:cubicBezTo>
                    <a:pt x="691" y="155"/>
                    <a:pt x="536" y="0"/>
                    <a:pt x="345" y="0"/>
                  </a:cubicBez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95" name="Google Shape;2195;p30"/>
          <p:cNvCxnSpPr/>
          <p:nvPr/>
        </p:nvCxnSpPr>
        <p:spPr>
          <a:xfrm>
            <a:off x="3809625" y="3482267"/>
            <a:ext cx="269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 3" descr="Une image contenant texte, capture d’écran, Police">
            <a:extLst>
              <a:ext uri="{FF2B5EF4-FFF2-40B4-BE49-F238E27FC236}">
                <a16:creationId xmlns:a16="http://schemas.microsoft.com/office/drawing/2014/main" id="{D7A470DF-6FF6-1680-7DE9-CFAF0C85B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85" y="-108617"/>
            <a:ext cx="9216490" cy="2935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326</Words>
  <Application>Microsoft Office PowerPoint</Application>
  <PresentationFormat>Affichage à l'écran (16:9)</PresentationFormat>
  <Paragraphs>50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Fira Sans Black</vt:lpstr>
      <vt:lpstr>Gill Sans Ultra Bold</vt:lpstr>
      <vt:lpstr>Arabic Typesetting</vt:lpstr>
      <vt:lpstr>Placeholder Font</vt:lpstr>
      <vt:lpstr>Fira Sans</vt:lpstr>
      <vt:lpstr>Arial</vt:lpstr>
      <vt:lpstr>Engravers MT</vt:lpstr>
      <vt:lpstr>Cybersecurity Infographics by Slidesgo</vt:lpstr>
      <vt:lpstr>Cyberbullying</vt:lpstr>
      <vt:lpstr>cyberbullying</vt:lpstr>
      <vt:lpstr>Cyberbullying and mental health</vt:lpstr>
      <vt:lpstr>Solution ?</vt:lpstr>
      <vt:lpstr>whats PYP ?</vt:lpstr>
      <vt:lpstr>How to use “protect your peace”</vt:lpstr>
      <vt:lpstr>How did we do it?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Eya kammoun</cp:lastModifiedBy>
  <cp:revision>2</cp:revision>
  <dcterms:modified xsi:type="dcterms:W3CDTF">2024-11-03T04:52:45Z</dcterms:modified>
</cp:coreProperties>
</file>