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sldIdLst>
    <p:sldId id="256" r:id="rId2"/>
    <p:sldId id="261" r:id="rId3"/>
    <p:sldId id="257" r:id="rId4"/>
    <p:sldId id="260" r:id="rId5"/>
    <p:sldId id="262" r:id="rId6"/>
    <p:sldId id="259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8"/>
    <p:restoredTop sz="94665"/>
  </p:normalViewPr>
  <p:slideViewPr>
    <p:cSldViewPr snapToGrid="0" snapToObjects="1">
      <p:cViewPr varScale="1">
        <p:scale>
          <a:sx n="57" d="100"/>
          <a:sy n="57" d="100"/>
        </p:scale>
        <p:origin x="16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5309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1698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16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073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E37C75D-2E83-F84A-A496-FB01B8C9914B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66FCEF-B58D-5D4A-8751-B7B2637D40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3B3-DD82-A742-8F97-3D740F402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7449169" cy="3254321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Chatbots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4908D-FFCD-A04A-9273-69BE65022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284876" cy="10862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Louis </a:t>
            </a:r>
            <a:r>
              <a:rPr lang="en-US" dirty="0" err="1"/>
              <a:t>Puchowski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5F7-B11E-2A46-A338-8971597E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B3F8-3736-0E49-AAD6-2C54A0AC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chatbot?</a:t>
            </a:r>
          </a:p>
          <a:p>
            <a:endParaRPr lang="en-US" dirty="0"/>
          </a:p>
          <a:p>
            <a:r>
              <a:rPr lang="en-US" dirty="0"/>
              <a:t>Qualities of chatbots</a:t>
            </a:r>
          </a:p>
          <a:p>
            <a:endParaRPr lang="en-US" dirty="0"/>
          </a:p>
          <a:p>
            <a:r>
              <a:rPr lang="en-US" dirty="0"/>
              <a:t>Issues with chatbots</a:t>
            </a:r>
          </a:p>
          <a:p>
            <a:endParaRPr lang="en-US" dirty="0"/>
          </a:p>
          <a:p>
            <a:r>
              <a:rPr lang="en-US" dirty="0"/>
              <a:t>Common uses of chatbots</a:t>
            </a:r>
          </a:p>
          <a:p>
            <a:endParaRPr lang="en-US" dirty="0"/>
          </a:p>
          <a:p>
            <a:r>
              <a:rPr lang="en-US" dirty="0"/>
              <a:t>Notable chatbot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4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2060-B4E4-BC4A-8117-86CDBC8B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Chatbot?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768F-499E-9344-8F9A-F089F56C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artificial intelligence (AI) based system</a:t>
            </a:r>
          </a:p>
          <a:p>
            <a:endParaRPr lang="en-US" dirty="0"/>
          </a:p>
          <a:p>
            <a:r>
              <a:rPr lang="en-US" dirty="0"/>
              <a:t>Simulates a conversation via auditory or textual methods</a:t>
            </a:r>
          </a:p>
          <a:p>
            <a:endParaRPr lang="en-US" dirty="0"/>
          </a:p>
          <a:p>
            <a:r>
              <a:rPr lang="en-US" dirty="0"/>
              <a:t>Can be used in various ways in industry</a:t>
            </a:r>
          </a:p>
        </p:txBody>
      </p:sp>
    </p:spTree>
    <p:extLst>
      <p:ext uri="{BB962C8B-B14F-4D97-AF65-F5344CB8AC3E}">
        <p14:creationId xmlns:p14="http://schemas.microsoft.com/office/powerpoint/2010/main" val="3016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15C1-A998-E04F-B4D8-D9645239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of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7277-1636-144A-B848-0D125A0A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simulate a human-to-human conversation</a:t>
            </a:r>
          </a:p>
          <a:p>
            <a:endParaRPr lang="en-US" dirty="0"/>
          </a:p>
          <a:p>
            <a:r>
              <a:rPr lang="en-US" dirty="0"/>
              <a:t>Saves resources</a:t>
            </a:r>
          </a:p>
          <a:p>
            <a:endParaRPr lang="en-US" dirty="0"/>
          </a:p>
          <a:p>
            <a:r>
              <a:rPr lang="en-US" dirty="0"/>
              <a:t>Usually make life easier</a:t>
            </a:r>
          </a:p>
          <a:p>
            <a:endParaRPr lang="en-US" dirty="0"/>
          </a:p>
          <a:p>
            <a:r>
              <a:rPr lang="en-US" dirty="0"/>
              <a:t>Can eliminate language barriers</a:t>
            </a:r>
          </a:p>
        </p:txBody>
      </p:sp>
    </p:spTree>
    <p:extLst>
      <p:ext uri="{BB962C8B-B14F-4D97-AF65-F5344CB8AC3E}">
        <p14:creationId xmlns:p14="http://schemas.microsoft.com/office/powerpoint/2010/main" val="348157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6D41-A34F-054B-A12E-1961850C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A407-34C4-3747-BB69-9D1CA9ED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Inflexible</a:t>
            </a:r>
          </a:p>
          <a:p>
            <a:endParaRPr lang="en-US" dirty="0"/>
          </a:p>
          <a:p>
            <a:r>
              <a:rPr lang="en-US" dirty="0"/>
              <a:t>Can be costly to build</a:t>
            </a:r>
          </a:p>
          <a:p>
            <a:endParaRPr lang="en-US" dirty="0"/>
          </a:p>
          <a:p>
            <a:r>
              <a:rPr lang="en-US" dirty="0"/>
              <a:t>Loss of service</a:t>
            </a:r>
          </a:p>
          <a:p>
            <a:endParaRPr lang="en-US" dirty="0"/>
          </a:p>
          <a:p>
            <a:r>
              <a:rPr lang="en-US" dirty="0"/>
              <a:t>Fails to build any rapport with the user</a:t>
            </a:r>
          </a:p>
        </p:txBody>
      </p:sp>
    </p:spTree>
    <p:extLst>
      <p:ext uri="{BB962C8B-B14F-4D97-AF65-F5344CB8AC3E}">
        <p14:creationId xmlns:p14="http://schemas.microsoft.com/office/powerpoint/2010/main" val="95014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D29F-B123-8A4B-89D8-DBE8E2D6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of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F720-B720-E94A-8A53-5A2A4C99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service</a:t>
            </a:r>
          </a:p>
          <a:p>
            <a:endParaRPr lang="en-US" dirty="0"/>
          </a:p>
          <a:p>
            <a:r>
              <a:rPr lang="en-US" dirty="0"/>
              <a:t>Information gathering</a:t>
            </a:r>
          </a:p>
          <a:p>
            <a:endParaRPr lang="en-US" dirty="0"/>
          </a:p>
          <a:p>
            <a:r>
              <a:rPr lang="en-US" dirty="0"/>
              <a:t>Recreation</a:t>
            </a:r>
          </a:p>
        </p:txBody>
      </p:sp>
    </p:spTree>
    <p:extLst>
      <p:ext uri="{BB962C8B-B14F-4D97-AF65-F5344CB8AC3E}">
        <p14:creationId xmlns:p14="http://schemas.microsoft.com/office/powerpoint/2010/main" val="252899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02C9-D8DE-314C-9D70-C9E37D50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Chatbot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EB02-DB52-5749-9C12-658BA5980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ELIZA – Joseph </a:t>
            </a:r>
            <a:r>
              <a:rPr lang="en-US" dirty="0" err="1"/>
              <a:t>Weizenbaum</a:t>
            </a:r>
            <a:r>
              <a:rPr lang="en-US" dirty="0"/>
              <a:t> (1966)</a:t>
            </a:r>
          </a:p>
          <a:p>
            <a:endParaRPr lang="en-US" dirty="0"/>
          </a:p>
          <a:p>
            <a:r>
              <a:rPr lang="en-US" dirty="0"/>
              <a:t>PARRY – Kenneth Colby (1972)</a:t>
            </a:r>
          </a:p>
          <a:p>
            <a:endParaRPr lang="en-US" dirty="0"/>
          </a:p>
          <a:p>
            <a:r>
              <a:rPr lang="en-US" dirty="0"/>
              <a:t>Artificial Linguistic Internet Computer Entity (A.L.I.C.E) – Richard Wallace (1995)</a:t>
            </a:r>
          </a:p>
          <a:p>
            <a:endParaRPr lang="en-US" dirty="0"/>
          </a:p>
          <a:p>
            <a:r>
              <a:rPr lang="en-US" dirty="0"/>
              <a:t>Siri – Apple (2011)</a:t>
            </a:r>
          </a:p>
          <a:p>
            <a:endParaRPr lang="en-US" dirty="0"/>
          </a:p>
          <a:p>
            <a:r>
              <a:rPr lang="en-US" dirty="0"/>
              <a:t>Alexa – Amazon (2014)</a:t>
            </a:r>
          </a:p>
        </p:txBody>
      </p:sp>
    </p:spTree>
    <p:extLst>
      <p:ext uri="{BB962C8B-B14F-4D97-AF65-F5344CB8AC3E}">
        <p14:creationId xmlns:p14="http://schemas.microsoft.com/office/powerpoint/2010/main" val="395406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595A-BDFE-594E-BE05-5A3294F4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609384"/>
            <a:ext cx="10448693" cy="379141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210082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152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Chatbots</vt:lpstr>
      <vt:lpstr>Outline</vt:lpstr>
      <vt:lpstr>What is a Chatbot?</vt:lpstr>
      <vt:lpstr>Qualities of Chatbots</vt:lpstr>
      <vt:lpstr>Issues with Chatbots</vt:lpstr>
      <vt:lpstr>Common Uses of Chatbots</vt:lpstr>
      <vt:lpstr>Notable Chatbot Applications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Puchowski</dc:creator>
  <cp:lastModifiedBy>Louis Puchowski</cp:lastModifiedBy>
  <cp:revision>18</cp:revision>
  <dcterms:created xsi:type="dcterms:W3CDTF">2018-12-04T20:31:11Z</dcterms:created>
  <dcterms:modified xsi:type="dcterms:W3CDTF">2018-12-07T09:38:07Z</dcterms:modified>
</cp:coreProperties>
</file>