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40"/>
  </p:normalViewPr>
  <p:slideViewPr>
    <p:cSldViewPr snapToGrid="0">
      <p:cViewPr varScale="1">
        <p:scale>
          <a:sx n="111" d="100"/>
          <a:sy n="111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2B5-EA54-2E26-3664-218E3EF9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41B4E-876B-AA7F-32C8-051C5F64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4B75-CC6A-0034-69B9-D4050272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D470-CBEA-1D6B-C2FD-1EA43FC4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696F-4601-2468-EBC0-7F67F85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D258-BD3B-1CAB-325E-545FE50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3AB3A-8ECF-A9D5-EE91-F94C0DD7B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4866-8573-C791-20D9-B3623DEE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3B51-14D1-DBD2-A553-399379B6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2302-5FCD-4B3A-5C95-3B12A67A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983C9-73D3-F7DD-685F-3C58F48C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A68B-0AC8-69AC-AA0A-09F86249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2FD4-E0ED-0F37-909F-E9CB7C6F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836F-E7D5-0F98-0DF3-C95B3CF9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7A12-6785-66F8-F7E5-92A1753C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5043-A25F-C00B-5E46-1360188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2F54-B0B3-F865-19FB-2D8B9A31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89B1-162C-ADB6-71AB-3E7CB74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A461-BF36-1EA4-63E5-F8294308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7D98-7791-23BB-0527-D6FC6F8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B058-F5AB-5183-D1E0-8FEA5A40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6AE3-3871-39FB-52C8-B3DA3BCA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5537-CD12-370A-3890-5E8C974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08AE-28D8-B476-9A8F-7E463B87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3CF6-D129-E342-EB70-B257DEB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D0B7-2304-E10D-610E-E42DC9C6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3C9A-FA89-0FE9-DB7E-79638C77A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DBA1-24E5-F7DF-4385-683AC683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460A9-2E94-28ED-2641-85445653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31CB-87CA-C716-A984-8952C47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6CB7-89EF-A161-9A8C-E0DABC5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AD20-8AA4-C68B-11B8-21B2DDE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FC21-7072-955F-8F9B-41D22C31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9ABD-DC93-688E-D067-1E3C9D7E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0E7B8-B97C-DDB9-C154-64C541BF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8902-41EC-C67D-C57E-5573EA613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70489-7B4B-5DB9-505E-6B77055B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BED93-DFC0-32AF-FAFB-251487A3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FB1AD-64A1-5605-5B7D-00638AEC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88F-84E2-D269-FE82-29023478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1835F-5E06-9293-F2AF-A02680BE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8E8E-9451-5D6F-E3F2-0DB8571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F8F5A-87FF-389E-3343-76B6E573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A40B5-C973-28D2-15F0-B749E6DD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33E6A-056E-97E4-AB3C-9E24D5D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A063F-53AD-D2D6-9309-66003CE1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A1C-A1F5-446C-7B3C-72BF6DAA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C23E-B75A-9357-6213-E2C255E2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5FBE7-4B07-0889-6EFA-E54AEC5F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AB3C-B1C9-DE83-1545-21369B8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AD7E0-49C9-42A6-E426-C2DEC5B9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386C6-BF8A-13D3-5F88-4E1EA51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36ED-C94E-499A-848D-29004556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13456-5DFD-0534-DA6F-36E9200F9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E758-85A0-8EA1-ADDE-2E4C7EC8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CAB-7B9E-C996-47E8-13C879F2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5BB4-1BC7-A25F-573B-6ADDC8C2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F165-DC5E-D7EC-F56F-CFDC0C84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AE163-E7DB-8D41-A24A-DA658A69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1109-178E-2A5B-D28E-AC165167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CD53-081E-1883-8A1D-8BAFD92FA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0D948-23A0-1C47-B33B-457CF9547EB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7795-32F5-CEBE-9F68-4C2CC7FDB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6E2F-5F25-0D09-B376-C555D407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0EC54-ECEB-1248-9810-CADE8343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97">
            <a:extLst>
              <a:ext uri="{FF2B5EF4-FFF2-40B4-BE49-F238E27FC236}">
                <a16:creationId xmlns:a16="http://schemas.microsoft.com/office/drawing/2014/main" id="{D718EA80-7541-50D0-AA1B-7415F240A382}"/>
              </a:ext>
            </a:extLst>
          </p:cNvPr>
          <p:cNvSpPr/>
          <p:nvPr/>
        </p:nvSpPr>
        <p:spPr>
          <a:xfrm>
            <a:off x="2687402" y="8747"/>
            <a:ext cx="6834673" cy="6858000"/>
          </a:xfrm>
          <a:custGeom>
            <a:avLst/>
            <a:gdLst>
              <a:gd name="connsiteX0" fmla="*/ 4483616 w 6834673"/>
              <a:gd name="connsiteY0" fmla="*/ 6858000 h 6858000"/>
              <a:gd name="connsiteX1" fmla="*/ 0 w 6834673"/>
              <a:gd name="connsiteY1" fmla="*/ 6858000 h 6858000"/>
              <a:gd name="connsiteX2" fmla="*/ 0 w 6834673"/>
              <a:gd name="connsiteY2" fmla="*/ 0 h 6858000"/>
              <a:gd name="connsiteX3" fmla="*/ 6834673 w 6834673"/>
              <a:gd name="connsiteY3" fmla="*/ 0 h 6858000"/>
              <a:gd name="connsiteX4" fmla="*/ 6834673 w 6834673"/>
              <a:gd name="connsiteY4" fmla="*/ 6858000 h 6858000"/>
              <a:gd name="connsiteX5" fmla="*/ 4483616 w 6834673"/>
              <a:gd name="connsiteY5" fmla="*/ 6858000 h 6858000"/>
              <a:gd name="connsiteX6" fmla="*/ 5111811 w 6834673"/>
              <a:gd name="connsiteY6" fmla="*/ 4444596 h 6858000"/>
              <a:gd name="connsiteX7" fmla="*/ 5112213 w 6834673"/>
              <a:gd name="connsiteY7" fmla="*/ 4450107 h 6858000"/>
              <a:gd name="connsiteX8" fmla="*/ 5120822 w 6834673"/>
              <a:gd name="connsiteY8" fmla="*/ 4459406 h 6858000"/>
              <a:gd name="connsiteX9" fmla="*/ 5127630 w 6834673"/>
              <a:gd name="connsiteY9" fmla="*/ 4468853 h 6858000"/>
              <a:gd name="connsiteX10" fmla="*/ 5166130 w 6834673"/>
              <a:gd name="connsiteY10" fmla="*/ 4518294 h 6858000"/>
              <a:gd name="connsiteX11" fmla="*/ 5173708 w 6834673"/>
              <a:gd name="connsiteY11" fmla="*/ 4527820 h 6858000"/>
              <a:gd name="connsiteX12" fmla="*/ 5181836 w 6834673"/>
              <a:gd name="connsiteY12" fmla="*/ 4532141 h 6858000"/>
              <a:gd name="connsiteX13" fmla="*/ 5182596 w 6834673"/>
              <a:gd name="connsiteY13" fmla="*/ 4537285 h 6858000"/>
              <a:gd name="connsiteX14" fmla="*/ 5190908 w 6834673"/>
              <a:gd name="connsiteY14" fmla="*/ 4548604 h 6858000"/>
              <a:gd name="connsiteX15" fmla="*/ 5201746 w 6834673"/>
              <a:gd name="connsiteY15" fmla="*/ 4564437 h 6858000"/>
              <a:gd name="connsiteX16" fmla="*/ 5292790 w 6834673"/>
              <a:gd name="connsiteY16" fmla="*/ 4576945 h 6858000"/>
              <a:gd name="connsiteX17" fmla="*/ 5292790 w 6834673"/>
              <a:gd name="connsiteY17" fmla="*/ 3997794 h 6858000"/>
              <a:gd name="connsiteX18" fmla="*/ 5228744 w 6834673"/>
              <a:gd name="connsiteY18" fmla="*/ 3997051 h 6858000"/>
              <a:gd name="connsiteX19" fmla="*/ 5203572 w 6834673"/>
              <a:gd name="connsiteY19" fmla="*/ 3997059 h 6858000"/>
              <a:gd name="connsiteX20" fmla="*/ 5192516 w 6834673"/>
              <a:gd name="connsiteY20" fmla="*/ 4014721 h 6858000"/>
              <a:gd name="connsiteX21" fmla="*/ 5192953 w 6834673"/>
              <a:gd name="connsiteY21" fmla="*/ 4369342 h 6858000"/>
              <a:gd name="connsiteX22" fmla="*/ 5192376 w 6834673"/>
              <a:gd name="connsiteY22" fmla="*/ 4381256 h 6858000"/>
              <a:gd name="connsiteX23" fmla="*/ 5186206 w 6834673"/>
              <a:gd name="connsiteY23" fmla="*/ 4385341 h 6858000"/>
              <a:gd name="connsiteX24" fmla="*/ 5174556 w 6834673"/>
              <a:gd name="connsiteY24" fmla="*/ 4381431 h 6858000"/>
              <a:gd name="connsiteX25" fmla="*/ 5175587 w 6834673"/>
              <a:gd name="connsiteY25" fmla="*/ 4373865 h 6858000"/>
              <a:gd name="connsiteX26" fmla="*/ 5140050 w 6834673"/>
              <a:gd name="connsiteY26" fmla="*/ 4329778 h 6858000"/>
              <a:gd name="connsiteX27" fmla="*/ 5129920 w 6834673"/>
              <a:gd name="connsiteY27" fmla="*/ 4315449 h 6858000"/>
              <a:gd name="connsiteX28" fmla="*/ 5113769 w 6834673"/>
              <a:gd name="connsiteY28" fmla="*/ 4296905 h 6858000"/>
              <a:gd name="connsiteX29" fmla="*/ 5106873 w 6834673"/>
              <a:gd name="connsiteY29" fmla="*/ 4288245 h 6858000"/>
              <a:gd name="connsiteX30" fmla="*/ 5095634 w 6834673"/>
              <a:gd name="connsiteY30" fmla="*/ 4277485 h 6858000"/>
              <a:gd name="connsiteX31" fmla="*/ 5094934 w 6834673"/>
              <a:gd name="connsiteY31" fmla="*/ 4271336 h 6858000"/>
              <a:gd name="connsiteX32" fmla="*/ 5069650 w 6834673"/>
              <a:gd name="connsiteY32" fmla="*/ 4242216 h 6858000"/>
              <a:gd name="connsiteX33" fmla="*/ 5051566 w 6834673"/>
              <a:gd name="connsiteY33" fmla="*/ 4218939 h 6858000"/>
              <a:gd name="connsiteX34" fmla="*/ 5035974 w 6834673"/>
              <a:gd name="connsiteY34" fmla="*/ 4200324 h 6858000"/>
              <a:gd name="connsiteX35" fmla="*/ 5032557 w 6834673"/>
              <a:gd name="connsiteY35" fmla="*/ 4193903 h 6858000"/>
              <a:gd name="connsiteX36" fmla="*/ 5017332 w 6834673"/>
              <a:gd name="connsiteY36" fmla="*/ 4181377 h 6858000"/>
              <a:gd name="connsiteX37" fmla="*/ 5016659 w 6834673"/>
              <a:gd name="connsiteY37" fmla="*/ 4175175 h 6858000"/>
              <a:gd name="connsiteX38" fmla="*/ 5002491 w 6834673"/>
              <a:gd name="connsiteY38" fmla="*/ 4161004 h 6858000"/>
              <a:gd name="connsiteX39" fmla="*/ 5001486 w 6834673"/>
              <a:gd name="connsiteY39" fmla="*/ 4156797 h 6858000"/>
              <a:gd name="connsiteX40" fmla="*/ 4995333 w 6834673"/>
              <a:gd name="connsiteY40" fmla="*/ 4150822 h 6858000"/>
              <a:gd name="connsiteX41" fmla="*/ 4992615 w 6834673"/>
              <a:gd name="connsiteY41" fmla="*/ 4145565 h 6858000"/>
              <a:gd name="connsiteX42" fmla="*/ 4982101 w 6834673"/>
              <a:gd name="connsiteY42" fmla="*/ 4137535 h 6858000"/>
              <a:gd name="connsiteX43" fmla="*/ 4981576 w 6834673"/>
              <a:gd name="connsiteY43" fmla="*/ 4131770 h 6858000"/>
              <a:gd name="connsiteX44" fmla="*/ 4967505 w 6834673"/>
              <a:gd name="connsiteY44" fmla="*/ 4119043 h 6858000"/>
              <a:gd name="connsiteX45" fmla="*/ 4966107 w 6834673"/>
              <a:gd name="connsiteY45" fmla="*/ 4112543 h 6858000"/>
              <a:gd name="connsiteX46" fmla="*/ 4955575 w 6834673"/>
              <a:gd name="connsiteY46" fmla="*/ 4102554 h 6858000"/>
              <a:gd name="connsiteX47" fmla="*/ 4954317 w 6834673"/>
              <a:gd name="connsiteY47" fmla="*/ 4097463 h 6858000"/>
              <a:gd name="connsiteX48" fmla="*/ 4938506 w 6834673"/>
              <a:gd name="connsiteY48" fmla="*/ 4083178 h 6858000"/>
              <a:gd name="connsiteX49" fmla="*/ 4938934 w 6834673"/>
              <a:gd name="connsiteY49" fmla="*/ 4078970 h 6858000"/>
              <a:gd name="connsiteX50" fmla="*/ 4929678 w 6834673"/>
              <a:gd name="connsiteY50" fmla="*/ 4075052 h 6858000"/>
              <a:gd name="connsiteX51" fmla="*/ 4930273 w 6834673"/>
              <a:gd name="connsiteY51" fmla="*/ 4069383 h 6858000"/>
              <a:gd name="connsiteX52" fmla="*/ 4920720 w 6834673"/>
              <a:gd name="connsiteY52" fmla="*/ 4057679 h 6858000"/>
              <a:gd name="connsiteX53" fmla="*/ 4873909 w 6834673"/>
              <a:gd name="connsiteY53" fmla="*/ 4000296 h 6858000"/>
              <a:gd name="connsiteX54" fmla="*/ 4797739 w 6834673"/>
              <a:gd name="connsiteY54" fmla="*/ 4000296 h 6858000"/>
              <a:gd name="connsiteX55" fmla="*/ 4797739 w 6834673"/>
              <a:gd name="connsiteY55" fmla="*/ 4569361 h 6858000"/>
              <a:gd name="connsiteX56" fmla="*/ 4893137 w 6834673"/>
              <a:gd name="connsiteY56" fmla="*/ 4569361 h 6858000"/>
              <a:gd name="connsiteX57" fmla="*/ 4894998 w 6834673"/>
              <a:gd name="connsiteY57" fmla="*/ 4186433 h 6858000"/>
              <a:gd name="connsiteX58" fmla="*/ 4911036 w 6834673"/>
              <a:gd name="connsiteY58" fmla="*/ 4196230 h 6858000"/>
              <a:gd name="connsiteX59" fmla="*/ 4919269 w 6834673"/>
              <a:gd name="connsiteY59" fmla="*/ 4205870 h 6858000"/>
              <a:gd name="connsiteX60" fmla="*/ 4922660 w 6834673"/>
              <a:gd name="connsiteY60" fmla="*/ 4212291 h 6858000"/>
              <a:gd name="connsiteX61" fmla="*/ 4937501 w 6834673"/>
              <a:gd name="connsiteY61" fmla="*/ 4224931 h 6858000"/>
              <a:gd name="connsiteX62" fmla="*/ 4938095 w 6834673"/>
              <a:gd name="connsiteY62" fmla="*/ 4231106 h 6858000"/>
              <a:gd name="connsiteX63" fmla="*/ 4952603 w 6834673"/>
              <a:gd name="connsiteY63" fmla="*/ 4244035 h 6858000"/>
              <a:gd name="connsiteX64" fmla="*/ 4953329 w 6834673"/>
              <a:gd name="connsiteY64" fmla="*/ 4250473 h 6858000"/>
              <a:gd name="connsiteX65" fmla="*/ 4964132 w 6834673"/>
              <a:gd name="connsiteY65" fmla="*/ 4260017 h 6858000"/>
              <a:gd name="connsiteX66" fmla="*/ 4965224 w 6834673"/>
              <a:gd name="connsiteY66" fmla="*/ 4265764 h 6858000"/>
              <a:gd name="connsiteX67" fmla="*/ 4986777 w 6834673"/>
              <a:gd name="connsiteY67" fmla="*/ 4289119 h 6858000"/>
              <a:gd name="connsiteX68" fmla="*/ 4988534 w 6834673"/>
              <a:gd name="connsiteY68" fmla="*/ 4294289 h 6858000"/>
              <a:gd name="connsiteX69" fmla="*/ 4999205 w 6834673"/>
              <a:gd name="connsiteY69" fmla="*/ 4303771 h 6858000"/>
              <a:gd name="connsiteX70" fmla="*/ 4999887 w 6834673"/>
              <a:gd name="connsiteY70" fmla="*/ 4309230 h 6858000"/>
              <a:gd name="connsiteX71" fmla="*/ 5013818 w 6834673"/>
              <a:gd name="connsiteY71" fmla="*/ 4322097 h 6858000"/>
              <a:gd name="connsiteX72" fmla="*/ 5015427 w 6834673"/>
              <a:gd name="connsiteY72" fmla="*/ 4327862 h 6858000"/>
              <a:gd name="connsiteX73" fmla="*/ 5023450 w 6834673"/>
              <a:gd name="connsiteY73" fmla="*/ 4331273 h 6858000"/>
              <a:gd name="connsiteX74" fmla="*/ 5023590 w 6834673"/>
              <a:gd name="connsiteY74" fmla="*/ 4337615 h 6858000"/>
              <a:gd name="connsiteX75" fmla="*/ 5034016 w 6834673"/>
              <a:gd name="connsiteY75" fmla="*/ 4347491 h 6858000"/>
              <a:gd name="connsiteX76" fmla="*/ 5034506 w 6834673"/>
              <a:gd name="connsiteY76" fmla="*/ 4353230 h 6858000"/>
              <a:gd name="connsiteX77" fmla="*/ 5049827 w 6834673"/>
              <a:gd name="connsiteY77" fmla="*/ 4367234 h 6858000"/>
              <a:gd name="connsiteX78" fmla="*/ 5050343 w 6834673"/>
              <a:gd name="connsiteY78" fmla="*/ 4371398 h 6858000"/>
              <a:gd name="connsiteX79" fmla="*/ 5058996 w 6834673"/>
              <a:gd name="connsiteY79" fmla="*/ 4376297 h 6858000"/>
              <a:gd name="connsiteX80" fmla="*/ 5058786 w 6834673"/>
              <a:gd name="connsiteY80" fmla="*/ 4382341 h 6858000"/>
              <a:gd name="connsiteX81" fmla="*/ 5083599 w 6834673"/>
              <a:gd name="connsiteY81" fmla="*/ 4409764 h 6858000"/>
              <a:gd name="connsiteX82" fmla="*/ 5085014 w 6834673"/>
              <a:gd name="connsiteY82" fmla="*/ 4416132 h 6858000"/>
              <a:gd name="connsiteX83" fmla="*/ 5096848 w 6834673"/>
              <a:gd name="connsiteY83" fmla="*/ 4430128 h 6858000"/>
              <a:gd name="connsiteX84" fmla="*/ 5104103 w 6834673"/>
              <a:gd name="connsiteY84" fmla="*/ 4439995 h 6858000"/>
              <a:gd name="connsiteX85" fmla="*/ 5111811 w 6834673"/>
              <a:gd name="connsiteY85" fmla="*/ 4444596 h 6858000"/>
              <a:gd name="connsiteX86" fmla="*/ 2673712 w 6834673"/>
              <a:gd name="connsiteY86" fmla="*/ 4532228 h 6858000"/>
              <a:gd name="connsiteX87" fmla="*/ 2673957 w 6834673"/>
              <a:gd name="connsiteY87" fmla="*/ 4537022 h 6858000"/>
              <a:gd name="connsiteX88" fmla="*/ 2682924 w 6834673"/>
              <a:gd name="connsiteY88" fmla="*/ 4540206 h 6858000"/>
              <a:gd name="connsiteX89" fmla="*/ 2686219 w 6834673"/>
              <a:gd name="connsiteY89" fmla="*/ 4545227 h 6858000"/>
              <a:gd name="connsiteX90" fmla="*/ 2928037 w 6834673"/>
              <a:gd name="connsiteY90" fmla="*/ 4557447 h 6858000"/>
              <a:gd name="connsiteX91" fmla="*/ 2934155 w 6834673"/>
              <a:gd name="connsiteY91" fmla="*/ 4557325 h 6858000"/>
              <a:gd name="connsiteX92" fmla="*/ 2973354 w 6834673"/>
              <a:gd name="connsiteY92" fmla="*/ 4532701 h 6858000"/>
              <a:gd name="connsiteX93" fmla="*/ 2978073 w 6834673"/>
              <a:gd name="connsiteY93" fmla="*/ 4533068 h 6858000"/>
              <a:gd name="connsiteX94" fmla="*/ 2994522 w 6834673"/>
              <a:gd name="connsiteY94" fmla="*/ 4520979 h 6858000"/>
              <a:gd name="connsiteX95" fmla="*/ 3021773 w 6834673"/>
              <a:gd name="connsiteY95" fmla="*/ 4489392 h 6858000"/>
              <a:gd name="connsiteX96" fmla="*/ 3062843 w 6834673"/>
              <a:gd name="connsiteY96" fmla="*/ 4377364 h 6858000"/>
              <a:gd name="connsiteX97" fmla="*/ 3064818 w 6834673"/>
              <a:gd name="connsiteY97" fmla="*/ 3998302 h 6858000"/>
              <a:gd name="connsiteX98" fmla="*/ 3027096 w 6834673"/>
              <a:gd name="connsiteY98" fmla="*/ 3997199 h 6858000"/>
              <a:gd name="connsiteX99" fmla="*/ 3008209 w 6834673"/>
              <a:gd name="connsiteY99" fmla="*/ 3997401 h 6858000"/>
              <a:gd name="connsiteX100" fmla="*/ 2964142 w 6834673"/>
              <a:gd name="connsiteY100" fmla="*/ 3997401 h 6858000"/>
              <a:gd name="connsiteX101" fmla="*/ 2963364 w 6834673"/>
              <a:gd name="connsiteY101" fmla="*/ 4315213 h 6858000"/>
              <a:gd name="connsiteX102" fmla="*/ 2943253 w 6834673"/>
              <a:gd name="connsiteY102" fmla="*/ 4430671 h 6858000"/>
              <a:gd name="connsiteX103" fmla="*/ 2873971 w 6834673"/>
              <a:gd name="connsiteY103" fmla="*/ 4479079 h 6858000"/>
              <a:gd name="connsiteX104" fmla="*/ 2676710 w 6834673"/>
              <a:gd name="connsiteY104" fmla="*/ 4367916 h 6858000"/>
              <a:gd name="connsiteX105" fmla="*/ 2676710 w 6834673"/>
              <a:gd name="connsiteY105" fmla="*/ 4000436 h 6858000"/>
              <a:gd name="connsiteX106" fmla="*/ 2579364 w 6834673"/>
              <a:gd name="connsiteY106" fmla="*/ 4000436 h 6858000"/>
              <a:gd name="connsiteX107" fmla="*/ 2578359 w 6834673"/>
              <a:gd name="connsiteY107" fmla="*/ 4371162 h 6858000"/>
              <a:gd name="connsiteX108" fmla="*/ 2593846 w 6834673"/>
              <a:gd name="connsiteY108" fmla="*/ 4433015 h 6858000"/>
              <a:gd name="connsiteX109" fmla="*/ 2612724 w 6834673"/>
              <a:gd name="connsiteY109" fmla="*/ 4470332 h 6858000"/>
              <a:gd name="connsiteX110" fmla="*/ 2613013 w 6834673"/>
              <a:gd name="connsiteY110" fmla="*/ 4475309 h 6858000"/>
              <a:gd name="connsiteX111" fmla="*/ 2621482 w 6834673"/>
              <a:gd name="connsiteY111" fmla="*/ 4479656 h 6858000"/>
              <a:gd name="connsiteX112" fmla="*/ 2621202 w 6834673"/>
              <a:gd name="connsiteY112" fmla="*/ 4485246 h 6858000"/>
              <a:gd name="connsiteX113" fmla="*/ 2629182 w 6834673"/>
              <a:gd name="connsiteY113" fmla="*/ 4494702 h 6858000"/>
              <a:gd name="connsiteX114" fmla="*/ 2632118 w 6834673"/>
              <a:gd name="connsiteY114" fmla="*/ 4500712 h 6858000"/>
              <a:gd name="connsiteX115" fmla="*/ 2640063 w 6834673"/>
              <a:gd name="connsiteY115" fmla="*/ 4510439 h 6858000"/>
              <a:gd name="connsiteX116" fmla="*/ 2649686 w 6834673"/>
              <a:gd name="connsiteY116" fmla="*/ 4518801 h 6858000"/>
              <a:gd name="connsiteX117" fmla="*/ 2664675 w 6834673"/>
              <a:gd name="connsiteY117" fmla="*/ 4523499 h 6858000"/>
              <a:gd name="connsiteX118" fmla="*/ 2664413 w 6834673"/>
              <a:gd name="connsiteY118" fmla="*/ 4528940 h 6858000"/>
              <a:gd name="connsiteX119" fmla="*/ 2673712 w 6834673"/>
              <a:gd name="connsiteY119" fmla="*/ 4532228 h 6858000"/>
              <a:gd name="connsiteX120" fmla="*/ 3200445 w 6834673"/>
              <a:gd name="connsiteY120" fmla="*/ 4083922 h 6858000"/>
              <a:gd name="connsiteX121" fmla="*/ 3377141 w 6834673"/>
              <a:gd name="connsiteY121" fmla="*/ 4093203 h 6858000"/>
              <a:gd name="connsiteX122" fmla="*/ 3377141 w 6834673"/>
              <a:gd name="connsiteY122" fmla="*/ 4571242 h 6858000"/>
              <a:gd name="connsiteX123" fmla="*/ 3481042 w 6834673"/>
              <a:gd name="connsiteY123" fmla="*/ 4571242 h 6858000"/>
              <a:gd name="connsiteX124" fmla="*/ 3481042 w 6834673"/>
              <a:gd name="connsiteY124" fmla="*/ 4522361 h 6858000"/>
              <a:gd name="connsiteX125" fmla="*/ 3481042 w 6834673"/>
              <a:gd name="connsiteY125" fmla="*/ 4164844 h 6858000"/>
              <a:gd name="connsiteX126" fmla="*/ 3556617 w 6834673"/>
              <a:gd name="connsiteY126" fmla="*/ 4087150 h 6858000"/>
              <a:gd name="connsiteX127" fmla="*/ 3662939 w 6834673"/>
              <a:gd name="connsiteY127" fmla="*/ 4087150 h 6858000"/>
              <a:gd name="connsiteX128" fmla="*/ 3662939 w 6834673"/>
              <a:gd name="connsiteY128" fmla="*/ 3997549 h 6858000"/>
              <a:gd name="connsiteX129" fmla="*/ 3215050 w 6834673"/>
              <a:gd name="connsiteY129" fmla="*/ 3997908 h 6858000"/>
              <a:gd name="connsiteX130" fmla="*/ 3194650 w 6834673"/>
              <a:gd name="connsiteY130" fmla="*/ 4012035 h 6858000"/>
              <a:gd name="connsiteX131" fmla="*/ 3200445 w 6834673"/>
              <a:gd name="connsiteY131" fmla="*/ 4083922 h 6858000"/>
              <a:gd name="connsiteX132" fmla="*/ 779475 w 6834673"/>
              <a:gd name="connsiteY132" fmla="*/ 1718839 h 6858000"/>
              <a:gd name="connsiteX133" fmla="*/ 777514 w 6834673"/>
              <a:gd name="connsiteY133" fmla="*/ 2621689 h 6858000"/>
              <a:gd name="connsiteX134" fmla="*/ 778135 w 6834673"/>
              <a:gd name="connsiteY134" fmla="*/ 2647678 h 6858000"/>
              <a:gd name="connsiteX135" fmla="*/ 777517 w 6834673"/>
              <a:gd name="connsiteY135" fmla="*/ 2666905 h 6858000"/>
              <a:gd name="connsiteX136" fmla="*/ 778194 w 6834673"/>
              <a:gd name="connsiteY136" fmla="*/ 3288656 h 6858000"/>
              <a:gd name="connsiteX137" fmla="*/ 778153 w 6834673"/>
              <a:gd name="connsiteY137" fmla="*/ 3444090 h 6858000"/>
              <a:gd name="connsiteX138" fmla="*/ 778730 w 6834673"/>
              <a:gd name="connsiteY138" fmla="*/ 3471101 h 6858000"/>
              <a:gd name="connsiteX139" fmla="*/ 778730 w 6834673"/>
              <a:gd name="connsiteY139" fmla="*/ 3527348 h 6858000"/>
              <a:gd name="connsiteX140" fmla="*/ 1926495 w 6834673"/>
              <a:gd name="connsiteY140" fmla="*/ 3527348 h 6858000"/>
              <a:gd name="connsiteX141" fmla="*/ 1924590 w 6834673"/>
              <a:gd name="connsiteY141" fmla="*/ 3178254 h 6858000"/>
              <a:gd name="connsiteX142" fmla="*/ 1877088 w 6834673"/>
              <a:gd name="connsiteY142" fmla="*/ 3175517 h 6858000"/>
              <a:gd name="connsiteX143" fmla="*/ 1209886 w 6834673"/>
              <a:gd name="connsiteY143" fmla="*/ 3175342 h 6858000"/>
              <a:gd name="connsiteX144" fmla="*/ 1165592 w 6834673"/>
              <a:gd name="connsiteY144" fmla="*/ 3175342 h 6858000"/>
              <a:gd name="connsiteX145" fmla="*/ 1160251 w 6834673"/>
              <a:gd name="connsiteY145" fmla="*/ 3030475 h 6858000"/>
              <a:gd name="connsiteX146" fmla="*/ 1160251 w 6834673"/>
              <a:gd name="connsiteY146" fmla="*/ 1716188 h 6858000"/>
              <a:gd name="connsiteX147" fmla="*/ 1136452 w 6834673"/>
              <a:gd name="connsiteY147" fmla="*/ 1714281 h 6858000"/>
              <a:gd name="connsiteX148" fmla="*/ 1050844 w 6834673"/>
              <a:gd name="connsiteY148" fmla="*/ 1714124 h 6858000"/>
              <a:gd name="connsiteX149" fmla="*/ 1016732 w 6834673"/>
              <a:gd name="connsiteY149" fmla="*/ 1714509 h 6858000"/>
              <a:gd name="connsiteX150" fmla="*/ 999348 w 6834673"/>
              <a:gd name="connsiteY150" fmla="*/ 1714264 h 6858000"/>
              <a:gd name="connsiteX151" fmla="*/ 979342 w 6834673"/>
              <a:gd name="connsiteY151" fmla="*/ 1714596 h 6858000"/>
              <a:gd name="connsiteX152" fmla="*/ 779475 w 6834673"/>
              <a:gd name="connsiteY152" fmla="*/ 1718839 h 6858000"/>
              <a:gd name="connsiteX153" fmla="*/ 3802499 w 6834673"/>
              <a:gd name="connsiteY153" fmla="*/ 4556275 h 6858000"/>
              <a:gd name="connsiteX154" fmla="*/ 3817384 w 6834673"/>
              <a:gd name="connsiteY154" fmla="*/ 4571811 h 6858000"/>
              <a:gd name="connsiteX155" fmla="*/ 3900711 w 6834673"/>
              <a:gd name="connsiteY155" fmla="*/ 4572546 h 6858000"/>
              <a:gd name="connsiteX156" fmla="*/ 3900711 w 6834673"/>
              <a:gd name="connsiteY156" fmla="*/ 3997497 h 6858000"/>
              <a:gd name="connsiteX157" fmla="*/ 3820093 w 6834673"/>
              <a:gd name="connsiteY157" fmla="*/ 3998284 h 6858000"/>
              <a:gd name="connsiteX158" fmla="*/ 3802263 w 6834673"/>
              <a:gd name="connsiteY158" fmla="*/ 4023039 h 6858000"/>
              <a:gd name="connsiteX159" fmla="*/ 3802499 w 6834673"/>
              <a:gd name="connsiteY159" fmla="*/ 4556275 h 6858000"/>
              <a:gd name="connsiteX160" fmla="*/ 3396474 w 6834673"/>
              <a:gd name="connsiteY160" fmla="*/ 3535885 h 6858000"/>
              <a:gd name="connsiteX161" fmla="*/ 3519752 w 6834673"/>
              <a:gd name="connsiteY161" fmla="*/ 3699664 h 6858000"/>
              <a:gd name="connsiteX162" fmla="*/ 3589165 w 6834673"/>
              <a:gd name="connsiteY162" fmla="*/ 3735056 h 6858000"/>
              <a:gd name="connsiteX163" fmla="*/ 3903481 w 6834673"/>
              <a:gd name="connsiteY163" fmla="*/ 3733298 h 6858000"/>
              <a:gd name="connsiteX164" fmla="*/ 3950712 w 6834673"/>
              <a:gd name="connsiteY164" fmla="*/ 3728023 h 6858000"/>
              <a:gd name="connsiteX165" fmla="*/ 3797517 w 6834673"/>
              <a:gd name="connsiteY165" fmla="*/ 3531476 h 6858000"/>
              <a:gd name="connsiteX166" fmla="*/ 3226184 w 6834673"/>
              <a:gd name="connsiteY166" fmla="*/ 2798397 h 6858000"/>
              <a:gd name="connsiteX167" fmla="*/ 3171542 w 6834673"/>
              <a:gd name="connsiteY167" fmla="*/ 2773335 h 6858000"/>
              <a:gd name="connsiteX168" fmla="*/ 2874706 w 6834673"/>
              <a:gd name="connsiteY168" fmla="*/ 2774149 h 6858000"/>
              <a:gd name="connsiteX169" fmla="*/ 2836293 w 6834673"/>
              <a:gd name="connsiteY169" fmla="*/ 2779100 h 6858000"/>
              <a:gd name="connsiteX170" fmla="*/ 3113840 w 6834673"/>
              <a:gd name="connsiteY170" fmla="*/ 3176846 h 6858000"/>
              <a:gd name="connsiteX171" fmla="*/ 2589957 w 6834673"/>
              <a:gd name="connsiteY171" fmla="*/ 3175377 h 6858000"/>
              <a:gd name="connsiteX172" fmla="*/ 2478487 w 6834673"/>
              <a:gd name="connsiteY172" fmla="*/ 3044314 h 6858000"/>
              <a:gd name="connsiteX173" fmla="*/ 2478592 w 6834673"/>
              <a:gd name="connsiteY173" fmla="*/ 2685782 h 6858000"/>
              <a:gd name="connsiteX174" fmla="*/ 2479579 w 6834673"/>
              <a:gd name="connsiteY174" fmla="*/ 2189679 h 6858000"/>
              <a:gd name="connsiteX175" fmla="*/ 2628439 w 6834673"/>
              <a:gd name="connsiteY175" fmla="*/ 2064293 h 6858000"/>
              <a:gd name="connsiteX176" fmla="*/ 3222251 w 6834673"/>
              <a:gd name="connsiteY176" fmla="*/ 2062850 h 6858000"/>
              <a:gd name="connsiteX177" fmla="*/ 3398467 w 6834673"/>
              <a:gd name="connsiteY177" fmla="*/ 2184641 h 6858000"/>
              <a:gd name="connsiteX178" fmla="*/ 3401745 w 6834673"/>
              <a:gd name="connsiteY178" fmla="*/ 2638336 h 6858000"/>
              <a:gd name="connsiteX179" fmla="*/ 3417092 w 6834673"/>
              <a:gd name="connsiteY179" fmla="*/ 2669249 h 6858000"/>
              <a:gd name="connsiteX180" fmla="*/ 3742394 w 6834673"/>
              <a:gd name="connsiteY180" fmla="*/ 3093238 h 6858000"/>
              <a:gd name="connsiteX181" fmla="*/ 3757628 w 6834673"/>
              <a:gd name="connsiteY181" fmla="*/ 3117101 h 6858000"/>
              <a:gd name="connsiteX182" fmla="*/ 3766211 w 6834673"/>
              <a:gd name="connsiteY182" fmla="*/ 3111232 h 6858000"/>
              <a:gd name="connsiteX183" fmla="*/ 3767627 w 6834673"/>
              <a:gd name="connsiteY183" fmla="*/ 3079872 h 6858000"/>
              <a:gd name="connsiteX184" fmla="*/ 3766962 w 6834673"/>
              <a:gd name="connsiteY184" fmla="*/ 2348699 h 6858000"/>
              <a:gd name="connsiteX185" fmla="*/ 3767635 w 6834673"/>
              <a:gd name="connsiteY185" fmla="*/ 2336435 h 6858000"/>
              <a:gd name="connsiteX186" fmla="*/ 3767391 w 6834673"/>
              <a:gd name="connsiteY186" fmla="*/ 2078438 h 6858000"/>
              <a:gd name="connsiteX187" fmla="*/ 3462094 w 6834673"/>
              <a:gd name="connsiteY187" fmla="*/ 1723099 h 6858000"/>
              <a:gd name="connsiteX188" fmla="*/ 3362511 w 6834673"/>
              <a:gd name="connsiteY188" fmla="*/ 1715357 h 6858000"/>
              <a:gd name="connsiteX189" fmla="*/ 2516453 w 6834673"/>
              <a:gd name="connsiteY189" fmla="*/ 1715095 h 6858000"/>
              <a:gd name="connsiteX190" fmla="*/ 2397537 w 6834673"/>
              <a:gd name="connsiteY190" fmla="*/ 1724901 h 6858000"/>
              <a:gd name="connsiteX191" fmla="*/ 2105412 w 6834673"/>
              <a:gd name="connsiteY191" fmla="*/ 2081438 h 6858000"/>
              <a:gd name="connsiteX192" fmla="*/ 2104223 w 6834673"/>
              <a:gd name="connsiteY192" fmla="*/ 3044585 h 6858000"/>
              <a:gd name="connsiteX193" fmla="*/ 2106006 w 6834673"/>
              <a:gd name="connsiteY193" fmla="*/ 3191078 h 6858000"/>
              <a:gd name="connsiteX194" fmla="*/ 2410734 w 6834673"/>
              <a:gd name="connsiteY194" fmla="*/ 3525204 h 6858000"/>
              <a:gd name="connsiteX195" fmla="*/ 2472378 w 6834673"/>
              <a:gd name="connsiteY195" fmla="*/ 3534171 h 6858000"/>
              <a:gd name="connsiteX196" fmla="*/ 3285739 w 6834673"/>
              <a:gd name="connsiteY196" fmla="*/ 3533777 h 6858000"/>
              <a:gd name="connsiteX197" fmla="*/ 3396474 w 6834673"/>
              <a:gd name="connsiteY197" fmla="*/ 3535885 h 6858000"/>
              <a:gd name="connsiteX198" fmla="*/ 5296697 w 6834673"/>
              <a:gd name="connsiteY198" fmla="*/ 1723213 h 6858000"/>
              <a:gd name="connsiteX199" fmla="*/ 4520402 w 6834673"/>
              <a:gd name="connsiteY199" fmla="*/ 1723431 h 6858000"/>
              <a:gd name="connsiteX200" fmla="*/ 4100384 w 6834673"/>
              <a:gd name="connsiteY200" fmla="*/ 2181194 h 6858000"/>
              <a:gd name="connsiteX201" fmla="*/ 4100699 w 6834673"/>
              <a:gd name="connsiteY201" fmla="*/ 3045608 h 6858000"/>
              <a:gd name="connsiteX202" fmla="*/ 4117576 w 6834673"/>
              <a:gd name="connsiteY202" fmla="*/ 3178893 h 6858000"/>
              <a:gd name="connsiteX203" fmla="*/ 4482366 w 6834673"/>
              <a:gd name="connsiteY203" fmla="*/ 3525922 h 6858000"/>
              <a:gd name="connsiteX204" fmla="*/ 4525078 w 6834673"/>
              <a:gd name="connsiteY204" fmla="*/ 3533147 h 6858000"/>
              <a:gd name="connsiteX205" fmla="*/ 5303698 w 6834673"/>
              <a:gd name="connsiteY205" fmla="*/ 3533287 h 6858000"/>
              <a:gd name="connsiteX206" fmla="*/ 5551415 w 6834673"/>
              <a:gd name="connsiteY206" fmla="*/ 3438972 h 6858000"/>
              <a:gd name="connsiteX207" fmla="*/ 5762722 w 6834673"/>
              <a:gd name="connsiteY207" fmla="*/ 3224537 h 6858000"/>
              <a:gd name="connsiteX208" fmla="*/ 5842142 w 6834673"/>
              <a:gd name="connsiteY208" fmla="*/ 3137780 h 6858000"/>
              <a:gd name="connsiteX209" fmla="*/ 5828910 w 6834673"/>
              <a:gd name="connsiteY209" fmla="*/ 3121921 h 6858000"/>
              <a:gd name="connsiteX210" fmla="*/ 5503441 w 6834673"/>
              <a:gd name="connsiteY210" fmla="*/ 2953261 h 6858000"/>
              <a:gd name="connsiteX211" fmla="*/ 5463998 w 6834673"/>
              <a:gd name="connsiteY211" fmla="*/ 2965648 h 6858000"/>
              <a:gd name="connsiteX212" fmla="*/ 5331736 w 6834673"/>
              <a:gd name="connsiteY212" fmla="*/ 3104863 h 6858000"/>
              <a:gd name="connsiteX213" fmla="*/ 5142209 w 6834673"/>
              <a:gd name="connsiteY213" fmla="*/ 3185357 h 6858000"/>
              <a:gd name="connsiteX214" fmla="*/ 4722794 w 6834673"/>
              <a:gd name="connsiteY214" fmla="*/ 3185042 h 6858000"/>
              <a:gd name="connsiteX215" fmla="*/ 4491534 w 6834673"/>
              <a:gd name="connsiteY215" fmla="*/ 2952028 h 6858000"/>
              <a:gd name="connsiteX216" fmla="*/ 4492443 w 6834673"/>
              <a:gd name="connsiteY216" fmla="*/ 2296127 h 6858000"/>
              <a:gd name="connsiteX217" fmla="*/ 4724603 w 6834673"/>
              <a:gd name="connsiteY217" fmla="*/ 2064678 h 6858000"/>
              <a:gd name="connsiteX218" fmla="*/ 5130899 w 6834673"/>
              <a:gd name="connsiteY218" fmla="*/ 2063716 h 6858000"/>
              <a:gd name="connsiteX219" fmla="*/ 5346847 w 6834673"/>
              <a:gd name="connsiteY219" fmla="*/ 2165562 h 6858000"/>
              <a:gd name="connsiteX220" fmla="*/ 5468779 w 6834673"/>
              <a:gd name="connsiteY220" fmla="*/ 2302512 h 6858000"/>
              <a:gd name="connsiteX221" fmla="*/ 5521481 w 6834673"/>
              <a:gd name="connsiteY221" fmla="*/ 2310376 h 6858000"/>
              <a:gd name="connsiteX222" fmla="*/ 5811307 w 6834673"/>
              <a:gd name="connsiteY222" fmla="*/ 2149371 h 6858000"/>
              <a:gd name="connsiteX223" fmla="*/ 5819978 w 6834673"/>
              <a:gd name="connsiteY223" fmla="*/ 2094778 h 6858000"/>
              <a:gd name="connsiteX224" fmla="*/ 5624569 w 6834673"/>
              <a:gd name="connsiteY224" fmla="*/ 1882967 h 6858000"/>
              <a:gd name="connsiteX225" fmla="*/ 5296697 w 6834673"/>
              <a:gd name="connsiteY225" fmla="*/ 1723213 h 6858000"/>
              <a:gd name="connsiteX226" fmla="*/ 4356536 w 6834673"/>
              <a:gd name="connsiteY226" fmla="*/ 3987901 h 6858000"/>
              <a:gd name="connsiteX227" fmla="*/ 4080020 w 6834673"/>
              <a:gd name="connsiteY227" fmla="*/ 4407446 h 6858000"/>
              <a:gd name="connsiteX228" fmla="*/ 4436892 w 6834673"/>
              <a:gd name="connsiteY228" fmla="*/ 4571041 h 6858000"/>
              <a:gd name="connsiteX229" fmla="*/ 4649466 w 6834673"/>
              <a:gd name="connsiteY229" fmla="*/ 4235086 h 6858000"/>
              <a:gd name="connsiteX230" fmla="*/ 4356536 w 6834673"/>
              <a:gd name="connsiteY230" fmla="*/ 3987901 h 6858000"/>
              <a:gd name="connsiteX231" fmla="*/ 1742973 w 6834673"/>
              <a:gd name="connsiteY231" fmla="*/ 3996412 h 6858000"/>
              <a:gd name="connsiteX232" fmla="*/ 1363841 w 6834673"/>
              <a:gd name="connsiteY232" fmla="*/ 4255293 h 6858000"/>
              <a:gd name="connsiteX233" fmla="*/ 1507762 w 6834673"/>
              <a:gd name="connsiteY233" fmla="*/ 4539235 h 6858000"/>
              <a:gd name="connsiteX234" fmla="*/ 1826947 w 6834673"/>
              <a:gd name="connsiteY234" fmla="*/ 4535220 h 6858000"/>
              <a:gd name="connsiteX235" fmla="*/ 1959663 w 6834673"/>
              <a:gd name="connsiteY235" fmla="*/ 4244289 h 6858000"/>
              <a:gd name="connsiteX236" fmla="*/ 1742973 w 6834673"/>
              <a:gd name="connsiteY236" fmla="*/ 3996412 h 6858000"/>
              <a:gd name="connsiteX237" fmla="*/ 5815617 w 6834673"/>
              <a:gd name="connsiteY237" fmla="*/ 4083476 h 6858000"/>
              <a:gd name="connsiteX238" fmla="*/ 5832109 w 6834673"/>
              <a:gd name="connsiteY238" fmla="*/ 4049842 h 6858000"/>
              <a:gd name="connsiteX239" fmla="*/ 5534958 w 6834673"/>
              <a:gd name="connsiteY239" fmla="*/ 4012350 h 6858000"/>
              <a:gd name="connsiteX240" fmla="*/ 5440994 w 6834673"/>
              <a:gd name="connsiteY240" fmla="*/ 4157566 h 6858000"/>
              <a:gd name="connsiteX241" fmla="*/ 5537615 w 6834673"/>
              <a:gd name="connsiteY241" fmla="*/ 4299625 h 6858000"/>
              <a:gd name="connsiteX242" fmla="*/ 5653935 w 6834673"/>
              <a:gd name="connsiteY242" fmla="*/ 4335560 h 6858000"/>
              <a:gd name="connsiteX243" fmla="*/ 5714591 w 6834673"/>
              <a:gd name="connsiteY243" fmla="*/ 4358557 h 6858000"/>
              <a:gd name="connsiteX244" fmla="*/ 5718559 w 6834673"/>
              <a:gd name="connsiteY244" fmla="*/ 4463640 h 6858000"/>
              <a:gd name="connsiteX245" fmla="*/ 5619640 w 6834673"/>
              <a:gd name="connsiteY245" fmla="*/ 4482622 h 6858000"/>
              <a:gd name="connsiteX246" fmla="*/ 5468717 w 6834673"/>
              <a:gd name="connsiteY246" fmla="*/ 4425571 h 6858000"/>
              <a:gd name="connsiteX247" fmla="*/ 5421023 w 6834673"/>
              <a:gd name="connsiteY247" fmla="*/ 4489077 h 6858000"/>
              <a:gd name="connsiteX248" fmla="*/ 5701551 w 6834673"/>
              <a:gd name="connsiteY248" fmla="*/ 4574146 h 6858000"/>
              <a:gd name="connsiteX249" fmla="*/ 5838655 w 6834673"/>
              <a:gd name="connsiteY249" fmla="*/ 4471136 h 6858000"/>
              <a:gd name="connsiteX250" fmla="*/ 5738285 w 6834673"/>
              <a:gd name="connsiteY250" fmla="*/ 4259719 h 6858000"/>
              <a:gd name="connsiteX251" fmla="*/ 5578116 w 6834673"/>
              <a:gd name="connsiteY251" fmla="*/ 4205922 h 6858000"/>
              <a:gd name="connsiteX252" fmla="*/ 5577906 w 6834673"/>
              <a:gd name="connsiteY252" fmla="*/ 4101697 h 6858000"/>
              <a:gd name="connsiteX253" fmla="*/ 5635153 w 6834673"/>
              <a:gd name="connsiteY253" fmla="*/ 4085942 h 6858000"/>
              <a:gd name="connsiteX254" fmla="*/ 5792298 w 6834673"/>
              <a:gd name="connsiteY254" fmla="*/ 4119445 h 6858000"/>
              <a:gd name="connsiteX255" fmla="*/ 5815617 w 6834673"/>
              <a:gd name="connsiteY255" fmla="*/ 4083476 h 6858000"/>
              <a:gd name="connsiteX256" fmla="*/ 976231 w 6834673"/>
              <a:gd name="connsiteY256" fmla="*/ 4103752 h 6858000"/>
              <a:gd name="connsiteX257" fmla="*/ 1191200 w 6834673"/>
              <a:gd name="connsiteY257" fmla="*/ 4128236 h 6858000"/>
              <a:gd name="connsiteX258" fmla="*/ 1235232 w 6834673"/>
              <a:gd name="connsiteY258" fmla="*/ 4055370 h 6858000"/>
              <a:gd name="connsiteX259" fmla="*/ 938483 w 6834673"/>
              <a:gd name="connsiteY259" fmla="*/ 4011930 h 6858000"/>
              <a:gd name="connsiteX260" fmla="*/ 845886 w 6834673"/>
              <a:gd name="connsiteY260" fmla="*/ 4166078 h 6858000"/>
              <a:gd name="connsiteX261" fmla="*/ 944085 w 6834673"/>
              <a:gd name="connsiteY261" fmla="*/ 4301716 h 6858000"/>
              <a:gd name="connsiteX262" fmla="*/ 1077685 w 6834673"/>
              <a:gd name="connsiteY262" fmla="*/ 4340091 h 6858000"/>
              <a:gd name="connsiteX263" fmla="*/ 1152761 w 6834673"/>
              <a:gd name="connsiteY263" fmla="*/ 4413954 h 6858000"/>
              <a:gd name="connsiteX264" fmla="*/ 1066209 w 6834673"/>
              <a:gd name="connsiteY264" fmla="*/ 4483785 h 6858000"/>
              <a:gd name="connsiteX265" fmla="*/ 952475 w 6834673"/>
              <a:gd name="connsiteY265" fmla="*/ 4463832 h 6858000"/>
              <a:gd name="connsiteX266" fmla="*/ 877180 w 6834673"/>
              <a:gd name="connsiteY266" fmla="*/ 4418066 h 6858000"/>
              <a:gd name="connsiteX267" fmla="*/ 824422 w 6834673"/>
              <a:gd name="connsiteY267" fmla="*/ 4486803 h 6858000"/>
              <a:gd name="connsiteX268" fmla="*/ 1150515 w 6834673"/>
              <a:gd name="connsiteY268" fmla="*/ 4558996 h 6858000"/>
              <a:gd name="connsiteX269" fmla="*/ 1255019 w 6834673"/>
              <a:gd name="connsiteY269" fmla="*/ 4398463 h 6858000"/>
              <a:gd name="connsiteX270" fmla="*/ 1133402 w 6834673"/>
              <a:gd name="connsiteY270" fmla="*/ 4257419 h 6858000"/>
              <a:gd name="connsiteX271" fmla="*/ 992452 w 6834673"/>
              <a:gd name="connsiteY271" fmla="*/ 4213498 h 6858000"/>
              <a:gd name="connsiteX272" fmla="*/ 976231 w 6834673"/>
              <a:gd name="connsiteY272" fmla="*/ 4103752 h 6858000"/>
              <a:gd name="connsiteX273" fmla="*/ 2211052 w 6834673"/>
              <a:gd name="connsiteY273" fmla="*/ 4080991 h 6858000"/>
              <a:gd name="connsiteX274" fmla="*/ 2211052 w 6834673"/>
              <a:gd name="connsiteY274" fmla="*/ 3999351 h 6858000"/>
              <a:gd name="connsiteX275" fmla="*/ 2111084 w 6834673"/>
              <a:gd name="connsiteY275" fmla="*/ 3999351 h 6858000"/>
              <a:gd name="connsiteX276" fmla="*/ 2111084 w 6834673"/>
              <a:gd name="connsiteY276" fmla="*/ 4572152 h 6858000"/>
              <a:gd name="connsiteX277" fmla="*/ 2472989 w 6834673"/>
              <a:gd name="connsiteY277" fmla="*/ 4572152 h 6858000"/>
              <a:gd name="connsiteX278" fmla="*/ 2472989 w 6834673"/>
              <a:gd name="connsiteY278" fmla="*/ 4477618 h 6858000"/>
              <a:gd name="connsiteX279" fmla="*/ 2211052 w 6834673"/>
              <a:gd name="connsiteY279" fmla="*/ 4477618 h 6858000"/>
              <a:gd name="connsiteX280" fmla="*/ 2211052 w 6834673"/>
              <a:gd name="connsiteY280" fmla="*/ 40809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834673" h="6858000">
                <a:moveTo>
                  <a:pt x="4483616" y="6858000"/>
                </a:moveTo>
                <a:cubicBezTo>
                  <a:pt x="2986167" y="6858000"/>
                  <a:pt x="1493079" y="6858000"/>
                  <a:pt x="0" y="6858000"/>
                </a:cubicBezTo>
                <a:cubicBezTo>
                  <a:pt x="0" y="4572003"/>
                  <a:pt x="0" y="2285997"/>
                  <a:pt x="0" y="0"/>
                </a:cubicBezTo>
                <a:cubicBezTo>
                  <a:pt x="2278227" y="0"/>
                  <a:pt x="4556446" y="0"/>
                  <a:pt x="6834673" y="0"/>
                </a:cubicBezTo>
                <a:cubicBezTo>
                  <a:pt x="6834673" y="2285997"/>
                  <a:pt x="6834673" y="4572003"/>
                  <a:pt x="6834673" y="6858000"/>
                </a:cubicBezTo>
                <a:cubicBezTo>
                  <a:pt x="6052444" y="6858000"/>
                  <a:pt x="5270215" y="6858000"/>
                  <a:pt x="4483616" y="6858000"/>
                </a:cubicBezTo>
                <a:moveTo>
                  <a:pt x="5111811" y="4444596"/>
                </a:moveTo>
                <a:cubicBezTo>
                  <a:pt x="5111811" y="4444596"/>
                  <a:pt x="5110745" y="4445218"/>
                  <a:pt x="5112213" y="4450107"/>
                </a:cubicBezTo>
                <a:cubicBezTo>
                  <a:pt x="5114809" y="4452250"/>
                  <a:pt x="5117405" y="4454385"/>
                  <a:pt x="5120822" y="4459406"/>
                </a:cubicBezTo>
                <a:cubicBezTo>
                  <a:pt x="5121775" y="4461304"/>
                  <a:pt x="5123252" y="4462581"/>
                  <a:pt x="5127630" y="4468853"/>
                </a:cubicBezTo>
                <a:cubicBezTo>
                  <a:pt x="5140068" y="4484083"/>
                  <a:pt x="5152504" y="4499312"/>
                  <a:pt x="5166130" y="4518294"/>
                </a:cubicBezTo>
                <a:cubicBezTo>
                  <a:pt x="5167590" y="4520594"/>
                  <a:pt x="5169574" y="4522256"/>
                  <a:pt x="5173708" y="4527820"/>
                </a:cubicBezTo>
                <a:cubicBezTo>
                  <a:pt x="5176330" y="4529534"/>
                  <a:pt x="5178961" y="4531249"/>
                  <a:pt x="5181836" y="4532141"/>
                </a:cubicBezTo>
                <a:cubicBezTo>
                  <a:pt x="5181836" y="4532141"/>
                  <a:pt x="5181006" y="4532334"/>
                  <a:pt x="5182596" y="4537285"/>
                </a:cubicBezTo>
                <a:cubicBezTo>
                  <a:pt x="5184982" y="4539699"/>
                  <a:pt x="5187377" y="4542113"/>
                  <a:pt x="5190908" y="4548604"/>
                </a:cubicBezTo>
                <a:cubicBezTo>
                  <a:pt x="5193696" y="4551691"/>
                  <a:pt x="5196493" y="4554779"/>
                  <a:pt x="5201746" y="4564437"/>
                </a:cubicBezTo>
                <a:cubicBezTo>
                  <a:pt x="5231453" y="4568513"/>
                  <a:pt x="5261152" y="4572598"/>
                  <a:pt x="5292790" y="4576945"/>
                </a:cubicBezTo>
                <a:cubicBezTo>
                  <a:pt x="5292790" y="4378413"/>
                  <a:pt x="5292790" y="4189810"/>
                  <a:pt x="5292790" y="3997794"/>
                </a:cubicBezTo>
                <a:cubicBezTo>
                  <a:pt x="5272208" y="3997794"/>
                  <a:pt x="5253749" y="3997794"/>
                  <a:pt x="5228744" y="3997051"/>
                </a:cubicBezTo>
                <a:cubicBezTo>
                  <a:pt x="5222171" y="3997287"/>
                  <a:pt x="5215598" y="3997532"/>
                  <a:pt x="5203572" y="3997059"/>
                </a:cubicBezTo>
                <a:cubicBezTo>
                  <a:pt x="5200155" y="4000243"/>
                  <a:pt x="5196746" y="4003419"/>
                  <a:pt x="5192516" y="4014721"/>
                </a:cubicBezTo>
                <a:cubicBezTo>
                  <a:pt x="5193014" y="4131517"/>
                  <a:pt x="5193504" y="4248321"/>
                  <a:pt x="5192953" y="4369342"/>
                </a:cubicBezTo>
                <a:cubicBezTo>
                  <a:pt x="5192953" y="4369342"/>
                  <a:pt x="5194203" y="4373515"/>
                  <a:pt x="5192376" y="4381256"/>
                </a:cubicBezTo>
                <a:cubicBezTo>
                  <a:pt x="5191704" y="4383819"/>
                  <a:pt x="5191022" y="4386382"/>
                  <a:pt x="5186206" y="4385341"/>
                </a:cubicBezTo>
                <a:cubicBezTo>
                  <a:pt x="5183191" y="4383399"/>
                  <a:pt x="5180175" y="4381458"/>
                  <a:pt x="5174556" y="4381431"/>
                </a:cubicBezTo>
                <a:cubicBezTo>
                  <a:pt x="5174556" y="4381431"/>
                  <a:pt x="5177195" y="4379437"/>
                  <a:pt x="5175587" y="4373865"/>
                </a:cubicBezTo>
                <a:cubicBezTo>
                  <a:pt x="5164234" y="4360490"/>
                  <a:pt x="5152881" y="4347106"/>
                  <a:pt x="5140050" y="4329778"/>
                </a:cubicBezTo>
                <a:cubicBezTo>
                  <a:pt x="5137210" y="4326760"/>
                  <a:pt x="5134360" y="4323750"/>
                  <a:pt x="5129920" y="4315449"/>
                </a:cubicBezTo>
                <a:cubicBezTo>
                  <a:pt x="5124851" y="4310236"/>
                  <a:pt x="5119782" y="4305022"/>
                  <a:pt x="5113769" y="4296905"/>
                </a:cubicBezTo>
                <a:cubicBezTo>
                  <a:pt x="5112755" y="4294998"/>
                  <a:pt x="5111208" y="4293747"/>
                  <a:pt x="5106873" y="4288245"/>
                </a:cubicBezTo>
                <a:cubicBezTo>
                  <a:pt x="5103290" y="4284370"/>
                  <a:pt x="5099715" y="4280495"/>
                  <a:pt x="5095634" y="4277485"/>
                </a:cubicBezTo>
                <a:cubicBezTo>
                  <a:pt x="5095634" y="4277485"/>
                  <a:pt x="5096385" y="4276820"/>
                  <a:pt x="5094934" y="4271336"/>
                </a:cubicBezTo>
                <a:cubicBezTo>
                  <a:pt x="5087016" y="4263192"/>
                  <a:pt x="5079097" y="4255039"/>
                  <a:pt x="5069650" y="4242216"/>
                </a:cubicBezTo>
                <a:cubicBezTo>
                  <a:pt x="5064231" y="4236215"/>
                  <a:pt x="5058812" y="4230223"/>
                  <a:pt x="5051566" y="4218939"/>
                </a:cubicBezTo>
                <a:cubicBezTo>
                  <a:pt x="5046532" y="4213506"/>
                  <a:pt x="5041498" y="4208074"/>
                  <a:pt x="5035974" y="4200324"/>
                </a:cubicBezTo>
                <a:cubicBezTo>
                  <a:pt x="5035974" y="4200324"/>
                  <a:pt x="5034174" y="4198793"/>
                  <a:pt x="5032557" y="4193903"/>
                </a:cubicBezTo>
                <a:cubicBezTo>
                  <a:pt x="5027732" y="4189206"/>
                  <a:pt x="5022917" y="4184508"/>
                  <a:pt x="5017332" y="4181377"/>
                </a:cubicBezTo>
                <a:cubicBezTo>
                  <a:pt x="5017332" y="4181377"/>
                  <a:pt x="5018311" y="4179942"/>
                  <a:pt x="5016659" y="4175175"/>
                </a:cubicBezTo>
                <a:cubicBezTo>
                  <a:pt x="5012140" y="4170451"/>
                  <a:pt x="5007613" y="4165728"/>
                  <a:pt x="5002491" y="4161004"/>
                </a:cubicBezTo>
                <a:cubicBezTo>
                  <a:pt x="5002491" y="4161004"/>
                  <a:pt x="5002369" y="4160418"/>
                  <a:pt x="5001486" y="4156797"/>
                </a:cubicBezTo>
                <a:cubicBezTo>
                  <a:pt x="5000429" y="4154356"/>
                  <a:pt x="4998611" y="4152799"/>
                  <a:pt x="4995333" y="4150822"/>
                </a:cubicBezTo>
                <a:cubicBezTo>
                  <a:pt x="4995333" y="4150822"/>
                  <a:pt x="4994311" y="4149746"/>
                  <a:pt x="4992615" y="4145565"/>
                </a:cubicBezTo>
                <a:cubicBezTo>
                  <a:pt x="4989303" y="4142547"/>
                  <a:pt x="4985990" y="4139529"/>
                  <a:pt x="4982101" y="4137535"/>
                </a:cubicBezTo>
                <a:cubicBezTo>
                  <a:pt x="4982101" y="4137535"/>
                  <a:pt x="4982931" y="4136704"/>
                  <a:pt x="4981576" y="4131770"/>
                </a:cubicBezTo>
                <a:cubicBezTo>
                  <a:pt x="4977014" y="4126959"/>
                  <a:pt x="4972452" y="4122139"/>
                  <a:pt x="4967505" y="4119043"/>
                </a:cubicBezTo>
                <a:cubicBezTo>
                  <a:pt x="4967505" y="4119043"/>
                  <a:pt x="4967444" y="4117284"/>
                  <a:pt x="4966107" y="4112543"/>
                </a:cubicBezTo>
                <a:cubicBezTo>
                  <a:pt x="4962637" y="4109158"/>
                  <a:pt x="4959158" y="4105773"/>
                  <a:pt x="4955575" y="4102554"/>
                </a:cubicBezTo>
                <a:cubicBezTo>
                  <a:pt x="4955575" y="4102554"/>
                  <a:pt x="4955741" y="4102458"/>
                  <a:pt x="4954317" y="4097463"/>
                </a:cubicBezTo>
                <a:cubicBezTo>
                  <a:pt x="4949632" y="4092625"/>
                  <a:pt x="4944947" y="4087788"/>
                  <a:pt x="4938506" y="4083178"/>
                </a:cubicBezTo>
                <a:cubicBezTo>
                  <a:pt x="4938506" y="4083178"/>
                  <a:pt x="4940272" y="4083309"/>
                  <a:pt x="4938934" y="4078970"/>
                </a:cubicBezTo>
                <a:cubicBezTo>
                  <a:pt x="4936513" y="4077282"/>
                  <a:pt x="4934092" y="4075594"/>
                  <a:pt x="4929678" y="4075052"/>
                </a:cubicBezTo>
                <a:cubicBezTo>
                  <a:pt x="4929678" y="4075052"/>
                  <a:pt x="4931837" y="4074273"/>
                  <a:pt x="4930273" y="4069383"/>
                </a:cubicBezTo>
                <a:cubicBezTo>
                  <a:pt x="4927668" y="4067232"/>
                  <a:pt x="4925073" y="4065080"/>
                  <a:pt x="4920720" y="4057679"/>
                </a:cubicBezTo>
                <a:cubicBezTo>
                  <a:pt x="4906439" y="4040692"/>
                  <a:pt x="4892158" y="4023713"/>
                  <a:pt x="4873909" y="4000296"/>
                </a:cubicBezTo>
                <a:cubicBezTo>
                  <a:pt x="4848528" y="4000296"/>
                  <a:pt x="4823138" y="4000296"/>
                  <a:pt x="4797739" y="4000296"/>
                </a:cubicBezTo>
                <a:cubicBezTo>
                  <a:pt x="4797739" y="4191778"/>
                  <a:pt x="4797739" y="4380600"/>
                  <a:pt x="4797739" y="4569361"/>
                </a:cubicBezTo>
                <a:cubicBezTo>
                  <a:pt x="4831056" y="4569361"/>
                  <a:pt x="4862013" y="4569361"/>
                  <a:pt x="4893137" y="4569361"/>
                </a:cubicBezTo>
                <a:cubicBezTo>
                  <a:pt x="4893137" y="4440932"/>
                  <a:pt x="4893137" y="4315782"/>
                  <a:pt x="4894998" y="4186433"/>
                </a:cubicBezTo>
                <a:cubicBezTo>
                  <a:pt x="4899613" y="4188034"/>
                  <a:pt x="4904236" y="4189643"/>
                  <a:pt x="4911036" y="4196230"/>
                </a:cubicBezTo>
                <a:cubicBezTo>
                  <a:pt x="4913676" y="4198653"/>
                  <a:pt x="4916324" y="4201085"/>
                  <a:pt x="4919269" y="4205870"/>
                </a:cubicBezTo>
                <a:cubicBezTo>
                  <a:pt x="4919269" y="4205870"/>
                  <a:pt x="4921044" y="4207462"/>
                  <a:pt x="4922660" y="4212291"/>
                </a:cubicBezTo>
                <a:cubicBezTo>
                  <a:pt x="4927371" y="4217006"/>
                  <a:pt x="4932082" y="4221720"/>
                  <a:pt x="4937501" y="4224931"/>
                </a:cubicBezTo>
                <a:cubicBezTo>
                  <a:pt x="4937501" y="4224931"/>
                  <a:pt x="4936566" y="4226304"/>
                  <a:pt x="4938095" y="4231106"/>
                </a:cubicBezTo>
                <a:cubicBezTo>
                  <a:pt x="4942596" y="4235848"/>
                  <a:pt x="4947106" y="4240580"/>
                  <a:pt x="4952603" y="4244035"/>
                </a:cubicBezTo>
                <a:cubicBezTo>
                  <a:pt x="4952603" y="4244035"/>
                  <a:pt x="4952158" y="4245592"/>
                  <a:pt x="4953329" y="4250473"/>
                </a:cubicBezTo>
                <a:cubicBezTo>
                  <a:pt x="4956764" y="4253937"/>
                  <a:pt x="4960199" y="4257401"/>
                  <a:pt x="4964132" y="4260017"/>
                </a:cubicBezTo>
                <a:cubicBezTo>
                  <a:pt x="4964132" y="4260017"/>
                  <a:pt x="4963398" y="4260681"/>
                  <a:pt x="4965224" y="4265764"/>
                </a:cubicBezTo>
                <a:cubicBezTo>
                  <a:pt x="4972198" y="4273566"/>
                  <a:pt x="4979182" y="4281369"/>
                  <a:pt x="4986777" y="4289119"/>
                </a:cubicBezTo>
                <a:cubicBezTo>
                  <a:pt x="4986777" y="4289119"/>
                  <a:pt x="4987135" y="4289627"/>
                  <a:pt x="4988534" y="4294289"/>
                </a:cubicBezTo>
                <a:cubicBezTo>
                  <a:pt x="4991942" y="4297674"/>
                  <a:pt x="4995342" y="4301051"/>
                  <a:pt x="4999205" y="4303771"/>
                </a:cubicBezTo>
                <a:cubicBezTo>
                  <a:pt x="4999205" y="4303771"/>
                  <a:pt x="4998550" y="4304235"/>
                  <a:pt x="4999887" y="4309230"/>
                </a:cubicBezTo>
                <a:cubicBezTo>
                  <a:pt x="5004546" y="4314050"/>
                  <a:pt x="5009204" y="4318878"/>
                  <a:pt x="5013818" y="4322097"/>
                </a:cubicBezTo>
                <a:cubicBezTo>
                  <a:pt x="5013818" y="4322097"/>
                  <a:pt x="5014159" y="4323663"/>
                  <a:pt x="5015427" y="4327862"/>
                </a:cubicBezTo>
                <a:cubicBezTo>
                  <a:pt x="5017752" y="4329498"/>
                  <a:pt x="5020085" y="4331125"/>
                  <a:pt x="5023450" y="4331273"/>
                </a:cubicBezTo>
                <a:cubicBezTo>
                  <a:pt x="5023450" y="4331273"/>
                  <a:pt x="5022305" y="4332822"/>
                  <a:pt x="5023590" y="4337615"/>
                </a:cubicBezTo>
                <a:cubicBezTo>
                  <a:pt x="5026885" y="4341210"/>
                  <a:pt x="5030180" y="4344797"/>
                  <a:pt x="5034016" y="4347491"/>
                </a:cubicBezTo>
                <a:cubicBezTo>
                  <a:pt x="5034016" y="4347491"/>
                  <a:pt x="5033239" y="4348191"/>
                  <a:pt x="5034506" y="4353230"/>
                </a:cubicBezTo>
                <a:cubicBezTo>
                  <a:pt x="5039374" y="4357927"/>
                  <a:pt x="5044233" y="4362624"/>
                  <a:pt x="5049827" y="4367234"/>
                </a:cubicBezTo>
                <a:cubicBezTo>
                  <a:pt x="5049827" y="4367234"/>
                  <a:pt x="5049215" y="4367173"/>
                  <a:pt x="5050343" y="4371398"/>
                </a:cubicBezTo>
                <a:cubicBezTo>
                  <a:pt x="5052580" y="4373121"/>
                  <a:pt x="5054818" y="4374844"/>
                  <a:pt x="5058996" y="4376297"/>
                </a:cubicBezTo>
                <a:cubicBezTo>
                  <a:pt x="5058996" y="4376297"/>
                  <a:pt x="5057195" y="4377066"/>
                  <a:pt x="5058786" y="4382341"/>
                </a:cubicBezTo>
                <a:cubicBezTo>
                  <a:pt x="5066914" y="4392007"/>
                  <a:pt x="5075042" y="4401664"/>
                  <a:pt x="5083599" y="4409764"/>
                </a:cubicBezTo>
                <a:cubicBezTo>
                  <a:pt x="5083599" y="4409764"/>
                  <a:pt x="5083651" y="4411382"/>
                  <a:pt x="5085014" y="4416132"/>
                </a:cubicBezTo>
                <a:cubicBezTo>
                  <a:pt x="5088458" y="4419544"/>
                  <a:pt x="5091902" y="4422964"/>
                  <a:pt x="5096848" y="4430128"/>
                </a:cubicBezTo>
                <a:cubicBezTo>
                  <a:pt x="5098273" y="4432525"/>
                  <a:pt x="5100240" y="4434318"/>
                  <a:pt x="5104103" y="4439995"/>
                </a:cubicBezTo>
                <a:cubicBezTo>
                  <a:pt x="5106480" y="4441885"/>
                  <a:pt x="5108857" y="4443783"/>
                  <a:pt x="5111811" y="4444596"/>
                </a:cubicBezTo>
                <a:moveTo>
                  <a:pt x="2673712" y="4532228"/>
                </a:moveTo>
                <a:cubicBezTo>
                  <a:pt x="2673712" y="4532228"/>
                  <a:pt x="2672646" y="4532211"/>
                  <a:pt x="2673957" y="4537022"/>
                </a:cubicBezTo>
                <a:cubicBezTo>
                  <a:pt x="2676928" y="4538317"/>
                  <a:pt x="2679909" y="4539603"/>
                  <a:pt x="2682924" y="4540206"/>
                </a:cubicBezTo>
                <a:cubicBezTo>
                  <a:pt x="2682924" y="4540206"/>
                  <a:pt x="2682286" y="4540486"/>
                  <a:pt x="2686219" y="4545227"/>
                </a:cubicBezTo>
                <a:cubicBezTo>
                  <a:pt x="2765150" y="4584976"/>
                  <a:pt x="2845584" y="4595744"/>
                  <a:pt x="2928037" y="4557447"/>
                </a:cubicBezTo>
                <a:cubicBezTo>
                  <a:pt x="2928037" y="4557447"/>
                  <a:pt x="2928081" y="4558042"/>
                  <a:pt x="2934155" y="4557325"/>
                </a:cubicBezTo>
                <a:cubicBezTo>
                  <a:pt x="2947396" y="4549391"/>
                  <a:pt x="2960637" y="4541466"/>
                  <a:pt x="2973354" y="4532701"/>
                </a:cubicBezTo>
                <a:cubicBezTo>
                  <a:pt x="2973354" y="4532701"/>
                  <a:pt x="2972812" y="4533532"/>
                  <a:pt x="2978073" y="4533068"/>
                </a:cubicBezTo>
                <a:cubicBezTo>
                  <a:pt x="2981884" y="4529569"/>
                  <a:pt x="2985695" y="4526070"/>
                  <a:pt x="2994522" y="4520979"/>
                </a:cubicBezTo>
                <a:cubicBezTo>
                  <a:pt x="3001767" y="4511593"/>
                  <a:pt x="3009013" y="4502207"/>
                  <a:pt x="3021773" y="4489392"/>
                </a:cubicBezTo>
                <a:cubicBezTo>
                  <a:pt x="3036124" y="4452076"/>
                  <a:pt x="3061261" y="4415214"/>
                  <a:pt x="3062843" y="4377364"/>
                </a:cubicBezTo>
                <a:cubicBezTo>
                  <a:pt x="3068069" y="4251846"/>
                  <a:pt x="3064818" y="4125971"/>
                  <a:pt x="3064818" y="3998302"/>
                </a:cubicBezTo>
                <a:cubicBezTo>
                  <a:pt x="3052949" y="3998302"/>
                  <a:pt x="3042994" y="3998302"/>
                  <a:pt x="3027096" y="3997199"/>
                </a:cubicBezTo>
                <a:cubicBezTo>
                  <a:pt x="3023102" y="3997558"/>
                  <a:pt x="3019108" y="3997917"/>
                  <a:pt x="3008209" y="3997401"/>
                </a:cubicBezTo>
                <a:cubicBezTo>
                  <a:pt x="2994304" y="3997401"/>
                  <a:pt x="2980390" y="3997401"/>
                  <a:pt x="2964142" y="3997401"/>
                </a:cubicBezTo>
                <a:cubicBezTo>
                  <a:pt x="2964142" y="4106446"/>
                  <a:pt x="2965593" y="4210865"/>
                  <a:pt x="2963364" y="4315213"/>
                </a:cubicBezTo>
                <a:cubicBezTo>
                  <a:pt x="2962569" y="4352232"/>
                  <a:pt x="2952806" y="4389059"/>
                  <a:pt x="2943253" y="4430671"/>
                </a:cubicBezTo>
                <a:cubicBezTo>
                  <a:pt x="2920293" y="4447247"/>
                  <a:pt x="2899606" y="4471145"/>
                  <a:pt x="2873971" y="4479079"/>
                </a:cubicBezTo>
                <a:cubicBezTo>
                  <a:pt x="2779964" y="4508173"/>
                  <a:pt x="2717403" y="4473664"/>
                  <a:pt x="2676710" y="4367916"/>
                </a:cubicBezTo>
                <a:cubicBezTo>
                  <a:pt x="2676710" y="4245111"/>
                  <a:pt x="2676710" y="4122297"/>
                  <a:pt x="2676710" y="4000436"/>
                </a:cubicBezTo>
                <a:cubicBezTo>
                  <a:pt x="2639119" y="4000436"/>
                  <a:pt x="2609403" y="4000436"/>
                  <a:pt x="2579364" y="4000436"/>
                </a:cubicBezTo>
                <a:cubicBezTo>
                  <a:pt x="2579364" y="4123705"/>
                  <a:pt x="2579364" y="4244079"/>
                  <a:pt x="2578359" y="4371162"/>
                </a:cubicBezTo>
                <a:cubicBezTo>
                  <a:pt x="2583061" y="4389741"/>
                  <a:pt x="2587754" y="4408312"/>
                  <a:pt x="2593846" y="4433015"/>
                </a:cubicBezTo>
                <a:cubicBezTo>
                  <a:pt x="2600069" y="4445690"/>
                  <a:pt x="2606292" y="4458356"/>
                  <a:pt x="2612724" y="4470332"/>
                </a:cubicBezTo>
                <a:cubicBezTo>
                  <a:pt x="2612724" y="4470332"/>
                  <a:pt x="2611999" y="4470375"/>
                  <a:pt x="2613013" y="4475309"/>
                </a:cubicBezTo>
                <a:cubicBezTo>
                  <a:pt x="2615644" y="4477058"/>
                  <a:pt x="2618274" y="4478808"/>
                  <a:pt x="2621482" y="4479656"/>
                </a:cubicBezTo>
                <a:cubicBezTo>
                  <a:pt x="2621482" y="4479656"/>
                  <a:pt x="2620494" y="4479289"/>
                  <a:pt x="2621202" y="4485246"/>
                </a:cubicBezTo>
                <a:cubicBezTo>
                  <a:pt x="2624217" y="4487730"/>
                  <a:pt x="2627233" y="4490206"/>
                  <a:pt x="2629182" y="4494702"/>
                </a:cubicBezTo>
                <a:cubicBezTo>
                  <a:pt x="2629182" y="4494702"/>
                  <a:pt x="2630860" y="4496241"/>
                  <a:pt x="2632118" y="4500712"/>
                </a:cubicBezTo>
                <a:cubicBezTo>
                  <a:pt x="2634443" y="4502688"/>
                  <a:pt x="2636768" y="4504657"/>
                  <a:pt x="2640063" y="4510439"/>
                </a:cubicBezTo>
                <a:cubicBezTo>
                  <a:pt x="2641584" y="4512879"/>
                  <a:pt x="2643778" y="4514121"/>
                  <a:pt x="2649686" y="4518801"/>
                </a:cubicBezTo>
                <a:cubicBezTo>
                  <a:pt x="2654668" y="4520769"/>
                  <a:pt x="2659649" y="4522746"/>
                  <a:pt x="2664675" y="4523499"/>
                </a:cubicBezTo>
                <a:cubicBezTo>
                  <a:pt x="2664675" y="4523499"/>
                  <a:pt x="2663512" y="4523875"/>
                  <a:pt x="2664413" y="4528940"/>
                </a:cubicBezTo>
                <a:cubicBezTo>
                  <a:pt x="2667402" y="4530374"/>
                  <a:pt x="2670382" y="4531809"/>
                  <a:pt x="2673712" y="4532228"/>
                </a:cubicBezTo>
                <a:moveTo>
                  <a:pt x="3200445" y="4083922"/>
                </a:moveTo>
                <a:cubicBezTo>
                  <a:pt x="3258041" y="4084560"/>
                  <a:pt x="3315638" y="4085199"/>
                  <a:pt x="3377141" y="4093203"/>
                </a:cubicBezTo>
                <a:cubicBezTo>
                  <a:pt x="3377141" y="4252319"/>
                  <a:pt x="3377141" y="4411444"/>
                  <a:pt x="3377141" y="4571242"/>
                </a:cubicBezTo>
                <a:cubicBezTo>
                  <a:pt x="3416227" y="4571242"/>
                  <a:pt x="3446310" y="4571242"/>
                  <a:pt x="3481042" y="4571242"/>
                </a:cubicBezTo>
                <a:cubicBezTo>
                  <a:pt x="3481042" y="4553695"/>
                  <a:pt x="3481042" y="4538028"/>
                  <a:pt x="3481042" y="4522361"/>
                </a:cubicBezTo>
                <a:cubicBezTo>
                  <a:pt x="3481042" y="4403186"/>
                  <a:pt x="3481060" y="4284020"/>
                  <a:pt x="3481042" y="4164844"/>
                </a:cubicBezTo>
                <a:cubicBezTo>
                  <a:pt x="3481042" y="4095127"/>
                  <a:pt x="3481025" y="4095127"/>
                  <a:pt x="3556617" y="4087150"/>
                </a:cubicBezTo>
                <a:cubicBezTo>
                  <a:pt x="3591332" y="4087150"/>
                  <a:pt x="3626056" y="4087150"/>
                  <a:pt x="3662939" y="4087150"/>
                </a:cubicBezTo>
                <a:cubicBezTo>
                  <a:pt x="3662939" y="4055912"/>
                  <a:pt x="3662939" y="4027772"/>
                  <a:pt x="3662939" y="3997549"/>
                </a:cubicBezTo>
                <a:cubicBezTo>
                  <a:pt x="3511763" y="3997549"/>
                  <a:pt x="3363402" y="3997453"/>
                  <a:pt x="3215050" y="3997908"/>
                </a:cubicBezTo>
                <a:cubicBezTo>
                  <a:pt x="3209071" y="3997925"/>
                  <a:pt x="3203102" y="4003218"/>
                  <a:pt x="3194650" y="4012035"/>
                </a:cubicBezTo>
                <a:cubicBezTo>
                  <a:pt x="3195542" y="4033545"/>
                  <a:pt x="3196425" y="4055055"/>
                  <a:pt x="3200445" y="4083922"/>
                </a:cubicBezTo>
                <a:moveTo>
                  <a:pt x="779475" y="1718839"/>
                </a:moveTo>
                <a:cubicBezTo>
                  <a:pt x="779272" y="2017538"/>
                  <a:pt x="779069" y="2316246"/>
                  <a:pt x="777514" y="2621689"/>
                </a:cubicBezTo>
                <a:cubicBezTo>
                  <a:pt x="777968" y="2628512"/>
                  <a:pt x="778421" y="2635344"/>
                  <a:pt x="778135" y="2647678"/>
                </a:cubicBezTo>
                <a:cubicBezTo>
                  <a:pt x="778386" y="2651369"/>
                  <a:pt x="778637" y="2655061"/>
                  <a:pt x="777517" y="2666905"/>
                </a:cubicBezTo>
                <a:cubicBezTo>
                  <a:pt x="778025" y="2871455"/>
                  <a:pt x="778532" y="3075997"/>
                  <a:pt x="778194" y="3288656"/>
                </a:cubicBezTo>
                <a:cubicBezTo>
                  <a:pt x="778623" y="3338245"/>
                  <a:pt x="779053" y="3387835"/>
                  <a:pt x="778153" y="3444090"/>
                </a:cubicBezTo>
                <a:cubicBezTo>
                  <a:pt x="778652" y="3450843"/>
                  <a:pt x="779151" y="3457587"/>
                  <a:pt x="778730" y="3471101"/>
                </a:cubicBezTo>
                <a:cubicBezTo>
                  <a:pt x="778730" y="3489314"/>
                  <a:pt x="778730" y="3507517"/>
                  <a:pt x="778730" y="3527348"/>
                </a:cubicBezTo>
                <a:cubicBezTo>
                  <a:pt x="1163625" y="3527348"/>
                  <a:pt x="1542670" y="3527348"/>
                  <a:pt x="1926495" y="3527348"/>
                </a:cubicBezTo>
                <a:cubicBezTo>
                  <a:pt x="1926495" y="3411374"/>
                  <a:pt x="1926495" y="3298112"/>
                  <a:pt x="1924590" y="3178254"/>
                </a:cubicBezTo>
                <a:cubicBezTo>
                  <a:pt x="1908753" y="3177301"/>
                  <a:pt x="1892925" y="3175534"/>
                  <a:pt x="1877088" y="3175517"/>
                </a:cubicBezTo>
                <a:cubicBezTo>
                  <a:pt x="1654690" y="3175315"/>
                  <a:pt x="1432292" y="3175359"/>
                  <a:pt x="1209886" y="3175342"/>
                </a:cubicBezTo>
                <a:cubicBezTo>
                  <a:pt x="1194678" y="3175342"/>
                  <a:pt x="1179462" y="3175342"/>
                  <a:pt x="1165592" y="3175342"/>
                </a:cubicBezTo>
                <a:cubicBezTo>
                  <a:pt x="1162515" y="3125114"/>
                  <a:pt x="1159867" y="3081980"/>
                  <a:pt x="1160251" y="3030475"/>
                </a:cubicBezTo>
                <a:cubicBezTo>
                  <a:pt x="1160251" y="2592438"/>
                  <a:pt x="1160251" y="2154401"/>
                  <a:pt x="1160251" y="1716188"/>
                </a:cubicBezTo>
                <a:cubicBezTo>
                  <a:pt x="1147954" y="1715165"/>
                  <a:pt x="1142203" y="1714238"/>
                  <a:pt x="1136452" y="1714281"/>
                </a:cubicBezTo>
                <a:cubicBezTo>
                  <a:pt x="1110259" y="1714465"/>
                  <a:pt x="1084065" y="1714920"/>
                  <a:pt x="1050844" y="1714124"/>
                </a:cubicBezTo>
                <a:cubicBezTo>
                  <a:pt x="1041379" y="1714526"/>
                  <a:pt x="1031913" y="1714929"/>
                  <a:pt x="1016732" y="1714509"/>
                </a:cubicBezTo>
                <a:cubicBezTo>
                  <a:pt x="1012904" y="1714806"/>
                  <a:pt x="1009067" y="1715095"/>
                  <a:pt x="999348" y="1714264"/>
                </a:cubicBezTo>
                <a:cubicBezTo>
                  <a:pt x="995389" y="1714666"/>
                  <a:pt x="991430" y="1715060"/>
                  <a:pt x="979342" y="1714596"/>
                </a:cubicBezTo>
                <a:cubicBezTo>
                  <a:pt x="915033" y="1715112"/>
                  <a:pt x="850732" y="1715628"/>
                  <a:pt x="779475" y="1718839"/>
                </a:cubicBezTo>
                <a:moveTo>
                  <a:pt x="3802499" y="4556275"/>
                </a:moveTo>
                <a:cubicBezTo>
                  <a:pt x="3807446" y="4561699"/>
                  <a:pt x="3812139" y="4571504"/>
                  <a:pt x="3817384" y="4571811"/>
                </a:cubicBezTo>
                <a:cubicBezTo>
                  <a:pt x="3844504" y="4573394"/>
                  <a:pt x="3871772" y="4572546"/>
                  <a:pt x="3900711" y="4572546"/>
                </a:cubicBezTo>
                <a:cubicBezTo>
                  <a:pt x="3900711" y="4378929"/>
                  <a:pt x="3900711" y="4189355"/>
                  <a:pt x="3900711" y="3997497"/>
                </a:cubicBezTo>
                <a:cubicBezTo>
                  <a:pt x="3872131" y="3997497"/>
                  <a:pt x="3846007" y="3996447"/>
                  <a:pt x="3820093" y="3998284"/>
                </a:cubicBezTo>
                <a:cubicBezTo>
                  <a:pt x="3814202" y="3998704"/>
                  <a:pt x="3809019" y="4009096"/>
                  <a:pt x="3802263" y="4023039"/>
                </a:cubicBezTo>
                <a:cubicBezTo>
                  <a:pt x="3802735" y="4198417"/>
                  <a:pt x="3803207" y="4373795"/>
                  <a:pt x="3802499" y="4556275"/>
                </a:cubicBezTo>
                <a:moveTo>
                  <a:pt x="3396474" y="3535885"/>
                </a:moveTo>
                <a:cubicBezTo>
                  <a:pt x="3437622" y="3590434"/>
                  <a:pt x="3479155" y="3644703"/>
                  <a:pt x="3519752" y="3699664"/>
                </a:cubicBezTo>
                <a:cubicBezTo>
                  <a:pt x="3537354" y="3723492"/>
                  <a:pt x="3557378" y="3735747"/>
                  <a:pt x="3589165" y="3735056"/>
                </a:cubicBezTo>
                <a:cubicBezTo>
                  <a:pt x="3693896" y="3732773"/>
                  <a:pt x="3798706" y="3733910"/>
                  <a:pt x="3903481" y="3733298"/>
                </a:cubicBezTo>
                <a:cubicBezTo>
                  <a:pt x="3916495" y="3733219"/>
                  <a:pt x="3929491" y="3730481"/>
                  <a:pt x="3950712" y="3728023"/>
                </a:cubicBezTo>
                <a:cubicBezTo>
                  <a:pt x="3895449" y="3657133"/>
                  <a:pt x="3846400" y="3594362"/>
                  <a:pt x="3797517" y="3531476"/>
                </a:cubicBezTo>
                <a:cubicBezTo>
                  <a:pt x="3607362" y="3286889"/>
                  <a:pt x="3417625" y="3041969"/>
                  <a:pt x="3226184" y="2798397"/>
                </a:cubicBezTo>
                <a:cubicBezTo>
                  <a:pt x="3214979" y="2784138"/>
                  <a:pt x="3190219" y="2773694"/>
                  <a:pt x="3171542" y="2773335"/>
                </a:cubicBezTo>
                <a:cubicBezTo>
                  <a:pt x="3072631" y="2771454"/>
                  <a:pt x="2973651" y="2773248"/>
                  <a:pt x="2874706" y="2774149"/>
                </a:cubicBezTo>
                <a:cubicBezTo>
                  <a:pt x="2863912" y="2774245"/>
                  <a:pt x="2853144" y="2776851"/>
                  <a:pt x="2836293" y="2779100"/>
                </a:cubicBezTo>
                <a:cubicBezTo>
                  <a:pt x="2934164" y="2914886"/>
                  <a:pt x="3028276" y="3045442"/>
                  <a:pt x="3113840" y="3176846"/>
                </a:cubicBezTo>
                <a:cubicBezTo>
                  <a:pt x="2941287" y="3177082"/>
                  <a:pt x="2768733" y="3177318"/>
                  <a:pt x="2589957" y="3175377"/>
                </a:cubicBezTo>
                <a:cubicBezTo>
                  <a:pt x="2521750" y="3162395"/>
                  <a:pt x="2489875" y="3115964"/>
                  <a:pt x="2478487" y="3044314"/>
                </a:cubicBezTo>
                <a:cubicBezTo>
                  <a:pt x="2478548" y="2924797"/>
                  <a:pt x="2478889" y="2805290"/>
                  <a:pt x="2478592" y="2685782"/>
                </a:cubicBezTo>
                <a:cubicBezTo>
                  <a:pt x="2478198" y="2522616"/>
                  <a:pt x="2477316" y="2359458"/>
                  <a:pt x="2479579" y="2189679"/>
                </a:cubicBezTo>
                <a:cubicBezTo>
                  <a:pt x="2494839" y="2101391"/>
                  <a:pt x="2537665" y="2064538"/>
                  <a:pt x="2628439" y="2064293"/>
                </a:cubicBezTo>
                <a:cubicBezTo>
                  <a:pt x="2826382" y="2063768"/>
                  <a:pt x="3024378" y="2066690"/>
                  <a:pt x="3222251" y="2062850"/>
                </a:cubicBezTo>
                <a:cubicBezTo>
                  <a:pt x="3310263" y="2061144"/>
                  <a:pt x="3372553" y="2086529"/>
                  <a:pt x="3398467" y="2184641"/>
                </a:cubicBezTo>
                <a:cubicBezTo>
                  <a:pt x="3399455" y="2333819"/>
                  <a:pt x="3400442" y="2483007"/>
                  <a:pt x="3401745" y="2638336"/>
                </a:cubicBezTo>
                <a:cubicBezTo>
                  <a:pt x="3406779" y="2648701"/>
                  <a:pt x="3410214" y="2660300"/>
                  <a:pt x="3417092" y="2669249"/>
                </a:cubicBezTo>
                <a:cubicBezTo>
                  <a:pt x="3524559" y="2808937"/>
                  <a:pt x="3632471" y="2948275"/>
                  <a:pt x="3742394" y="3093238"/>
                </a:cubicBezTo>
                <a:cubicBezTo>
                  <a:pt x="3747472" y="3101189"/>
                  <a:pt x="3752550" y="3109141"/>
                  <a:pt x="3757628" y="3117101"/>
                </a:cubicBezTo>
                <a:cubicBezTo>
                  <a:pt x="3760486" y="3115142"/>
                  <a:pt x="3763353" y="3113191"/>
                  <a:pt x="3766211" y="3111232"/>
                </a:cubicBezTo>
                <a:cubicBezTo>
                  <a:pt x="3766211" y="3103481"/>
                  <a:pt x="3766211" y="3095740"/>
                  <a:pt x="3767627" y="3079872"/>
                </a:cubicBezTo>
                <a:cubicBezTo>
                  <a:pt x="3767164" y="2837524"/>
                  <a:pt x="3766709" y="2595184"/>
                  <a:pt x="3766962" y="2348699"/>
                </a:cubicBezTo>
                <a:cubicBezTo>
                  <a:pt x="3766962" y="2348699"/>
                  <a:pt x="3766237" y="2344562"/>
                  <a:pt x="3767635" y="2336435"/>
                </a:cubicBezTo>
                <a:cubicBezTo>
                  <a:pt x="3767627" y="2250430"/>
                  <a:pt x="3768702" y="2164416"/>
                  <a:pt x="3767391" y="2078438"/>
                </a:cubicBezTo>
                <a:cubicBezTo>
                  <a:pt x="3764725" y="1902693"/>
                  <a:pt x="3642575" y="1758482"/>
                  <a:pt x="3462094" y="1723099"/>
                </a:cubicBezTo>
                <a:cubicBezTo>
                  <a:pt x="3428900" y="1720405"/>
                  <a:pt x="3395714" y="1715445"/>
                  <a:pt x="3362511" y="1715357"/>
                </a:cubicBezTo>
                <a:cubicBezTo>
                  <a:pt x="3080497" y="1714623"/>
                  <a:pt x="2798475" y="1714378"/>
                  <a:pt x="2516453" y="1715095"/>
                </a:cubicBezTo>
                <a:cubicBezTo>
                  <a:pt x="2479029" y="1715191"/>
                  <a:pt x="2441613" y="1721489"/>
                  <a:pt x="2397537" y="1724901"/>
                </a:cubicBezTo>
                <a:cubicBezTo>
                  <a:pt x="2227221" y="1771149"/>
                  <a:pt x="2106198" y="1916225"/>
                  <a:pt x="2105412" y="2081438"/>
                </a:cubicBezTo>
                <a:cubicBezTo>
                  <a:pt x="2104974" y="2402487"/>
                  <a:pt x="2104415" y="2723536"/>
                  <a:pt x="2104223" y="3044585"/>
                </a:cubicBezTo>
                <a:cubicBezTo>
                  <a:pt x="2104197" y="3090999"/>
                  <a:pt x="2105945" y="3137404"/>
                  <a:pt x="2106006" y="3191078"/>
                </a:cubicBezTo>
                <a:cubicBezTo>
                  <a:pt x="2121703" y="3355452"/>
                  <a:pt x="2245208" y="3493241"/>
                  <a:pt x="2410734" y="3525204"/>
                </a:cubicBezTo>
                <a:cubicBezTo>
                  <a:pt x="2428573" y="3527724"/>
                  <a:pt x="2446402" y="3530243"/>
                  <a:pt x="2472378" y="3534171"/>
                </a:cubicBezTo>
                <a:cubicBezTo>
                  <a:pt x="2740818" y="3533768"/>
                  <a:pt x="3009266" y="3533366"/>
                  <a:pt x="3285739" y="3533777"/>
                </a:cubicBezTo>
                <a:cubicBezTo>
                  <a:pt x="3320978" y="3533401"/>
                  <a:pt x="3356227" y="3533025"/>
                  <a:pt x="3396474" y="3535885"/>
                </a:cubicBezTo>
                <a:moveTo>
                  <a:pt x="5296697" y="1723213"/>
                </a:moveTo>
                <a:cubicBezTo>
                  <a:pt x="5040397" y="1723519"/>
                  <a:pt x="4784097" y="1723825"/>
                  <a:pt x="4520402" y="1723431"/>
                </a:cubicBezTo>
                <a:cubicBezTo>
                  <a:pt x="4288225" y="1744460"/>
                  <a:pt x="4101293" y="1946990"/>
                  <a:pt x="4100384" y="2181194"/>
                </a:cubicBezTo>
                <a:cubicBezTo>
                  <a:pt x="4099266" y="2469335"/>
                  <a:pt x="4099283" y="2757476"/>
                  <a:pt x="4100699" y="3045608"/>
                </a:cubicBezTo>
                <a:cubicBezTo>
                  <a:pt x="4100909" y="3090124"/>
                  <a:pt x="4106703" y="3135724"/>
                  <a:pt x="4117576" y="3178893"/>
                </a:cubicBezTo>
                <a:cubicBezTo>
                  <a:pt x="4163994" y="3363071"/>
                  <a:pt x="4309515" y="3502024"/>
                  <a:pt x="4482366" y="3525922"/>
                </a:cubicBezTo>
                <a:cubicBezTo>
                  <a:pt x="4496603" y="3528441"/>
                  <a:pt x="4510841" y="3533147"/>
                  <a:pt x="4525078" y="3533147"/>
                </a:cubicBezTo>
                <a:cubicBezTo>
                  <a:pt x="4782104" y="3533235"/>
                  <a:pt x="5039138" y="3532762"/>
                  <a:pt x="5303698" y="3533287"/>
                </a:cubicBezTo>
                <a:cubicBezTo>
                  <a:pt x="5396813" y="3529500"/>
                  <a:pt x="5482815" y="3502251"/>
                  <a:pt x="5551415" y="3438972"/>
                </a:cubicBezTo>
                <a:cubicBezTo>
                  <a:pt x="5625093" y="3371013"/>
                  <a:pt x="5692907" y="3296642"/>
                  <a:pt x="5762722" y="3224537"/>
                </a:cubicBezTo>
                <a:cubicBezTo>
                  <a:pt x="5789781" y="3196589"/>
                  <a:pt x="5815328" y="3167171"/>
                  <a:pt x="5842142" y="3137780"/>
                </a:cubicBezTo>
                <a:cubicBezTo>
                  <a:pt x="5836147" y="3130415"/>
                  <a:pt x="5833490" y="3124335"/>
                  <a:pt x="5828910" y="3121921"/>
                </a:cubicBezTo>
                <a:cubicBezTo>
                  <a:pt x="5720744" y="3065071"/>
                  <a:pt x="5612683" y="3007977"/>
                  <a:pt x="5503441" y="2953261"/>
                </a:cubicBezTo>
                <a:cubicBezTo>
                  <a:pt x="5494308" y="2948695"/>
                  <a:pt x="5472983" y="2956725"/>
                  <a:pt x="5463998" y="2965648"/>
                </a:cubicBezTo>
                <a:cubicBezTo>
                  <a:pt x="5418576" y="3010723"/>
                  <a:pt x="5373985" y="3056814"/>
                  <a:pt x="5331736" y="3104863"/>
                </a:cubicBezTo>
                <a:cubicBezTo>
                  <a:pt x="5280904" y="3162693"/>
                  <a:pt x="5218308" y="3186311"/>
                  <a:pt x="5142209" y="3185357"/>
                </a:cubicBezTo>
                <a:cubicBezTo>
                  <a:pt x="5002421" y="3183599"/>
                  <a:pt x="4862599" y="3185454"/>
                  <a:pt x="4722794" y="3185042"/>
                </a:cubicBezTo>
                <a:cubicBezTo>
                  <a:pt x="4571121" y="3184605"/>
                  <a:pt x="4491857" y="3105231"/>
                  <a:pt x="4491534" y="2952028"/>
                </a:cubicBezTo>
                <a:cubicBezTo>
                  <a:pt x="4491062" y="2733394"/>
                  <a:pt x="4491508" y="2514760"/>
                  <a:pt x="4492443" y="2296127"/>
                </a:cubicBezTo>
                <a:cubicBezTo>
                  <a:pt x="4493064" y="2152100"/>
                  <a:pt x="4580463" y="2065290"/>
                  <a:pt x="4724603" y="2064678"/>
                </a:cubicBezTo>
                <a:cubicBezTo>
                  <a:pt x="4860038" y="2064109"/>
                  <a:pt x="4995517" y="2066471"/>
                  <a:pt x="5130899" y="2063716"/>
                </a:cubicBezTo>
                <a:cubicBezTo>
                  <a:pt x="5221315" y="2061879"/>
                  <a:pt x="5290378" y="2097052"/>
                  <a:pt x="5346847" y="2165562"/>
                </a:cubicBezTo>
                <a:cubicBezTo>
                  <a:pt x="5385687" y="2212694"/>
                  <a:pt x="5428741" y="2256334"/>
                  <a:pt x="5468779" y="2302512"/>
                </a:cubicBezTo>
                <a:cubicBezTo>
                  <a:pt x="5485192" y="2321442"/>
                  <a:pt x="5499745" y="2322771"/>
                  <a:pt x="5521481" y="2310376"/>
                </a:cubicBezTo>
                <a:cubicBezTo>
                  <a:pt x="5617481" y="2255626"/>
                  <a:pt x="5713831" y="2201418"/>
                  <a:pt x="5811307" y="2149371"/>
                </a:cubicBezTo>
                <a:cubicBezTo>
                  <a:pt x="5842824" y="2132541"/>
                  <a:pt x="5843444" y="2119559"/>
                  <a:pt x="5819978" y="2094778"/>
                </a:cubicBezTo>
                <a:cubicBezTo>
                  <a:pt x="5753938" y="2025035"/>
                  <a:pt x="5690574" y="1952746"/>
                  <a:pt x="5624569" y="1882967"/>
                </a:cubicBezTo>
                <a:cubicBezTo>
                  <a:pt x="5537658" y="1791093"/>
                  <a:pt x="5434037" y="1731321"/>
                  <a:pt x="5296697" y="1723213"/>
                </a:cubicBezTo>
                <a:moveTo>
                  <a:pt x="4356536" y="3987901"/>
                </a:moveTo>
                <a:cubicBezTo>
                  <a:pt x="4143184" y="3978305"/>
                  <a:pt x="3989456" y="4189337"/>
                  <a:pt x="4080020" y="4407446"/>
                </a:cubicBezTo>
                <a:cubicBezTo>
                  <a:pt x="4135948" y="4542122"/>
                  <a:pt x="4293180" y="4610938"/>
                  <a:pt x="4436892" y="4571041"/>
                </a:cubicBezTo>
                <a:cubicBezTo>
                  <a:pt x="4584816" y="4529963"/>
                  <a:pt x="4668886" y="4397098"/>
                  <a:pt x="4649466" y="4235086"/>
                </a:cubicBezTo>
                <a:cubicBezTo>
                  <a:pt x="4633314" y="4100288"/>
                  <a:pt x="4509477" y="3992799"/>
                  <a:pt x="4356536" y="3987901"/>
                </a:cubicBezTo>
                <a:moveTo>
                  <a:pt x="1742973" y="3996412"/>
                </a:moveTo>
                <a:cubicBezTo>
                  <a:pt x="1557169" y="3950252"/>
                  <a:pt x="1375220" y="4073031"/>
                  <a:pt x="1363841" y="4255293"/>
                </a:cubicBezTo>
                <a:cubicBezTo>
                  <a:pt x="1356272" y="4376611"/>
                  <a:pt x="1400793" y="4476848"/>
                  <a:pt x="1507762" y="4539235"/>
                </a:cubicBezTo>
                <a:cubicBezTo>
                  <a:pt x="1612974" y="4600590"/>
                  <a:pt x="1722582" y="4598114"/>
                  <a:pt x="1826947" y="4535220"/>
                </a:cubicBezTo>
                <a:cubicBezTo>
                  <a:pt x="1936118" y="4469431"/>
                  <a:pt x="1972109" y="4365616"/>
                  <a:pt x="1959663" y="4244289"/>
                </a:cubicBezTo>
                <a:cubicBezTo>
                  <a:pt x="1946492" y="4115876"/>
                  <a:pt x="1870245" y="4037158"/>
                  <a:pt x="1742973" y="3996412"/>
                </a:cubicBezTo>
                <a:moveTo>
                  <a:pt x="5815617" y="4083476"/>
                </a:moveTo>
                <a:cubicBezTo>
                  <a:pt x="5820983" y="4072541"/>
                  <a:pt x="5826341" y="4061598"/>
                  <a:pt x="5832109" y="4049842"/>
                </a:cubicBezTo>
                <a:cubicBezTo>
                  <a:pt x="5735514" y="3989021"/>
                  <a:pt x="5639182" y="3963915"/>
                  <a:pt x="5534958" y="4012350"/>
                </a:cubicBezTo>
                <a:cubicBezTo>
                  <a:pt x="5474250" y="4040560"/>
                  <a:pt x="5441274" y="4089984"/>
                  <a:pt x="5440994" y="4157566"/>
                </a:cubicBezTo>
                <a:cubicBezTo>
                  <a:pt x="5440715" y="4226068"/>
                  <a:pt x="5475168" y="4274275"/>
                  <a:pt x="5537615" y="4299625"/>
                </a:cubicBezTo>
                <a:cubicBezTo>
                  <a:pt x="5575074" y="4314837"/>
                  <a:pt x="5615252" y="4323252"/>
                  <a:pt x="5653935" y="4335560"/>
                </a:cubicBezTo>
                <a:cubicBezTo>
                  <a:pt x="5674553" y="4342120"/>
                  <a:pt x="5696167" y="4347797"/>
                  <a:pt x="5714591" y="4358557"/>
                </a:cubicBezTo>
                <a:cubicBezTo>
                  <a:pt x="5760458" y="4385341"/>
                  <a:pt x="5764514" y="4437441"/>
                  <a:pt x="5718559" y="4463640"/>
                </a:cubicBezTo>
                <a:cubicBezTo>
                  <a:pt x="5690478" y="4479648"/>
                  <a:pt x="5650431" y="4489008"/>
                  <a:pt x="5619640" y="4482622"/>
                </a:cubicBezTo>
                <a:cubicBezTo>
                  <a:pt x="5568965" y="4472107"/>
                  <a:pt x="5521437" y="4446399"/>
                  <a:pt x="5468717" y="4425571"/>
                </a:cubicBezTo>
                <a:cubicBezTo>
                  <a:pt x="5455607" y="4443031"/>
                  <a:pt x="5438661" y="4465599"/>
                  <a:pt x="5421023" y="4489077"/>
                </a:cubicBezTo>
                <a:cubicBezTo>
                  <a:pt x="5504141" y="4564533"/>
                  <a:pt x="5595238" y="4597056"/>
                  <a:pt x="5701551" y="4574146"/>
                </a:cubicBezTo>
                <a:cubicBezTo>
                  <a:pt x="5762005" y="4561121"/>
                  <a:pt x="5813440" y="4532342"/>
                  <a:pt x="5838655" y="4471136"/>
                </a:cubicBezTo>
                <a:cubicBezTo>
                  <a:pt x="5876508" y="4379244"/>
                  <a:pt x="5833682" y="4289959"/>
                  <a:pt x="5738285" y="4259719"/>
                </a:cubicBezTo>
                <a:cubicBezTo>
                  <a:pt x="5684534" y="4242671"/>
                  <a:pt x="5628660" y="4229873"/>
                  <a:pt x="5578116" y="4205922"/>
                </a:cubicBezTo>
                <a:cubicBezTo>
                  <a:pt x="5531637" y="4183896"/>
                  <a:pt x="5533446" y="4127799"/>
                  <a:pt x="5577906" y="4101697"/>
                </a:cubicBezTo>
                <a:cubicBezTo>
                  <a:pt x="5594635" y="4091873"/>
                  <a:pt x="5617070" y="4083257"/>
                  <a:pt x="5635153" y="4085942"/>
                </a:cubicBezTo>
                <a:cubicBezTo>
                  <a:pt x="5687007" y="4093640"/>
                  <a:pt x="5737962" y="4107400"/>
                  <a:pt x="5792298" y="4119445"/>
                </a:cubicBezTo>
                <a:cubicBezTo>
                  <a:pt x="5796389" y="4113269"/>
                  <a:pt x="5804395" y="4101180"/>
                  <a:pt x="5815617" y="4083476"/>
                </a:cubicBezTo>
                <a:moveTo>
                  <a:pt x="976231" y="4103752"/>
                </a:moveTo>
                <a:cubicBezTo>
                  <a:pt x="1052994" y="4059901"/>
                  <a:pt x="1121245" y="4095425"/>
                  <a:pt x="1191200" y="4128236"/>
                </a:cubicBezTo>
                <a:cubicBezTo>
                  <a:pt x="1206232" y="4103350"/>
                  <a:pt x="1220898" y="4079084"/>
                  <a:pt x="1235232" y="4055370"/>
                </a:cubicBezTo>
                <a:cubicBezTo>
                  <a:pt x="1151205" y="3985233"/>
                  <a:pt x="1029728" y="3967511"/>
                  <a:pt x="938483" y="4011930"/>
                </a:cubicBezTo>
                <a:cubicBezTo>
                  <a:pt x="874987" y="4042844"/>
                  <a:pt x="843374" y="4093255"/>
                  <a:pt x="845886" y="4166078"/>
                </a:cubicBezTo>
                <a:cubicBezTo>
                  <a:pt x="848258" y="4234841"/>
                  <a:pt x="884277" y="4278255"/>
                  <a:pt x="944085" y="4301716"/>
                </a:cubicBezTo>
                <a:cubicBezTo>
                  <a:pt x="987025" y="4318555"/>
                  <a:pt x="1033644" y="4325719"/>
                  <a:pt x="1077685" y="4340091"/>
                </a:cubicBezTo>
                <a:cubicBezTo>
                  <a:pt x="1114008" y="4351935"/>
                  <a:pt x="1151205" y="4367514"/>
                  <a:pt x="1152761" y="4413954"/>
                </a:cubicBezTo>
                <a:cubicBezTo>
                  <a:pt x="1153959" y="4449810"/>
                  <a:pt x="1117137" y="4482691"/>
                  <a:pt x="1066209" y="4483785"/>
                </a:cubicBezTo>
                <a:cubicBezTo>
                  <a:pt x="1028312" y="4484599"/>
                  <a:pt x="988860" y="4475703"/>
                  <a:pt x="952475" y="4463832"/>
                </a:cubicBezTo>
                <a:cubicBezTo>
                  <a:pt x="926081" y="4455207"/>
                  <a:pt x="903567" y="4434651"/>
                  <a:pt x="877180" y="4418066"/>
                </a:cubicBezTo>
                <a:cubicBezTo>
                  <a:pt x="858836" y="4441964"/>
                  <a:pt x="841429" y="4464646"/>
                  <a:pt x="824422" y="4486803"/>
                </a:cubicBezTo>
                <a:cubicBezTo>
                  <a:pt x="908207" y="4577077"/>
                  <a:pt x="1043878" y="4606188"/>
                  <a:pt x="1150515" y="4558996"/>
                </a:cubicBezTo>
                <a:cubicBezTo>
                  <a:pt x="1220042" y="4528231"/>
                  <a:pt x="1259581" y="4467489"/>
                  <a:pt x="1255019" y="4398463"/>
                </a:cubicBezTo>
                <a:cubicBezTo>
                  <a:pt x="1250273" y="4326733"/>
                  <a:pt x="1211398" y="4281474"/>
                  <a:pt x="1133402" y="4257419"/>
                </a:cubicBezTo>
                <a:cubicBezTo>
                  <a:pt x="1086337" y="4242907"/>
                  <a:pt x="1037472" y="4232751"/>
                  <a:pt x="992452" y="4213498"/>
                </a:cubicBezTo>
                <a:cubicBezTo>
                  <a:pt x="942197" y="4192014"/>
                  <a:pt x="936630" y="4153236"/>
                  <a:pt x="976231" y="4103752"/>
                </a:cubicBezTo>
                <a:moveTo>
                  <a:pt x="2211052" y="4080991"/>
                </a:moveTo>
                <a:cubicBezTo>
                  <a:pt x="2211052" y="4053813"/>
                  <a:pt x="2211052" y="4026643"/>
                  <a:pt x="2211052" y="3999351"/>
                </a:cubicBezTo>
                <a:cubicBezTo>
                  <a:pt x="2174318" y="3999351"/>
                  <a:pt x="2143020" y="3999351"/>
                  <a:pt x="2111084" y="3999351"/>
                </a:cubicBezTo>
                <a:cubicBezTo>
                  <a:pt x="2111084" y="4191603"/>
                  <a:pt x="2111084" y="4381335"/>
                  <a:pt x="2111084" y="4572152"/>
                </a:cubicBezTo>
                <a:cubicBezTo>
                  <a:pt x="2233461" y="4572152"/>
                  <a:pt x="2352439" y="4572152"/>
                  <a:pt x="2472989" y="4572152"/>
                </a:cubicBezTo>
                <a:cubicBezTo>
                  <a:pt x="2472989" y="4540888"/>
                  <a:pt x="2472989" y="4511322"/>
                  <a:pt x="2472989" y="4477618"/>
                </a:cubicBezTo>
                <a:cubicBezTo>
                  <a:pt x="2384689" y="4477618"/>
                  <a:pt x="2299465" y="4477618"/>
                  <a:pt x="2211052" y="4477618"/>
                </a:cubicBezTo>
                <a:cubicBezTo>
                  <a:pt x="2211052" y="4345523"/>
                  <a:pt x="2211052" y="4217583"/>
                  <a:pt x="2211052" y="4080991"/>
                </a:cubicBezTo>
                <a:close/>
              </a:path>
            </a:pathLst>
          </a:custGeom>
          <a:solidFill>
            <a:srgbClr val="FCFAF6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72EBC5D-CAE2-9656-D460-0DCE537948B5}"/>
              </a:ext>
            </a:extLst>
          </p:cNvPr>
          <p:cNvSpPr/>
          <p:nvPr/>
        </p:nvSpPr>
        <p:spPr>
          <a:xfrm>
            <a:off x="4794245" y="1733385"/>
            <a:ext cx="1661122" cy="1808599"/>
          </a:xfrm>
          <a:custGeom>
            <a:avLst/>
            <a:gdLst>
              <a:gd name="connsiteX0" fmla="*/ 369931 w 1661122"/>
              <a:gd name="connsiteY0" fmla="*/ 1327600 h 1808599"/>
              <a:gd name="connsiteX1" fmla="*/ 487240 w 1661122"/>
              <a:gd name="connsiteY1" fmla="*/ 1455068 h 1808599"/>
              <a:gd name="connsiteX2" fmla="*/ 522995 w 1661122"/>
              <a:gd name="connsiteY2" fmla="*/ 1467787 h 1808599"/>
              <a:gd name="connsiteX3" fmla="*/ 989405 w 1661122"/>
              <a:gd name="connsiteY3" fmla="*/ 1467805 h 1808599"/>
              <a:gd name="connsiteX4" fmla="*/ 1024076 w 1661122"/>
              <a:gd name="connsiteY4" fmla="*/ 1461121 h 1808599"/>
              <a:gd name="connsiteX5" fmla="*/ 1266401 w 1661122"/>
              <a:gd name="connsiteY5" fmla="*/ 1786457 h 1808599"/>
              <a:gd name="connsiteX6" fmla="*/ 1217527 w 1661122"/>
              <a:gd name="connsiteY6" fmla="*/ 1792449 h 1808599"/>
              <a:gd name="connsiteX7" fmla="*/ 1170864 w 1661122"/>
              <a:gd name="connsiteY7" fmla="*/ 1808317 h 1808599"/>
              <a:gd name="connsiteX8" fmla="*/ 359907 w 1661122"/>
              <a:gd name="connsiteY8" fmla="*/ 1806138 h 1808599"/>
              <a:gd name="connsiteX9" fmla="*/ 297285 w 1661122"/>
              <a:gd name="connsiteY9" fmla="*/ 1799035 h 1808599"/>
              <a:gd name="connsiteX10" fmla="*/ 2056 w 1661122"/>
              <a:gd name="connsiteY10" fmla="*/ 1460168 h 1808599"/>
              <a:gd name="connsiteX11" fmla="*/ 8017 w 1661122"/>
              <a:gd name="connsiteY11" fmla="*/ 1436926 h 1808599"/>
              <a:gd name="connsiteX12" fmla="*/ 7825 w 1661122"/>
              <a:gd name="connsiteY12" fmla="*/ 381223 h 1808599"/>
              <a:gd name="connsiteX13" fmla="*/ 3 w 1661122"/>
              <a:gd name="connsiteY13" fmla="*/ 348735 h 1808599"/>
              <a:gd name="connsiteX14" fmla="*/ 296778 w 1661122"/>
              <a:gd name="connsiteY14" fmla="*/ 2528 h 1808599"/>
              <a:gd name="connsiteX15" fmla="*/ 319921 w 1661122"/>
              <a:gd name="connsiteY15" fmla="*/ 7304 h 1808599"/>
              <a:gd name="connsiteX16" fmla="*/ 1329696 w 1661122"/>
              <a:gd name="connsiteY16" fmla="*/ 7121 h 1808599"/>
              <a:gd name="connsiteX17" fmla="*/ 1362410 w 1661122"/>
              <a:gd name="connsiteY17" fmla="*/ 0 h 1808599"/>
              <a:gd name="connsiteX18" fmla="*/ 1660549 w 1661122"/>
              <a:gd name="connsiteY18" fmla="*/ 353799 h 1808599"/>
              <a:gd name="connsiteX19" fmla="*/ 1658739 w 1661122"/>
              <a:gd name="connsiteY19" fmla="*/ 616599 h 1808599"/>
              <a:gd name="connsiteX20" fmla="*/ 1659403 w 1661122"/>
              <a:gd name="connsiteY20" fmla="*/ 628198 h 1808599"/>
              <a:gd name="connsiteX21" fmla="*/ 1656834 w 1661122"/>
              <a:gd name="connsiteY21" fmla="*/ 1359188 h 1808599"/>
              <a:gd name="connsiteX22" fmla="*/ 1633437 w 1661122"/>
              <a:gd name="connsiteY22" fmla="*/ 1363063 h 1808599"/>
              <a:gd name="connsiteX23" fmla="*/ 1310250 w 1661122"/>
              <a:gd name="connsiteY23" fmla="*/ 944611 h 1808599"/>
              <a:gd name="connsiteX24" fmla="*/ 1297061 w 1661122"/>
              <a:gd name="connsiteY24" fmla="*/ 907924 h 1808599"/>
              <a:gd name="connsiteX25" fmla="*/ 1301169 w 1661122"/>
              <a:gd name="connsiteY25" fmla="*/ 474103 h 1808599"/>
              <a:gd name="connsiteX26" fmla="*/ 1291022 w 1661122"/>
              <a:gd name="connsiteY26" fmla="*/ 451386 h 1808599"/>
              <a:gd name="connsiteX27" fmla="*/ 1115409 w 1661122"/>
              <a:gd name="connsiteY27" fmla="*/ 338211 h 1808599"/>
              <a:gd name="connsiteX28" fmla="*/ 521597 w 1661122"/>
              <a:gd name="connsiteY28" fmla="*/ 339655 h 1808599"/>
              <a:gd name="connsiteX29" fmla="*/ 368411 w 1661122"/>
              <a:gd name="connsiteY29" fmla="*/ 469703 h 1808599"/>
              <a:gd name="connsiteX30" fmla="*/ 358098 w 1661122"/>
              <a:gd name="connsiteY30" fmla="*/ 498683 h 1808599"/>
              <a:gd name="connsiteX31" fmla="*/ 358334 w 1661122"/>
              <a:gd name="connsiteY31" fmla="*/ 1293905 h 1808599"/>
              <a:gd name="connsiteX32" fmla="*/ 369931 w 1661122"/>
              <a:gd name="connsiteY32" fmla="*/ 1327600 h 180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61122" h="1808599">
                <a:moveTo>
                  <a:pt x="369931" y="1327600"/>
                </a:moveTo>
                <a:cubicBezTo>
                  <a:pt x="383033" y="1391325"/>
                  <a:pt x="414907" y="1437757"/>
                  <a:pt x="487240" y="1455068"/>
                </a:cubicBezTo>
                <a:cubicBezTo>
                  <a:pt x="501905" y="1462311"/>
                  <a:pt x="512437" y="1467752"/>
                  <a:pt x="522995" y="1467787"/>
                </a:cubicBezTo>
                <a:cubicBezTo>
                  <a:pt x="678462" y="1468338"/>
                  <a:pt x="833938" y="1468338"/>
                  <a:pt x="989405" y="1467805"/>
                </a:cubicBezTo>
                <a:cubicBezTo>
                  <a:pt x="1000129" y="1467761"/>
                  <a:pt x="1010844" y="1462486"/>
                  <a:pt x="1024076" y="1461121"/>
                </a:cubicBezTo>
                <a:cubicBezTo>
                  <a:pt x="1106713" y="1569607"/>
                  <a:pt x="1186841" y="1676632"/>
                  <a:pt x="1266401" y="1786457"/>
                </a:cubicBezTo>
                <a:cubicBezTo>
                  <a:pt x="1249699" y="1790165"/>
                  <a:pt x="1233207" y="1789282"/>
                  <a:pt x="1217527" y="1792449"/>
                </a:cubicBezTo>
                <a:cubicBezTo>
                  <a:pt x="1201559" y="1795668"/>
                  <a:pt x="1186386" y="1802867"/>
                  <a:pt x="1170864" y="1808317"/>
                </a:cubicBezTo>
                <a:cubicBezTo>
                  <a:pt x="902424" y="1808728"/>
                  <a:pt x="633975" y="1809130"/>
                  <a:pt x="359907" y="1806138"/>
                </a:cubicBezTo>
                <a:cubicBezTo>
                  <a:pt x="335286" y="1801511"/>
                  <a:pt x="316285" y="1800269"/>
                  <a:pt x="297285" y="1799035"/>
                </a:cubicBezTo>
                <a:cubicBezTo>
                  <a:pt x="138365" y="1768603"/>
                  <a:pt x="14861" y="1630813"/>
                  <a:pt x="2056" y="1460168"/>
                </a:cubicBezTo>
                <a:cubicBezTo>
                  <a:pt x="6016" y="1448237"/>
                  <a:pt x="8008" y="1442577"/>
                  <a:pt x="8017" y="1436926"/>
                </a:cubicBezTo>
                <a:cubicBezTo>
                  <a:pt x="8166" y="1085025"/>
                  <a:pt x="8236" y="733124"/>
                  <a:pt x="7825" y="381223"/>
                </a:cubicBezTo>
                <a:cubicBezTo>
                  <a:pt x="7807" y="370393"/>
                  <a:pt x="2729" y="359564"/>
                  <a:pt x="3" y="348735"/>
                </a:cubicBezTo>
                <a:cubicBezTo>
                  <a:pt x="-644" y="191587"/>
                  <a:pt x="120378" y="46510"/>
                  <a:pt x="296778" y="2528"/>
                </a:cubicBezTo>
                <a:cubicBezTo>
                  <a:pt x="308550" y="5660"/>
                  <a:pt x="314231" y="7304"/>
                  <a:pt x="319921" y="7304"/>
                </a:cubicBezTo>
                <a:cubicBezTo>
                  <a:pt x="656507" y="7435"/>
                  <a:pt x="993102" y="7497"/>
                  <a:pt x="1329696" y="7121"/>
                </a:cubicBezTo>
                <a:cubicBezTo>
                  <a:pt x="1340604" y="7112"/>
                  <a:pt x="1351511" y="2484"/>
                  <a:pt x="1362410" y="0"/>
                </a:cubicBezTo>
                <a:cubicBezTo>
                  <a:pt x="1535733" y="33844"/>
                  <a:pt x="1657883" y="178054"/>
                  <a:pt x="1660549" y="353799"/>
                </a:cubicBezTo>
                <a:cubicBezTo>
                  <a:pt x="1661859" y="439778"/>
                  <a:pt x="1660785" y="525792"/>
                  <a:pt x="1658739" y="616599"/>
                </a:cubicBezTo>
                <a:cubicBezTo>
                  <a:pt x="1657586" y="623667"/>
                  <a:pt x="1658494" y="625932"/>
                  <a:pt x="1659403" y="628198"/>
                </a:cubicBezTo>
                <a:cubicBezTo>
                  <a:pt x="1659867" y="870546"/>
                  <a:pt x="1660321" y="1112886"/>
                  <a:pt x="1656834" y="1359188"/>
                </a:cubicBezTo>
                <a:cubicBezTo>
                  <a:pt x="1646407" y="1363115"/>
                  <a:pt x="1639922" y="1363089"/>
                  <a:pt x="1633437" y="1363063"/>
                </a:cubicBezTo>
                <a:cubicBezTo>
                  <a:pt x="1525629" y="1223637"/>
                  <a:pt x="1417717" y="1084299"/>
                  <a:pt x="1310250" y="944611"/>
                </a:cubicBezTo>
                <a:cubicBezTo>
                  <a:pt x="1303371" y="935662"/>
                  <a:pt x="1299936" y="924063"/>
                  <a:pt x="1297061" y="907924"/>
                </a:cubicBezTo>
                <a:cubicBezTo>
                  <a:pt x="1300015" y="759462"/>
                  <a:pt x="1300985" y="616783"/>
                  <a:pt x="1301169" y="474103"/>
                </a:cubicBezTo>
                <a:cubicBezTo>
                  <a:pt x="1301186" y="466536"/>
                  <a:pt x="1294561" y="458961"/>
                  <a:pt x="1291022" y="451386"/>
                </a:cubicBezTo>
                <a:cubicBezTo>
                  <a:pt x="1265711" y="361891"/>
                  <a:pt x="1203421" y="336506"/>
                  <a:pt x="1115409" y="338211"/>
                </a:cubicBezTo>
                <a:cubicBezTo>
                  <a:pt x="917536" y="342051"/>
                  <a:pt x="719540" y="339130"/>
                  <a:pt x="521597" y="339655"/>
                </a:cubicBezTo>
                <a:cubicBezTo>
                  <a:pt x="430823" y="339900"/>
                  <a:pt x="387997" y="376753"/>
                  <a:pt x="368411" y="469703"/>
                </a:cubicBezTo>
                <a:cubicBezTo>
                  <a:pt x="362004" y="482474"/>
                  <a:pt x="358106" y="490574"/>
                  <a:pt x="358098" y="498683"/>
                </a:cubicBezTo>
                <a:cubicBezTo>
                  <a:pt x="357774" y="763757"/>
                  <a:pt x="357678" y="1028831"/>
                  <a:pt x="358334" y="1293905"/>
                </a:cubicBezTo>
                <a:cubicBezTo>
                  <a:pt x="358360" y="1305146"/>
                  <a:pt x="365894" y="1316369"/>
                  <a:pt x="369931" y="1327600"/>
                </a:cubicBezTo>
                <a:close/>
              </a:path>
            </a:pathLst>
          </a:custGeom>
          <a:solidFill>
            <a:srgbClr val="5D9796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47CB9D-6D21-E864-9D97-5A023771CF95}"/>
              </a:ext>
            </a:extLst>
          </p:cNvPr>
          <p:cNvSpPr/>
          <p:nvPr/>
        </p:nvSpPr>
        <p:spPr>
          <a:xfrm>
            <a:off x="6786989" y="1732764"/>
            <a:ext cx="1742555" cy="1805517"/>
          </a:xfrm>
          <a:custGeom>
            <a:avLst/>
            <a:gdLst>
              <a:gd name="connsiteX0" fmla="*/ 375655 w 1742555"/>
              <a:gd name="connsiteY0" fmla="*/ 1800488 h 1805517"/>
              <a:gd name="connsiteX1" fmla="*/ 17989 w 1742555"/>
              <a:gd name="connsiteY1" fmla="*/ 1454876 h 1805517"/>
              <a:gd name="connsiteX2" fmla="*/ 1112 w 1742555"/>
              <a:gd name="connsiteY2" fmla="*/ 1321591 h 1805517"/>
              <a:gd name="connsiteX3" fmla="*/ 797 w 1742555"/>
              <a:gd name="connsiteY3" fmla="*/ 457177 h 1805517"/>
              <a:gd name="connsiteX4" fmla="*/ 427152 w 1742555"/>
              <a:gd name="connsiteY4" fmla="*/ 2178 h 1805517"/>
              <a:gd name="connsiteX5" fmla="*/ 450444 w 1742555"/>
              <a:gd name="connsiteY5" fmla="*/ 7873 h 1805517"/>
              <a:gd name="connsiteX6" fmla="*/ 1172769 w 1742555"/>
              <a:gd name="connsiteY6" fmla="*/ 7706 h 1805517"/>
              <a:gd name="connsiteX7" fmla="*/ 1205203 w 1742555"/>
              <a:gd name="connsiteY7" fmla="*/ 0 h 1805517"/>
              <a:gd name="connsiteX8" fmla="*/ 1524982 w 1742555"/>
              <a:gd name="connsiteY8" fmla="*/ 158950 h 1805517"/>
              <a:gd name="connsiteX9" fmla="*/ 1720390 w 1742555"/>
              <a:gd name="connsiteY9" fmla="*/ 370761 h 1805517"/>
              <a:gd name="connsiteX10" fmla="*/ 1711720 w 1742555"/>
              <a:gd name="connsiteY10" fmla="*/ 425354 h 1805517"/>
              <a:gd name="connsiteX11" fmla="*/ 1421894 w 1742555"/>
              <a:gd name="connsiteY11" fmla="*/ 586359 h 1805517"/>
              <a:gd name="connsiteX12" fmla="*/ 1369191 w 1742555"/>
              <a:gd name="connsiteY12" fmla="*/ 578495 h 1805517"/>
              <a:gd name="connsiteX13" fmla="*/ 1247260 w 1742555"/>
              <a:gd name="connsiteY13" fmla="*/ 441545 h 1805517"/>
              <a:gd name="connsiteX14" fmla="*/ 1031312 w 1742555"/>
              <a:gd name="connsiteY14" fmla="*/ 339698 h 1805517"/>
              <a:gd name="connsiteX15" fmla="*/ 625016 w 1742555"/>
              <a:gd name="connsiteY15" fmla="*/ 340661 h 1805517"/>
              <a:gd name="connsiteX16" fmla="*/ 392856 w 1742555"/>
              <a:gd name="connsiteY16" fmla="*/ 572109 h 1805517"/>
              <a:gd name="connsiteX17" fmla="*/ 391947 w 1742555"/>
              <a:gd name="connsiteY17" fmla="*/ 1228011 h 1805517"/>
              <a:gd name="connsiteX18" fmla="*/ 623207 w 1742555"/>
              <a:gd name="connsiteY18" fmla="*/ 1461025 h 1805517"/>
              <a:gd name="connsiteX19" fmla="*/ 1042622 w 1742555"/>
              <a:gd name="connsiteY19" fmla="*/ 1461340 h 1805517"/>
              <a:gd name="connsiteX20" fmla="*/ 1232148 w 1742555"/>
              <a:gd name="connsiteY20" fmla="*/ 1380846 h 1805517"/>
              <a:gd name="connsiteX21" fmla="*/ 1364411 w 1742555"/>
              <a:gd name="connsiteY21" fmla="*/ 1241630 h 1805517"/>
              <a:gd name="connsiteX22" fmla="*/ 1403854 w 1742555"/>
              <a:gd name="connsiteY22" fmla="*/ 1229244 h 1805517"/>
              <a:gd name="connsiteX23" fmla="*/ 1729323 w 1742555"/>
              <a:gd name="connsiteY23" fmla="*/ 1397904 h 1805517"/>
              <a:gd name="connsiteX24" fmla="*/ 1742555 w 1742555"/>
              <a:gd name="connsiteY24" fmla="*/ 1413763 h 1805517"/>
              <a:gd name="connsiteX25" fmla="*/ 1663135 w 1742555"/>
              <a:gd name="connsiteY25" fmla="*/ 1500520 h 1805517"/>
              <a:gd name="connsiteX26" fmla="*/ 1451828 w 1742555"/>
              <a:gd name="connsiteY26" fmla="*/ 1714955 h 1805517"/>
              <a:gd name="connsiteX27" fmla="*/ 1199452 w 1742555"/>
              <a:gd name="connsiteY27" fmla="*/ 1805517 h 1805517"/>
              <a:gd name="connsiteX28" fmla="*/ 1154642 w 1742555"/>
              <a:gd name="connsiteY28" fmla="*/ 1792851 h 1805517"/>
              <a:gd name="connsiteX29" fmla="*/ 416908 w 1742555"/>
              <a:gd name="connsiteY29" fmla="*/ 1792772 h 1805517"/>
              <a:gd name="connsiteX30" fmla="*/ 375655 w 1742555"/>
              <a:gd name="connsiteY30" fmla="*/ 1800488 h 18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42555" h="1805517">
                <a:moveTo>
                  <a:pt x="375655" y="1800488"/>
                </a:moveTo>
                <a:cubicBezTo>
                  <a:pt x="209928" y="1778006"/>
                  <a:pt x="64407" y="1639053"/>
                  <a:pt x="17989" y="1454876"/>
                </a:cubicBezTo>
                <a:cubicBezTo>
                  <a:pt x="7116" y="1411707"/>
                  <a:pt x="1322" y="1366107"/>
                  <a:pt x="1112" y="1321591"/>
                </a:cubicBezTo>
                <a:cubicBezTo>
                  <a:pt x="-304" y="1033459"/>
                  <a:pt x="-322" y="745318"/>
                  <a:pt x="797" y="457177"/>
                </a:cubicBezTo>
                <a:cubicBezTo>
                  <a:pt x="1706" y="222973"/>
                  <a:pt x="188637" y="20443"/>
                  <a:pt x="427152" y="2178"/>
                </a:cubicBezTo>
                <a:cubicBezTo>
                  <a:pt x="439143" y="5966"/>
                  <a:pt x="444789" y="7873"/>
                  <a:pt x="450444" y="7873"/>
                </a:cubicBezTo>
                <a:cubicBezTo>
                  <a:pt x="691222" y="8039"/>
                  <a:pt x="932000" y="8135"/>
                  <a:pt x="1172769" y="7706"/>
                </a:cubicBezTo>
                <a:cubicBezTo>
                  <a:pt x="1183589" y="7689"/>
                  <a:pt x="1194392" y="2686"/>
                  <a:pt x="1205203" y="0"/>
                </a:cubicBezTo>
                <a:cubicBezTo>
                  <a:pt x="1334450" y="7304"/>
                  <a:pt x="1438071" y="67075"/>
                  <a:pt x="1524982" y="158950"/>
                </a:cubicBezTo>
                <a:cubicBezTo>
                  <a:pt x="1590986" y="228728"/>
                  <a:pt x="1654351" y="301017"/>
                  <a:pt x="1720390" y="370761"/>
                </a:cubicBezTo>
                <a:cubicBezTo>
                  <a:pt x="1743857" y="395542"/>
                  <a:pt x="1743237" y="408523"/>
                  <a:pt x="1711720" y="425354"/>
                </a:cubicBezTo>
                <a:cubicBezTo>
                  <a:pt x="1614244" y="477401"/>
                  <a:pt x="1517893" y="531609"/>
                  <a:pt x="1421894" y="586359"/>
                </a:cubicBezTo>
                <a:cubicBezTo>
                  <a:pt x="1400158" y="598754"/>
                  <a:pt x="1385605" y="597425"/>
                  <a:pt x="1369191" y="578495"/>
                </a:cubicBezTo>
                <a:cubicBezTo>
                  <a:pt x="1329154" y="532317"/>
                  <a:pt x="1286100" y="488676"/>
                  <a:pt x="1247260" y="441545"/>
                </a:cubicBezTo>
                <a:cubicBezTo>
                  <a:pt x="1190791" y="373035"/>
                  <a:pt x="1121728" y="337862"/>
                  <a:pt x="1031312" y="339698"/>
                </a:cubicBezTo>
                <a:cubicBezTo>
                  <a:pt x="895930" y="342454"/>
                  <a:pt x="760451" y="340092"/>
                  <a:pt x="625016" y="340661"/>
                </a:cubicBezTo>
                <a:cubicBezTo>
                  <a:pt x="480876" y="341273"/>
                  <a:pt x="393476" y="428083"/>
                  <a:pt x="392856" y="572109"/>
                </a:cubicBezTo>
                <a:cubicBezTo>
                  <a:pt x="391921" y="790743"/>
                  <a:pt x="391475" y="1009377"/>
                  <a:pt x="391947" y="1228011"/>
                </a:cubicBezTo>
                <a:cubicBezTo>
                  <a:pt x="392270" y="1381214"/>
                  <a:pt x="471533" y="1460588"/>
                  <a:pt x="623207" y="1461025"/>
                </a:cubicBezTo>
                <a:cubicBezTo>
                  <a:pt x="763012" y="1461436"/>
                  <a:pt x="902834" y="1459582"/>
                  <a:pt x="1042622" y="1461340"/>
                </a:cubicBezTo>
                <a:cubicBezTo>
                  <a:pt x="1118721" y="1462294"/>
                  <a:pt x="1181317" y="1438676"/>
                  <a:pt x="1232148" y="1380846"/>
                </a:cubicBezTo>
                <a:cubicBezTo>
                  <a:pt x="1274397" y="1332796"/>
                  <a:pt x="1318989" y="1286706"/>
                  <a:pt x="1364411" y="1241630"/>
                </a:cubicBezTo>
                <a:cubicBezTo>
                  <a:pt x="1373396" y="1232708"/>
                  <a:pt x="1394721" y="1224678"/>
                  <a:pt x="1403854" y="1229244"/>
                </a:cubicBezTo>
                <a:cubicBezTo>
                  <a:pt x="1513096" y="1283959"/>
                  <a:pt x="1621156" y="1341054"/>
                  <a:pt x="1729323" y="1397904"/>
                </a:cubicBezTo>
                <a:cubicBezTo>
                  <a:pt x="1733903" y="1400318"/>
                  <a:pt x="1736560" y="1406397"/>
                  <a:pt x="1742555" y="1413763"/>
                </a:cubicBezTo>
                <a:cubicBezTo>
                  <a:pt x="1715741" y="1443154"/>
                  <a:pt x="1690194" y="1472572"/>
                  <a:pt x="1663135" y="1500520"/>
                </a:cubicBezTo>
                <a:cubicBezTo>
                  <a:pt x="1593320" y="1572625"/>
                  <a:pt x="1525506" y="1646996"/>
                  <a:pt x="1451828" y="1714955"/>
                </a:cubicBezTo>
                <a:cubicBezTo>
                  <a:pt x="1383228" y="1778234"/>
                  <a:pt x="1297226" y="1805482"/>
                  <a:pt x="1199452" y="1805517"/>
                </a:cubicBezTo>
                <a:cubicBezTo>
                  <a:pt x="1181404" y="1798668"/>
                  <a:pt x="1168032" y="1792886"/>
                  <a:pt x="1154642" y="1792851"/>
                </a:cubicBezTo>
                <a:cubicBezTo>
                  <a:pt x="908734" y="1792300"/>
                  <a:pt x="662817" y="1792309"/>
                  <a:pt x="416908" y="1792772"/>
                </a:cubicBezTo>
                <a:cubicBezTo>
                  <a:pt x="403151" y="1792799"/>
                  <a:pt x="389403" y="1797802"/>
                  <a:pt x="375655" y="1800488"/>
                </a:cubicBezTo>
                <a:close/>
              </a:path>
            </a:pathLst>
          </a:custGeom>
          <a:solidFill>
            <a:srgbClr val="E2C276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238768C-0E2F-6400-82B6-8934F84328CC}"/>
              </a:ext>
            </a:extLst>
          </p:cNvPr>
          <p:cNvSpPr/>
          <p:nvPr/>
        </p:nvSpPr>
        <p:spPr>
          <a:xfrm>
            <a:off x="3465930" y="1723785"/>
            <a:ext cx="1144086" cy="1802208"/>
          </a:xfrm>
          <a:custGeom>
            <a:avLst/>
            <a:gdLst>
              <a:gd name="connsiteX0" fmla="*/ 243929 w 1144086"/>
              <a:gd name="connsiteY0" fmla="*/ 293 h 1802208"/>
              <a:gd name="connsiteX1" fmla="*/ 278400 w 1144086"/>
              <a:gd name="connsiteY1" fmla="*/ 2121 h 1802208"/>
              <a:gd name="connsiteX2" fmla="*/ 301456 w 1144086"/>
              <a:gd name="connsiteY2" fmla="*/ 8192 h 1802208"/>
              <a:gd name="connsiteX3" fmla="*/ 366368 w 1144086"/>
              <a:gd name="connsiteY3" fmla="*/ 74130 h 1802208"/>
              <a:gd name="connsiteX4" fmla="*/ 366988 w 1144086"/>
              <a:gd name="connsiteY4" fmla="*/ 1266591 h 1802208"/>
              <a:gd name="connsiteX5" fmla="*/ 378700 w 1144086"/>
              <a:gd name="connsiteY5" fmla="*/ 1323808 h 1802208"/>
              <a:gd name="connsiteX6" fmla="*/ 387064 w 1144086"/>
              <a:gd name="connsiteY6" fmla="*/ 1460304 h 1802208"/>
              <a:gd name="connsiteX7" fmla="*/ 431358 w 1144086"/>
              <a:gd name="connsiteY7" fmla="*/ 1460304 h 1802208"/>
              <a:gd name="connsiteX8" fmla="*/ 1098560 w 1144086"/>
              <a:gd name="connsiteY8" fmla="*/ 1460479 h 1802208"/>
              <a:gd name="connsiteX9" fmla="*/ 1144087 w 1144086"/>
              <a:gd name="connsiteY9" fmla="*/ 1467800 h 1802208"/>
              <a:gd name="connsiteX10" fmla="*/ 1135889 w 1144086"/>
              <a:gd name="connsiteY10" fmla="*/ 1514004 h 1802208"/>
              <a:gd name="connsiteX11" fmla="*/ 1136536 w 1144086"/>
              <a:gd name="connsiteY11" fmla="*/ 1754331 h 1802208"/>
              <a:gd name="connsiteX12" fmla="*/ 1086735 w 1144086"/>
              <a:gd name="connsiteY12" fmla="*/ 1802206 h 1802208"/>
              <a:gd name="connsiteX13" fmla="*/ 64952 w 1144086"/>
              <a:gd name="connsiteY13" fmla="*/ 1801288 h 1802208"/>
              <a:gd name="connsiteX14" fmla="*/ 27095 w 1144086"/>
              <a:gd name="connsiteY14" fmla="*/ 1799635 h 1802208"/>
              <a:gd name="connsiteX15" fmla="*/ 1123 w 1144086"/>
              <a:gd name="connsiteY15" fmla="*/ 1749302 h 1802208"/>
              <a:gd name="connsiteX16" fmla="*/ 3596 w 1144086"/>
              <a:gd name="connsiteY16" fmla="*/ 1724809 h 1802208"/>
              <a:gd name="connsiteX17" fmla="*/ 11564 w 1144086"/>
              <a:gd name="connsiteY17" fmla="*/ 1570644 h 1802208"/>
              <a:gd name="connsiteX18" fmla="*/ 512 w 1144086"/>
              <a:gd name="connsiteY18" fmla="*/ 1565500 h 1802208"/>
              <a:gd name="connsiteX19" fmla="*/ 1522 w 1144086"/>
              <a:gd name="connsiteY19" fmla="*/ 946610 h 1802208"/>
              <a:gd name="connsiteX20" fmla="*/ 346 w 1144086"/>
              <a:gd name="connsiteY20" fmla="*/ 927129 h 1802208"/>
              <a:gd name="connsiteX21" fmla="*/ 2087 w 1144086"/>
              <a:gd name="connsiteY21" fmla="*/ 900642 h 1802208"/>
              <a:gd name="connsiteX22" fmla="*/ 7968 w 1144086"/>
              <a:gd name="connsiteY22" fmla="*/ 846985 h 1802208"/>
              <a:gd name="connsiteX23" fmla="*/ 12469 w 1144086"/>
              <a:gd name="connsiteY23" fmla="*/ 17114 h 1802208"/>
              <a:gd name="connsiteX24" fmla="*/ 175075 w 1144086"/>
              <a:gd name="connsiteY24" fmla="*/ 16152 h 1802208"/>
              <a:gd name="connsiteX25" fmla="*/ 208943 w 1144086"/>
              <a:gd name="connsiteY25" fmla="*/ 424 h 1802208"/>
              <a:gd name="connsiteX26" fmla="*/ 224046 w 1144086"/>
              <a:gd name="connsiteY26" fmla="*/ 2296 h 1802208"/>
              <a:gd name="connsiteX27" fmla="*/ 235731 w 1144086"/>
              <a:gd name="connsiteY27" fmla="*/ 13178 h 1802208"/>
              <a:gd name="connsiteX28" fmla="*/ 243929 w 1144086"/>
              <a:gd name="connsiteY28" fmla="*/ 293 h 180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44086" h="1802208">
                <a:moveTo>
                  <a:pt x="243929" y="293"/>
                </a:moveTo>
                <a:cubicBezTo>
                  <a:pt x="253386" y="-109"/>
                  <a:pt x="262851" y="-512"/>
                  <a:pt x="278400" y="2121"/>
                </a:cubicBezTo>
                <a:cubicBezTo>
                  <a:pt x="290137" y="6206"/>
                  <a:pt x="295766" y="7991"/>
                  <a:pt x="301456" y="8192"/>
                </a:cubicBezTo>
                <a:cubicBezTo>
                  <a:pt x="366368" y="10545"/>
                  <a:pt x="366368" y="10484"/>
                  <a:pt x="366368" y="74130"/>
                </a:cubicBezTo>
                <a:cubicBezTo>
                  <a:pt x="366402" y="471614"/>
                  <a:pt x="366263" y="869098"/>
                  <a:pt x="366988" y="1266591"/>
                </a:cubicBezTo>
                <a:cubicBezTo>
                  <a:pt x="367014" y="1285669"/>
                  <a:pt x="374618" y="1304739"/>
                  <a:pt x="378700" y="1323808"/>
                </a:cubicBezTo>
                <a:cubicBezTo>
                  <a:pt x="381339" y="1366942"/>
                  <a:pt x="383987" y="1410076"/>
                  <a:pt x="387064" y="1460304"/>
                </a:cubicBezTo>
                <a:cubicBezTo>
                  <a:pt x="400934" y="1460304"/>
                  <a:pt x="416151" y="1460304"/>
                  <a:pt x="431358" y="1460304"/>
                </a:cubicBezTo>
                <a:cubicBezTo>
                  <a:pt x="653765" y="1460321"/>
                  <a:pt x="876163" y="1460277"/>
                  <a:pt x="1098560" y="1460479"/>
                </a:cubicBezTo>
                <a:cubicBezTo>
                  <a:pt x="1114397" y="1460496"/>
                  <a:pt x="1130225" y="1462263"/>
                  <a:pt x="1144087" y="1467800"/>
                </a:cubicBezTo>
                <a:cubicBezTo>
                  <a:pt x="1139944" y="1486257"/>
                  <a:pt x="1135994" y="1500113"/>
                  <a:pt x="1135889" y="1514004"/>
                </a:cubicBezTo>
                <a:cubicBezTo>
                  <a:pt x="1135277" y="1594122"/>
                  <a:pt x="1133311" y="1674336"/>
                  <a:pt x="1136536" y="1754331"/>
                </a:cubicBezTo>
                <a:cubicBezTo>
                  <a:pt x="1138153" y="1794535"/>
                  <a:pt x="1123836" y="1802355"/>
                  <a:pt x="1086735" y="1802206"/>
                </a:cubicBezTo>
                <a:cubicBezTo>
                  <a:pt x="746146" y="1800859"/>
                  <a:pt x="405549" y="1801419"/>
                  <a:pt x="64952" y="1801288"/>
                </a:cubicBezTo>
                <a:cubicBezTo>
                  <a:pt x="50733" y="1801288"/>
                  <a:pt x="36516" y="1800072"/>
                  <a:pt x="27095" y="1799635"/>
                </a:cubicBezTo>
                <a:cubicBezTo>
                  <a:pt x="16859" y="1779795"/>
                  <a:pt x="8991" y="1764548"/>
                  <a:pt x="1123" y="1749302"/>
                </a:cubicBezTo>
                <a:cubicBezTo>
                  <a:pt x="623" y="1742549"/>
                  <a:pt x="124" y="1735805"/>
                  <a:pt x="3596" y="1724809"/>
                </a:cubicBezTo>
                <a:cubicBezTo>
                  <a:pt x="9063" y="1670592"/>
                  <a:pt x="10671" y="1620627"/>
                  <a:pt x="11564" y="1570644"/>
                </a:cubicBezTo>
                <a:cubicBezTo>
                  <a:pt x="11593" y="1568999"/>
                  <a:pt x="4360" y="1567215"/>
                  <a:pt x="512" y="1565500"/>
                </a:cubicBezTo>
                <a:cubicBezTo>
                  <a:pt x="5" y="1360959"/>
                  <a:pt x="-502" y="1156417"/>
                  <a:pt x="1522" y="946610"/>
                </a:cubicBezTo>
                <a:cubicBezTo>
                  <a:pt x="2818" y="936611"/>
                  <a:pt x="1582" y="931870"/>
                  <a:pt x="346" y="927129"/>
                </a:cubicBezTo>
                <a:cubicBezTo>
                  <a:pt x="-106" y="920306"/>
                  <a:pt x="-560" y="913474"/>
                  <a:pt x="2087" y="900642"/>
                </a:cubicBezTo>
                <a:cubicBezTo>
                  <a:pt x="6155" y="878747"/>
                  <a:pt x="7952" y="862870"/>
                  <a:pt x="7968" y="846985"/>
                </a:cubicBezTo>
                <a:cubicBezTo>
                  <a:pt x="8245" y="570408"/>
                  <a:pt x="8302" y="293831"/>
                  <a:pt x="12469" y="17114"/>
                </a:cubicBezTo>
                <a:cubicBezTo>
                  <a:pt x="69386" y="16957"/>
                  <a:pt x="122277" y="17875"/>
                  <a:pt x="175075" y="16152"/>
                </a:cubicBezTo>
                <a:cubicBezTo>
                  <a:pt x="186525" y="15776"/>
                  <a:pt x="197660" y="5918"/>
                  <a:pt x="208943" y="424"/>
                </a:cubicBezTo>
                <a:cubicBezTo>
                  <a:pt x="212902" y="22"/>
                  <a:pt x="216861" y="-372"/>
                  <a:pt x="224046" y="2296"/>
                </a:cubicBezTo>
                <a:cubicBezTo>
                  <a:pt x="230094" y="7965"/>
                  <a:pt x="232917" y="10571"/>
                  <a:pt x="235731" y="13178"/>
                </a:cubicBezTo>
                <a:cubicBezTo>
                  <a:pt x="238458" y="8883"/>
                  <a:pt x="241193" y="4588"/>
                  <a:pt x="243929" y="293"/>
                </a:cubicBezTo>
                <a:close/>
              </a:path>
            </a:pathLst>
          </a:custGeom>
          <a:solidFill>
            <a:srgbClr val="5D9796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27DB190-33B0-41EC-3709-6288062337E7}"/>
              </a:ext>
            </a:extLst>
          </p:cNvPr>
          <p:cNvSpPr/>
          <p:nvPr/>
        </p:nvSpPr>
        <p:spPr>
          <a:xfrm>
            <a:off x="5523696" y="2781255"/>
            <a:ext cx="1114418" cy="962574"/>
          </a:xfrm>
          <a:custGeom>
            <a:avLst/>
            <a:gdLst>
              <a:gd name="connsiteX0" fmla="*/ 537509 w 1114418"/>
              <a:gd name="connsiteY0" fmla="*/ 735787 h 962574"/>
              <a:gd name="connsiteX1" fmla="*/ 293856 w 1114418"/>
              <a:gd name="connsiteY1" fmla="*/ 411712 h 962574"/>
              <a:gd name="connsiteX2" fmla="*/ 286095 w 1114418"/>
              <a:gd name="connsiteY2" fmla="*/ 403498 h 962574"/>
              <a:gd name="connsiteX3" fmla="*/ 0 w 1114418"/>
              <a:gd name="connsiteY3" fmla="*/ 6591 h 962574"/>
              <a:gd name="connsiteX4" fmla="*/ 38412 w 1114418"/>
              <a:gd name="connsiteY4" fmla="*/ 1640 h 962574"/>
              <a:gd name="connsiteX5" fmla="*/ 335249 w 1114418"/>
              <a:gd name="connsiteY5" fmla="*/ 827 h 962574"/>
              <a:gd name="connsiteX6" fmla="*/ 389891 w 1114418"/>
              <a:gd name="connsiteY6" fmla="*/ 25888 h 962574"/>
              <a:gd name="connsiteX7" fmla="*/ 961224 w 1114418"/>
              <a:gd name="connsiteY7" fmla="*/ 758968 h 962574"/>
              <a:gd name="connsiteX8" fmla="*/ 1114419 w 1114418"/>
              <a:gd name="connsiteY8" fmla="*/ 955514 h 962574"/>
              <a:gd name="connsiteX9" fmla="*/ 1067188 w 1114418"/>
              <a:gd name="connsiteY9" fmla="*/ 960789 h 962574"/>
              <a:gd name="connsiteX10" fmla="*/ 752872 w 1114418"/>
              <a:gd name="connsiteY10" fmla="*/ 962547 h 962574"/>
              <a:gd name="connsiteX11" fmla="*/ 683458 w 1114418"/>
              <a:gd name="connsiteY11" fmla="*/ 927155 h 962574"/>
              <a:gd name="connsiteX12" fmla="*/ 557174 w 1114418"/>
              <a:gd name="connsiteY12" fmla="*/ 759204 h 962574"/>
              <a:gd name="connsiteX13" fmla="*/ 537509 w 1114418"/>
              <a:gd name="connsiteY13" fmla="*/ 735787 h 96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418" h="962574">
                <a:moveTo>
                  <a:pt x="537509" y="735787"/>
                </a:moveTo>
                <a:cubicBezTo>
                  <a:pt x="457390" y="628762"/>
                  <a:pt x="377262" y="521737"/>
                  <a:pt x="293856" y="411712"/>
                </a:cubicBezTo>
                <a:cubicBezTo>
                  <a:pt x="289075" y="406971"/>
                  <a:pt x="287581" y="405239"/>
                  <a:pt x="286095" y="403498"/>
                </a:cubicBezTo>
                <a:cubicBezTo>
                  <a:pt x="191982" y="272933"/>
                  <a:pt x="97870" y="142378"/>
                  <a:pt x="0" y="6591"/>
                </a:cubicBezTo>
                <a:cubicBezTo>
                  <a:pt x="16851" y="4343"/>
                  <a:pt x="27618" y="1736"/>
                  <a:pt x="38412" y="1640"/>
                </a:cubicBezTo>
                <a:cubicBezTo>
                  <a:pt x="137357" y="739"/>
                  <a:pt x="236338" y="-1054"/>
                  <a:pt x="335249" y="827"/>
                </a:cubicBezTo>
                <a:cubicBezTo>
                  <a:pt x="353926" y="1185"/>
                  <a:pt x="378686" y="11630"/>
                  <a:pt x="389891" y="25888"/>
                </a:cubicBezTo>
                <a:cubicBezTo>
                  <a:pt x="581332" y="269461"/>
                  <a:pt x="771068" y="514380"/>
                  <a:pt x="961224" y="758968"/>
                </a:cubicBezTo>
                <a:cubicBezTo>
                  <a:pt x="1010107" y="821853"/>
                  <a:pt x="1059156" y="884625"/>
                  <a:pt x="1114419" y="955514"/>
                </a:cubicBezTo>
                <a:cubicBezTo>
                  <a:pt x="1093198" y="957972"/>
                  <a:pt x="1080202" y="960710"/>
                  <a:pt x="1067188" y="960789"/>
                </a:cubicBezTo>
                <a:cubicBezTo>
                  <a:pt x="962413" y="961401"/>
                  <a:pt x="857603" y="960264"/>
                  <a:pt x="752872" y="962547"/>
                </a:cubicBezTo>
                <a:cubicBezTo>
                  <a:pt x="721084" y="963238"/>
                  <a:pt x="701061" y="950983"/>
                  <a:pt x="683458" y="927155"/>
                </a:cubicBezTo>
                <a:cubicBezTo>
                  <a:pt x="642861" y="872195"/>
                  <a:pt x="601329" y="817926"/>
                  <a:pt x="557174" y="759204"/>
                </a:cubicBezTo>
                <a:cubicBezTo>
                  <a:pt x="548618" y="748620"/>
                  <a:pt x="543059" y="742199"/>
                  <a:pt x="537509" y="735787"/>
                </a:cubicBezTo>
                <a:close/>
              </a:path>
            </a:pathLst>
          </a:custGeom>
          <a:solidFill>
            <a:srgbClr val="E1C276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56EC6D07-9B35-E286-1740-C05B5F547A41}"/>
              </a:ext>
            </a:extLst>
          </p:cNvPr>
          <p:cNvSpPr/>
          <p:nvPr/>
        </p:nvSpPr>
        <p:spPr>
          <a:xfrm>
            <a:off x="6740955" y="3996341"/>
            <a:ext cx="598680" cy="594708"/>
          </a:xfrm>
          <a:custGeom>
            <a:avLst/>
            <a:gdLst>
              <a:gd name="connsiteX0" fmla="*/ 307083 w 598680"/>
              <a:gd name="connsiteY0" fmla="*/ 316 h 594708"/>
              <a:gd name="connsiteX1" fmla="*/ 595913 w 598680"/>
              <a:gd name="connsiteY1" fmla="*/ 247492 h 594708"/>
              <a:gd name="connsiteX2" fmla="*/ 383339 w 598680"/>
              <a:gd name="connsiteY2" fmla="*/ 583447 h 594708"/>
              <a:gd name="connsiteX3" fmla="*/ 26468 w 598680"/>
              <a:gd name="connsiteY3" fmla="*/ 419852 h 594708"/>
              <a:gd name="connsiteX4" fmla="*/ 307083 w 598680"/>
              <a:gd name="connsiteY4" fmla="*/ 316 h 594708"/>
              <a:gd name="connsiteX5" fmla="*/ 389108 w 598680"/>
              <a:gd name="connsiteY5" fmla="*/ 114015 h 594708"/>
              <a:gd name="connsiteX6" fmla="*/ 108965 w 598680"/>
              <a:gd name="connsiteY6" fmla="*/ 256634 h 594708"/>
              <a:gd name="connsiteX7" fmla="*/ 200516 w 598680"/>
              <a:gd name="connsiteY7" fmla="*/ 472241 h 594708"/>
              <a:gd name="connsiteX8" fmla="*/ 418430 w 598680"/>
              <a:gd name="connsiteY8" fmla="*/ 462225 h 594708"/>
              <a:gd name="connsiteX9" fmla="*/ 389108 w 598680"/>
              <a:gd name="connsiteY9" fmla="*/ 114015 h 5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8680" h="594708">
                <a:moveTo>
                  <a:pt x="307083" y="316"/>
                </a:moveTo>
                <a:cubicBezTo>
                  <a:pt x="455925" y="5206"/>
                  <a:pt x="579762" y="112694"/>
                  <a:pt x="595913" y="247492"/>
                </a:cubicBezTo>
                <a:cubicBezTo>
                  <a:pt x="615334" y="409504"/>
                  <a:pt x="531263" y="542369"/>
                  <a:pt x="383339" y="583447"/>
                </a:cubicBezTo>
                <a:cubicBezTo>
                  <a:pt x="239628" y="623344"/>
                  <a:pt x="82395" y="554528"/>
                  <a:pt x="26468" y="419852"/>
                </a:cubicBezTo>
                <a:cubicBezTo>
                  <a:pt x="-64096" y="201743"/>
                  <a:pt x="89632" y="-9289"/>
                  <a:pt x="307083" y="316"/>
                </a:cubicBezTo>
                <a:moveTo>
                  <a:pt x="389108" y="114015"/>
                </a:moveTo>
                <a:cubicBezTo>
                  <a:pt x="261749" y="58145"/>
                  <a:pt x="132737" y="123830"/>
                  <a:pt x="108965" y="256634"/>
                </a:cubicBezTo>
                <a:cubicBezTo>
                  <a:pt x="93416" y="343513"/>
                  <a:pt x="129329" y="428083"/>
                  <a:pt x="200516" y="472241"/>
                </a:cubicBezTo>
                <a:cubicBezTo>
                  <a:pt x="265323" y="512444"/>
                  <a:pt x="357574" y="508210"/>
                  <a:pt x="418430" y="462225"/>
                </a:cubicBezTo>
                <a:cubicBezTo>
                  <a:pt x="531867" y="376508"/>
                  <a:pt x="519657" y="196399"/>
                  <a:pt x="389108" y="114015"/>
                </a:cubicBezTo>
                <a:close/>
              </a:path>
            </a:pathLst>
          </a:custGeom>
          <a:solidFill>
            <a:srgbClr val="5A9291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D5383775-63F5-BCFE-BAB4-BAF2FDD9590F}"/>
              </a:ext>
            </a:extLst>
          </p:cNvPr>
          <p:cNvSpPr/>
          <p:nvPr/>
        </p:nvSpPr>
        <p:spPr>
          <a:xfrm>
            <a:off x="4050422" y="3995811"/>
            <a:ext cx="598991" cy="596787"/>
          </a:xfrm>
          <a:custGeom>
            <a:avLst/>
            <a:gdLst>
              <a:gd name="connsiteX0" fmla="*/ 383545 w 598991"/>
              <a:gd name="connsiteY0" fmla="*/ 10004 h 596787"/>
              <a:gd name="connsiteX1" fmla="*/ 596644 w 598991"/>
              <a:gd name="connsiteY1" fmla="*/ 257224 h 596787"/>
              <a:gd name="connsiteX2" fmla="*/ 463927 w 598991"/>
              <a:gd name="connsiteY2" fmla="*/ 548155 h 596787"/>
              <a:gd name="connsiteX3" fmla="*/ 144742 w 598991"/>
              <a:gd name="connsiteY3" fmla="*/ 552171 h 596787"/>
              <a:gd name="connsiteX4" fmla="*/ 821 w 598991"/>
              <a:gd name="connsiteY4" fmla="*/ 268228 h 596787"/>
              <a:gd name="connsiteX5" fmla="*/ 383545 w 598991"/>
              <a:gd name="connsiteY5" fmla="*/ 10004 h 596787"/>
              <a:gd name="connsiteX6" fmla="*/ 443563 w 598991"/>
              <a:gd name="connsiteY6" fmla="*/ 440614 h 596787"/>
              <a:gd name="connsiteX7" fmla="*/ 443318 w 598991"/>
              <a:gd name="connsiteY7" fmla="*/ 153383 h 596787"/>
              <a:gd name="connsiteX8" fmla="*/ 167545 w 598991"/>
              <a:gd name="connsiteY8" fmla="*/ 145467 h 596787"/>
              <a:gd name="connsiteX9" fmla="*/ 161130 w 598991"/>
              <a:gd name="connsiteY9" fmla="*/ 440990 h 596787"/>
              <a:gd name="connsiteX10" fmla="*/ 443563 w 598991"/>
              <a:gd name="connsiteY10" fmla="*/ 440614 h 5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991" h="596787">
                <a:moveTo>
                  <a:pt x="383545" y="10004"/>
                </a:moveTo>
                <a:cubicBezTo>
                  <a:pt x="507225" y="50093"/>
                  <a:pt x="583472" y="128812"/>
                  <a:pt x="596644" y="257224"/>
                </a:cubicBezTo>
                <a:cubicBezTo>
                  <a:pt x="609089" y="378551"/>
                  <a:pt x="573098" y="482366"/>
                  <a:pt x="463927" y="548155"/>
                </a:cubicBezTo>
                <a:cubicBezTo>
                  <a:pt x="359563" y="611049"/>
                  <a:pt x="249954" y="613525"/>
                  <a:pt x="144742" y="552171"/>
                </a:cubicBezTo>
                <a:cubicBezTo>
                  <a:pt x="37774" y="489784"/>
                  <a:pt x="-6748" y="389547"/>
                  <a:pt x="821" y="268228"/>
                </a:cubicBezTo>
                <a:cubicBezTo>
                  <a:pt x="12200" y="85966"/>
                  <a:pt x="194149" y="-36813"/>
                  <a:pt x="383545" y="10004"/>
                </a:cubicBezTo>
                <a:moveTo>
                  <a:pt x="443563" y="440614"/>
                </a:moveTo>
                <a:cubicBezTo>
                  <a:pt x="515834" y="350559"/>
                  <a:pt x="515737" y="231052"/>
                  <a:pt x="443318" y="153383"/>
                </a:cubicBezTo>
                <a:cubicBezTo>
                  <a:pt x="372122" y="77018"/>
                  <a:pt x="245803" y="73388"/>
                  <a:pt x="167545" y="145467"/>
                </a:cubicBezTo>
                <a:cubicBezTo>
                  <a:pt x="86464" y="220135"/>
                  <a:pt x="83466" y="358266"/>
                  <a:pt x="161130" y="440990"/>
                </a:cubicBezTo>
                <a:cubicBezTo>
                  <a:pt x="235053" y="519726"/>
                  <a:pt x="356206" y="521572"/>
                  <a:pt x="443563" y="440614"/>
                </a:cubicBezTo>
                <a:close/>
              </a:path>
            </a:pathLst>
          </a:custGeom>
          <a:solidFill>
            <a:srgbClr val="5A9291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0CCE52E-AAA3-DCCF-8B93-FBD3A2F51E7C}"/>
              </a:ext>
            </a:extLst>
          </p:cNvPr>
          <p:cNvSpPr/>
          <p:nvPr/>
        </p:nvSpPr>
        <p:spPr>
          <a:xfrm>
            <a:off x="7493838" y="4006372"/>
            <a:ext cx="473642" cy="561067"/>
          </a:xfrm>
          <a:custGeom>
            <a:avLst/>
            <a:gdLst>
              <a:gd name="connsiteX0" fmla="*/ 365655 w 473642"/>
              <a:gd name="connsiteY0" fmla="*/ 525672 h 561067"/>
              <a:gd name="connsiteX1" fmla="*/ 359152 w 473642"/>
              <a:gd name="connsiteY1" fmla="*/ 515526 h 561067"/>
              <a:gd name="connsiteX2" fmla="*/ 318826 w 473642"/>
              <a:gd name="connsiteY2" fmla="*/ 465639 h 561067"/>
              <a:gd name="connsiteX3" fmla="*/ 313477 w 473642"/>
              <a:gd name="connsiteY3" fmla="*/ 457722 h 561067"/>
              <a:gd name="connsiteX4" fmla="*/ 304309 w 473642"/>
              <a:gd name="connsiteY4" fmla="*/ 447593 h 561067"/>
              <a:gd name="connsiteX5" fmla="*/ 304580 w 473642"/>
              <a:gd name="connsiteY5" fmla="*/ 445170 h 561067"/>
              <a:gd name="connsiteX6" fmla="*/ 296321 w 473642"/>
              <a:gd name="connsiteY6" fmla="*/ 437883 h 561067"/>
              <a:gd name="connsiteX7" fmla="*/ 289398 w 473642"/>
              <a:gd name="connsiteY7" fmla="*/ 427928 h 561067"/>
              <a:gd name="connsiteX8" fmla="*/ 277215 w 473642"/>
              <a:gd name="connsiteY8" fmla="*/ 413758 h 561067"/>
              <a:gd name="connsiteX9" fmla="*/ 277687 w 473642"/>
              <a:gd name="connsiteY9" fmla="*/ 409839 h 561067"/>
              <a:gd name="connsiteX10" fmla="*/ 250759 w 473642"/>
              <a:gd name="connsiteY10" fmla="*/ 379441 h 561067"/>
              <a:gd name="connsiteX11" fmla="*/ 251571 w 473642"/>
              <a:gd name="connsiteY11" fmla="*/ 376397 h 561067"/>
              <a:gd name="connsiteX12" fmla="*/ 242779 w 473642"/>
              <a:gd name="connsiteY12" fmla="*/ 369548 h 561067"/>
              <a:gd name="connsiteX13" fmla="*/ 243417 w 473642"/>
              <a:gd name="connsiteY13" fmla="*/ 366626 h 561067"/>
              <a:gd name="connsiteX14" fmla="*/ 226802 w 473642"/>
              <a:gd name="connsiteY14" fmla="*/ 350566 h 561067"/>
              <a:gd name="connsiteX15" fmla="*/ 227266 w 473642"/>
              <a:gd name="connsiteY15" fmla="*/ 347531 h 561067"/>
              <a:gd name="connsiteX16" fmla="*/ 215869 w 473642"/>
              <a:gd name="connsiteY16" fmla="*/ 335197 h 561067"/>
              <a:gd name="connsiteX17" fmla="*/ 216376 w 473642"/>
              <a:gd name="connsiteY17" fmla="*/ 331969 h 561067"/>
              <a:gd name="connsiteX18" fmla="*/ 207723 w 473642"/>
              <a:gd name="connsiteY18" fmla="*/ 326038 h 561067"/>
              <a:gd name="connsiteX19" fmla="*/ 207907 w 473642"/>
              <a:gd name="connsiteY19" fmla="*/ 322259 h 561067"/>
              <a:gd name="connsiteX20" fmla="*/ 192113 w 473642"/>
              <a:gd name="connsiteY20" fmla="*/ 306610 h 561067"/>
              <a:gd name="connsiteX21" fmla="*/ 192411 w 473642"/>
              <a:gd name="connsiteY21" fmla="*/ 303715 h 561067"/>
              <a:gd name="connsiteX22" fmla="*/ 180699 w 473642"/>
              <a:gd name="connsiteY22" fmla="*/ 292002 h 561067"/>
              <a:gd name="connsiteX23" fmla="*/ 181040 w 473642"/>
              <a:gd name="connsiteY23" fmla="*/ 288407 h 561067"/>
              <a:gd name="connsiteX24" fmla="*/ 156961 w 473642"/>
              <a:gd name="connsiteY24" fmla="*/ 263056 h 561067"/>
              <a:gd name="connsiteX25" fmla="*/ 157302 w 473642"/>
              <a:gd name="connsiteY25" fmla="*/ 260039 h 561067"/>
              <a:gd name="connsiteX26" fmla="*/ 145722 w 473642"/>
              <a:gd name="connsiteY26" fmla="*/ 247967 h 561067"/>
              <a:gd name="connsiteX27" fmla="*/ 146500 w 473642"/>
              <a:gd name="connsiteY27" fmla="*/ 244013 h 561067"/>
              <a:gd name="connsiteX28" fmla="*/ 130130 w 473642"/>
              <a:gd name="connsiteY28" fmla="*/ 228679 h 561067"/>
              <a:gd name="connsiteX29" fmla="*/ 130680 w 473642"/>
              <a:gd name="connsiteY29" fmla="*/ 225197 h 561067"/>
              <a:gd name="connsiteX30" fmla="*/ 114607 w 473642"/>
              <a:gd name="connsiteY30" fmla="*/ 209837 h 561067"/>
              <a:gd name="connsiteX31" fmla="*/ 112116 w 473642"/>
              <a:gd name="connsiteY31" fmla="*/ 204212 h 561067"/>
              <a:gd name="connsiteX32" fmla="*/ 102424 w 473642"/>
              <a:gd name="connsiteY32" fmla="*/ 193619 h 561067"/>
              <a:gd name="connsiteX33" fmla="*/ 85250 w 473642"/>
              <a:gd name="connsiteY33" fmla="*/ 193584 h 561067"/>
              <a:gd name="connsiteX34" fmla="*/ 79691 w 473642"/>
              <a:gd name="connsiteY34" fmla="*/ 516129 h 561067"/>
              <a:gd name="connsiteX35" fmla="*/ 40413 w 473642"/>
              <a:gd name="connsiteY35" fmla="*/ 561065 h 561067"/>
              <a:gd name="connsiteX36" fmla="*/ 9 w 473642"/>
              <a:gd name="connsiteY36" fmla="*/ 517258 h 561067"/>
              <a:gd name="connsiteX37" fmla="*/ 813 w 473642"/>
              <a:gd name="connsiteY37" fmla="*/ 77086 h 561067"/>
              <a:gd name="connsiteX38" fmla="*/ 71440 w 473642"/>
              <a:gd name="connsiteY38" fmla="*/ 9101 h 561067"/>
              <a:gd name="connsiteX39" fmla="*/ 115586 w 473642"/>
              <a:gd name="connsiteY39" fmla="*/ 65364 h 561067"/>
              <a:gd name="connsiteX40" fmla="*/ 125401 w 473642"/>
              <a:gd name="connsiteY40" fmla="*/ 76648 h 561067"/>
              <a:gd name="connsiteX41" fmla="*/ 124597 w 473642"/>
              <a:gd name="connsiteY41" fmla="*/ 79238 h 561067"/>
              <a:gd name="connsiteX42" fmla="*/ 133835 w 473642"/>
              <a:gd name="connsiteY42" fmla="*/ 85684 h 561067"/>
              <a:gd name="connsiteX43" fmla="*/ 132664 w 473642"/>
              <a:gd name="connsiteY43" fmla="*/ 88414 h 561067"/>
              <a:gd name="connsiteX44" fmla="*/ 149305 w 473642"/>
              <a:gd name="connsiteY44" fmla="*/ 104833 h 561067"/>
              <a:gd name="connsiteX45" fmla="*/ 149445 w 473642"/>
              <a:gd name="connsiteY45" fmla="*/ 107553 h 561067"/>
              <a:gd name="connsiteX46" fmla="*/ 161008 w 473642"/>
              <a:gd name="connsiteY46" fmla="*/ 119659 h 561067"/>
              <a:gd name="connsiteX47" fmla="*/ 160562 w 473642"/>
              <a:gd name="connsiteY47" fmla="*/ 123587 h 561067"/>
              <a:gd name="connsiteX48" fmla="*/ 176495 w 473642"/>
              <a:gd name="connsiteY48" fmla="*/ 139079 h 561067"/>
              <a:gd name="connsiteX49" fmla="*/ 175997 w 473642"/>
              <a:gd name="connsiteY49" fmla="*/ 142184 h 561067"/>
              <a:gd name="connsiteX50" fmla="*/ 187875 w 473642"/>
              <a:gd name="connsiteY50" fmla="*/ 152121 h 561067"/>
              <a:gd name="connsiteX51" fmla="*/ 188530 w 473642"/>
              <a:gd name="connsiteY51" fmla="*/ 156145 h 561067"/>
              <a:gd name="connsiteX52" fmla="*/ 195933 w 473642"/>
              <a:gd name="connsiteY52" fmla="*/ 162793 h 561067"/>
              <a:gd name="connsiteX53" fmla="*/ 195566 w 473642"/>
              <a:gd name="connsiteY53" fmla="*/ 166423 h 561067"/>
              <a:gd name="connsiteX54" fmla="*/ 211874 w 473642"/>
              <a:gd name="connsiteY54" fmla="*/ 182317 h 561067"/>
              <a:gd name="connsiteX55" fmla="*/ 211342 w 473642"/>
              <a:gd name="connsiteY55" fmla="*/ 185860 h 561067"/>
              <a:gd name="connsiteX56" fmla="*/ 227738 w 473642"/>
              <a:gd name="connsiteY56" fmla="*/ 201168 h 561067"/>
              <a:gd name="connsiteX57" fmla="*/ 229512 w 473642"/>
              <a:gd name="connsiteY57" fmla="*/ 207178 h 561067"/>
              <a:gd name="connsiteX58" fmla="*/ 246957 w 473642"/>
              <a:gd name="connsiteY58" fmla="*/ 226597 h 561067"/>
              <a:gd name="connsiteX59" fmla="*/ 263720 w 473642"/>
              <a:gd name="connsiteY59" fmla="*/ 250259 h 561067"/>
              <a:gd name="connsiteX60" fmla="*/ 289949 w 473642"/>
              <a:gd name="connsiteY60" fmla="*/ 279196 h 561067"/>
              <a:gd name="connsiteX61" fmla="*/ 289617 w 473642"/>
              <a:gd name="connsiteY61" fmla="*/ 282432 h 561067"/>
              <a:gd name="connsiteX62" fmla="*/ 302701 w 473642"/>
              <a:gd name="connsiteY62" fmla="*/ 295509 h 561067"/>
              <a:gd name="connsiteX63" fmla="*/ 307709 w 473642"/>
              <a:gd name="connsiteY63" fmla="*/ 303925 h 561067"/>
              <a:gd name="connsiteX64" fmla="*/ 325084 w 473642"/>
              <a:gd name="connsiteY64" fmla="*/ 323108 h 561067"/>
              <a:gd name="connsiteX65" fmla="*/ 333981 w 473642"/>
              <a:gd name="connsiteY65" fmla="*/ 337436 h 561067"/>
              <a:gd name="connsiteX66" fmla="*/ 370759 w 473642"/>
              <a:gd name="connsiteY66" fmla="*/ 381812 h 561067"/>
              <a:gd name="connsiteX67" fmla="*/ 369326 w 473642"/>
              <a:gd name="connsiteY67" fmla="*/ 384987 h 561067"/>
              <a:gd name="connsiteX68" fmla="*/ 383913 w 473642"/>
              <a:gd name="connsiteY68" fmla="*/ 391320 h 561067"/>
              <a:gd name="connsiteX69" fmla="*/ 387924 w 473642"/>
              <a:gd name="connsiteY69" fmla="*/ 378908 h 561067"/>
              <a:gd name="connsiteX70" fmla="*/ 387566 w 473642"/>
              <a:gd name="connsiteY70" fmla="*/ 367492 h 561067"/>
              <a:gd name="connsiteX71" fmla="*/ 388816 w 473642"/>
              <a:gd name="connsiteY71" fmla="*/ 12696 h 561067"/>
              <a:gd name="connsiteX72" fmla="*/ 402581 w 473642"/>
              <a:gd name="connsiteY72" fmla="*/ 143 h 561067"/>
              <a:gd name="connsiteX73" fmla="*/ 428085 w 473642"/>
              <a:gd name="connsiteY73" fmla="*/ 2068 h 561067"/>
              <a:gd name="connsiteX74" fmla="*/ 473629 w 473642"/>
              <a:gd name="connsiteY74" fmla="*/ 51228 h 561067"/>
              <a:gd name="connsiteX75" fmla="*/ 472754 w 473642"/>
              <a:gd name="connsiteY75" fmla="*/ 478673 h 561067"/>
              <a:gd name="connsiteX76" fmla="*/ 392845 w 473642"/>
              <a:gd name="connsiteY76" fmla="*/ 560243 h 561067"/>
              <a:gd name="connsiteX77" fmla="*/ 383510 w 473642"/>
              <a:gd name="connsiteY77" fmla="*/ 546246 h 561067"/>
              <a:gd name="connsiteX78" fmla="*/ 374570 w 473642"/>
              <a:gd name="connsiteY78" fmla="*/ 534709 h 561067"/>
              <a:gd name="connsiteX79" fmla="*/ 374456 w 473642"/>
              <a:gd name="connsiteY79" fmla="*/ 532662 h 561067"/>
              <a:gd name="connsiteX80" fmla="*/ 365655 w 473642"/>
              <a:gd name="connsiteY80" fmla="*/ 525672 h 5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73642" h="561067">
                <a:moveTo>
                  <a:pt x="365655" y="525672"/>
                </a:moveTo>
                <a:cubicBezTo>
                  <a:pt x="363138" y="524631"/>
                  <a:pt x="361154" y="522969"/>
                  <a:pt x="359152" y="515526"/>
                </a:cubicBezTo>
                <a:cubicBezTo>
                  <a:pt x="345352" y="495467"/>
                  <a:pt x="332093" y="480553"/>
                  <a:pt x="318826" y="465639"/>
                </a:cubicBezTo>
                <a:cubicBezTo>
                  <a:pt x="316816" y="464956"/>
                  <a:pt x="315339" y="463679"/>
                  <a:pt x="313477" y="457722"/>
                </a:cubicBezTo>
                <a:cubicBezTo>
                  <a:pt x="309824" y="451634"/>
                  <a:pt x="307062" y="449613"/>
                  <a:pt x="304309" y="447593"/>
                </a:cubicBezTo>
                <a:cubicBezTo>
                  <a:pt x="304309" y="447593"/>
                  <a:pt x="305375" y="446972"/>
                  <a:pt x="304580" y="445170"/>
                </a:cubicBezTo>
                <a:cubicBezTo>
                  <a:pt x="301293" y="441539"/>
                  <a:pt x="298811" y="439711"/>
                  <a:pt x="296321" y="437883"/>
                </a:cubicBezTo>
                <a:cubicBezTo>
                  <a:pt x="293803" y="436693"/>
                  <a:pt x="291837" y="434900"/>
                  <a:pt x="289398" y="427928"/>
                </a:cubicBezTo>
                <a:cubicBezTo>
                  <a:pt x="284661" y="420161"/>
                  <a:pt x="280938" y="416959"/>
                  <a:pt x="277215" y="413758"/>
                </a:cubicBezTo>
                <a:cubicBezTo>
                  <a:pt x="277215" y="413758"/>
                  <a:pt x="277162" y="412139"/>
                  <a:pt x="277687" y="409839"/>
                </a:cubicBezTo>
                <a:cubicBezTo>
                  <a:pt x="269051" y="398170"/>
                  <a:pt x="259910" y="388801"/>
                  <a:pt x="250759" y="379441"/>
                </a:cubicBezTo>
                <a:cubicBezTo>
                  <a:pt x="250759" y="379441"/>
                  <a:pt x="252559" y="378672"/>
                  <a:pt x="251571" y="376397"/>
                </a:cubicBezTo>
                <a:cubicBezTo>
                  <a:pt x="247980" y="372592"/>
                  <a:pt x="245384" y="371070"/>
                  <a:pt x="242779" y="369548"/>
                </a:cubicBezTo>
                <a:cubicBezTo>
                  <a:pt x="242779" y="369548"/>
                  <a:pt x="243391" y="369609"/>
                  <a:pt x="243417" y="366626"/>
                </a:cubicBezTo>
                <a:cubicBezTo>
                  <a:pt x="237902" y="359278"/>
                  <a:pt x="232352" y="354922"/>
                  <a:pt x="226802" y="350566"/>
                </a:cubicBezTo>
                <a:cubicBezTo>
                  <a:pt x="226802" y="350566"/>
                  <a:pt x="227580" y="349866"/>
                  <a:pt x="227266" y="347531"/>
                </a:cubicBezTo>
                <a:cubicBezTo>
                  <a:pt x="223254" y="341862"/>
                  <a:pt x="219557" y="338529"/>
                  <a:pt x="215869" y="335197"/>
                </a:cubicBezTo>
                <a:cubicBezTo>
                  <a:pt x="215869" y="335197"/>
                  <a:pt x="217014" y="333648"/>
                  <a:pt x="216376" y="331969"/>
                </a:cubicBezTo>
                <a:cubicBezTo>
                  <a:pt x="213064" y="328872"/>
                  <a:pt x="210397" y="327455"/>
                  <a:pt x="207723" y="326038"/>
                </a:cubicBezTo>
                <a:cubicBezTo>
                  <a:pt x="207723" y="326038"/>
                  <a:pt x="207382" y="324472"/>
                  <a:pt x="207907" y="322259"/>
                </a:cubicBezTo>
                <a:cubicBezTo>
                  <a:pt x="202986" y="315567"/>
                  <a:pt x="197550" y="311089"/>
                  <a:pt x="192113" y="306610"/>
                </a:cubicBezTo>
                <a:cubicBezTo>
                  <a:pt x="192113" y="306610"/>
                  <a:pt x="192769" y="306146"/>
                  <a:pt x="192411" y="303715"/>
                </a:cubicBezTo>
                <a:cubicBezTo>
                  <a:pt x="188268" y="298186"/>
                  <a:pt x="184484" y="295090"/>
                  <a:pt x="180699" y="292002"/>
                </a:cubicBezTo>
                <a:cubicBezTo>
                  <a:pt x="180699" y="292002"/>
                  <a:pt x="180341" y="291495"/>
                  <a:pt x="181040" y="288407"/>
                </a:cubicBezTo>
                <a:cubicBezTo>
                  <a:pt x="173480" y="277892"/>
                  <a:pt x="165221" y="270474"/>
                  <a:pt x="156961" y="263056"/>
                </a:cubicBezTo>
                <a:cubicBezTo>
                  <a:pt x="156961" y="263056"/>
                  <a:pt x="157695" y="262392"/>
                  <a:pt x="157302" y="260039"/>
                </a:cubicBezTo>
                <a:cubicBezTo>
                  <a:pt x="153177" y="254449"/>
                  <a:pt x="149454" y="251204"/>
                  <a:pt x="145722" y="247967"/>
                </a:cubicBezTo>
                <a:cubicBezTo>
                  <a:pt x="145722" y="247967"/>
                  <a:pt x="146167" y="246410"/>
                  <a:pt x="146500" y="244013"/>
                </a:cubicBezTo>
                <a:cubicBezTo>
                  <a:pt x="141273" y="237304"/>
                  <a:pt x="135697" y="232992"/>
                  <a:pt x="130130" y="228679"/>
                </a:cubicBezTo>
                <a:cubicBezTo>
                  <a:pt x="130130" y="228679"/>
                  <a:pt x="131065" y="227306"/>
                  <a:pt x="130680" y="225197"/>
                </a:cubicBezTo>
                <a:cubicBezTo>
                  <a:pt x="125069" y="218672"/>
                  <a:pt x="119834" y="214254"/>
                  <a:pt x="114607" y="209837"/>
                </a:cubicBezTo>
                <a:cubicBezTo>
                  <a:pt x="114607" y="209837"/>
                  <a:pt x="112833" y="208245"/>
                  <a:pt x="112116" y="204212"/>
                </a:cubicBezTo>
                <a:cubicBezTo>
                  <a:pt x="108411" y="197993"/>
                  <a:pt x="105413" y="195806"/>
                  <a:pt x="102424" y="193619"/>
                </a:cubicBezTo>
                <a:cubicBezTo>
                  <a:pt x="97800" y="192018"/>
                  <a:pt x="93177" y="190409"/>
                  <a:pt x="85250" y="193584"/>
                </a:cubicBezTo>
                <a:cubicBezTo>
                  <a:pt x="81011" y="304283"/>
                  <a:pt x="79271" y="410206"/>
                  <a:pt x="79691" y="516129"/>
                </a:cubicBezTo>
                <a:cubicBezTo>
                  <a:pt x="79805" y="545354"/>
                  <a:pt x="76344" y="561301"/>
                  <a:pt x="40413" y="561065"/>
                </a:cubicBezTo>
                <a:cubicBezTo>
                  <a:pt x="6092" y="560837"/>
                  <a:pt x="-271" y="548040"/>
                  <a:pt x="9" y="517258"/>
                </a:cubicBezTo>
                <a:cubicBezTo>
                  <a:pt x="1355" y="370545"/>
                  <a:pt x="166" y="223807"/>
                  <a:pt x="813" y="77086"/>
                </a:cubicBezTo>
                <a:cubicBezTo>
                  <a:pt x="1136" y="2304"/>
                  <a:pt x="-11502" y="8864"/>
                  <a:pt x="71440" y="9101"/>
                </a:cubicBezTo>
                <a:cubicBezTo>
                  <a:pt x="85722" y="26088"/>
                  <a:pt x="100003" y="43067"/>
                  <a:pt x="115586" y="65364"/>
                </a:cubicBezTo>
                <a:cubicBezTo>
                  <a:pt x="119729" y="72668"/>
                  <a:pt x="122561" y="74663"/>
                  <a:pt x="125401" y="76648"/>
                </a:cubicBezTo>
                <a:cubicBezTo>
                  <a:pt x="125401" y="76648"/>
                  <a:pt x="123242" y="77427"/>
                  <a:pt x="124597" y="79238"/>
                </a:cubicBezTo>
                <a:cubicBezTo>
                  <a:pt x="128583" y="82588"/>
                  <a:pt x="131213" y="84136"/>
                  <a:pt x="133835" y="85684"/>
                </a:cubicBezTo>
                <a:cubicBezTo>
                  <a:pt x="133835" y="85684"/>
                  <a:pt x="132070" y="85553"/>
                  <a:pt x="132664" y="88414"/>
                </a:cubicBezTo>
                <a:cubicBezTo>
                  <a:pt x="138607" y="95788"/>
                  <a:pt x="143956" y="100310"/>
                  <a:pt x="149305" y="104833"/>
                </a:cubicBezTo>
                <a:cubicBezTo>
                  <a:pt x="149305" y="104833"/>
                  <a:pt x="149139" y="104929"/>
                  <a:pt x="149445" y="107553"/>
                </a:cubicBezTo>
                <a:cubicBezTo>
                  <a:pt x="153509" y="113335"/>
                  <a:pt x="157259" y="116493"/>
                  <a:pt x="161008" y="119659"/>
                </a:cubicBezTo>
                <a:cubicBezTo>
                  <a:pt x="161008" y="119659"/>
                  <a:pt x="161069" y="121418"/>
                  <a:pt x="160562" y="123587"/>
                </a:cubicBezTo>
                <a:cubicBezTo>
                  <a:pt x="165535" y="130200"/>
                  <a:pt x="171015" y="134644"/>
                  <a:pt x="176495" y="139079"/>
                </a:cubicBezTo>
                <a:cubicBezTo>
                  <a:pt x="176495" y="139079"/>
                  <a:pt x="175665" y="139910"/>
                  <a:pt x="175997" y="142184"/>
                </a:cubicBezTo>
                <a:cubicBezTo>
                  <a:pt x="180175" y="147013"/>
                  <a:pt x="184029" y="149567"/>
                  <a:pt x="187875" y="152121"/>
                </a:cubicBezTo>
                <a:cubicBezTo>
                  <a:pt x="187875" y="152121"/>
                  <a:pt x="188897" y="153197"/>
                  <a:pt x="188530" y="156145"/>
                </a:cubicBezTo>
                <a:cubicBezTo>
                  <a:pt x="190750" y="160327"/>
                  <a:pt x="193337" y="161560"/>
                  <a:pt x="195933" y="162793"/>
                </a:cubicBezTo>
                <a:cubicBezTo>
                  <a:pt x="195933" y="162793"/>
                  <a:pt x="196055" y="163379"/>
                  <a:pt x="195566" y="166423"/>
                </a:cubicBezTo>
                <a:cubicBezTo>
                  <a:pt x="200670" y="173754"/>
                  <a:pt x="206272" y="178031"/>
                  <a:pt x="211874" y="182317"/>
                </a:cubicBezTo>
                <a:cubicBezTo>
                  <a:pt x="211874" y="182317"/>
                  <a:pt x="210896" y="183752"/>
                  <a:pt x="211342" y="185860"/>
                </a:cubicBezTo>
                <a:cubicBezTo>
                  <a:pt x="217101" y="192368"/>
                  <a:pt x="222415" y="196768"/>
                  <a:pt x="227738" y="201168"/>
                </a:cubicBezTo>
                <a:cubicBezTo>
                  <a:pt x="227738" y="201168"/>
                  <a:pt x="229538" y="202699"/>
                  <a:pt x="229512" y="207178"/>
                </a:cubicBezTo>
                <a:cubicBezTo>
                  <a:pt x="235307" y="216643"/>
                  <a:pt x="241128" y="221620"/>
                  <a:pt x="246957" y="226597"/>
                </a:cubicBezTo>
                <a:cubicBezTo>
                  <a:pt x="252376" y="232598"/>
                  <a:pt x="257795" y="238590"/>
                  <a:pt x="263720" y="250259"/>
                </a:cubicBezTo>
                <a:cubicBezTo>
                  <a:pt x="272801" y="263686"/>
                  <a:pt x="281375" y="271445"/>
                  <a:pt x="289949" y="279196"/>
                </a:cubicBezTo>
                <a:cubicBezTo>
                  <a:pt x="289949" y="279196"/>
                  <a:pt x="289198" y="279860"/>
                  <a:pt x="289617" y="282432"/>
                </a:cubicBezTo>
                <a:cubicBezTo>
                  <a:pt x="294258" y="288503"/>
                  <a:pt x="298479" y="292002"/>
                  <a:pt x="302701" y="295509"/>
                </a:cubicBezTo>
                <a:cubicBezTo>
                  <a:pt x="304772" y="296122"/>
                  <a:pt x="306319" y="297373"/>
                  <a:pt x="307709" y="303925"/>
                </a:cubicBezTo>
                <a:cubicBezTo>
                  <a:pt x="313757" y="313416"/>
                  <a:pt x="319420" y="318262"/>
                  <a:pt x="325084" y="323108"/>
                </a:cubicBezTo>
                <a:cubicBezTo>
                  <a:pt x="327924" y="326126"/>
                  <a:pt x="330773" y="329135"/>
                  <a:pt x="333981" y="337436"/>
                </a:cubicBezTo>
                <a:cubicBezTo>
                  <a:pt x="346488" y="355753"/>
                  <a:pt x="358619" y="368787"/>
                  <a:pt x="370759" y="381812"/>
                </a:cubicBezTo>
                <a:cubicBezTo>
                  <a:pt x="370759" y="381812"/>
                  <a:pt x="368119" y="383806"/>
                  <a:pt x="369326" y="384987"/>
                </a:cubicBezTo>
                <a:cubicBezTo>
                  <a:pt x="374998" y="387882"/>
                  <a:pt x="379455" y="389606"/>
                  <a:pt x="383913" y="391320"/>
                </a:cubicBezTo>
                <a:cubicBezTo>
                  <a:pt x="384586" y="388757"/>
                  <a:pt x="385268" y="386194"/>
                  <a:pt x="387924" y="378908"/>
                </a:cubicBezTo>
                <a:cubicBezTo>
                  <a:pt x="391237" y="371332"/>
                  <a:pt x="390459" y="369102"/>
                  <a:pt x="387566" y="367492"/>
                </a:cubicBezTo>
                <a:cubicBezTo>
                  <a:pt x="387068" y="250696"/>
                  <a:pt x="386578" y="133892"/>
                  <a:pt x="388816" y="12696"/>
                </a:cubicBezTo>
                <a:cubicBezTo>
                  <a:pt x="395231" y="5575"/>
                  <a:pt x="398911" y="2855"/>
                  <a:pt x="402581" y="143"/>
                </a:cubicBezTo>
                <a:cubicBezTo>
                  <a:pt x="409162" y="-93"/>
                  <a:pt x="415735" y="-338"/>
                  <a:pt x="428085" y="2068"/>
                </a:cubicBezTo>
                <a:cubicBezTo>
                  <a:pt x="463621" y="6126"/>
                  <a:pt x="474083" y="19379"/>
                  <a:pt x="473629" y="51228"/>
                </a:cubicBezTo>
                <a:cubicBezTo>
                  <a:pt x="471610" y="193680"/>
                  <a:pt x="472754" y="336185"/>
                  <a:pt x="472754" y="478673"/>
                </a:cubicBezTo>
                <a:cubicBezTo>
                  <a:pt x="472754" y="559814"/>
                  <a:pt x="472754" y="559814"/>
                  <a:pt x="392845" y="560243"/>
                </a:cubicBezTo>
                <a:cubicBezTo>
                  <a:pt x="390057" y="557155"/>
                  <a:pt x="387260" y="554066"/>
                  <a:pt x="383510" y="546246"/>
                </a:cubicBezTo>
                <a:cubicBezTo>
                  <a:pt x="379892" y="539249"/>
                  <a:pt x="377226" y="536974"/>
                  <a:pt x="374570" y="534709"/>
                </a:cubicBezTo>
                <a:cubicBezTo>
                  <a:pt x="374570" y="534709"/>
                  <a:pt x="375400" y="534516"/>
                  <a:pt x="374456" y="532662"/>
                </a:cubicBezTo>
                <a:cubicBezTo>
                  <a:pt x="370890" y="529093"/>
                  <a:pt x="368277" y="527378"/>
                  <a:pt x="365655" y="525672"/>
                </a:cubicBezTo>
                <a:close/>
              </a:path>
            </a:pathLst>
          </a:custGeom>
          <a:solidFill>
            <a:srgbClr val="5A9492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E07D2A1-F437-B285-D93F-0B853B4F1298}"/>
              </a:ext>
            </a:extLst>
          </p:cNvPr>
          <p:cNvSpPr/>
          <p:nvPr/>
        </p:nvSpPr>
        <p:spPr>
          <a:xfrm>
            <a:off x="8108426" y="3995613"/>
            <a:ext cx="431338" cy="594495"/>
          </a:xfrm>
          <a:custGeom>
            <a:avLst/>
            <a:gdLst>
              <a:gd name="connsiteX0" fmla="*/ 392985 w 431338"/>
              <a:gd name="connsiteY0" fmla="*/ 99417 h 594495"/>
              <a:gd name="connsiteX1" fmla="*/ 371275 w 431338"/>
              <a:gd name="connsiteY1" fmla="*/ 132579 h 594495"/>
              <a:gd name="connsiteX2" fmla="*/ 214130 w 431338"/>
              <a:gd name="connsiteY2" fmla="*/ 99076 h 594495"/>
              <a:gd name="connsiteX3" fmla="*/ 156883 w 431338"/>
              <a:gd name="connsiteY3" fmla="*/ 114830 h 594495"/>
              <a:gd name="connsiteX4" fmla="*/ 157093 w 431338"/>
              <a:gd name="connsiteY4" fmla="*/ 219056 h 594495"/>
              <a:gd name="connsiteX5" fmla="*/ 317262 w 431338"/>
              <a:gd name="connsiteY5" fmla="*/ 272853 h 594495"/>
              <a:gd name="connsiteX6" fmla="*/ 417632 w 431338"/>
              <a:gd name="connsiteY6" fmla="*/ 484270 h 594495"/>
              <a:gd name="connsiteX7" fmla="*/ 280527 w 431338"/>
              <a:gd name="connsiteY7" fmla="*/ 587280 h 594495"/>
              <a:gd name="connsiteX8" fmla="*/ 0 w 431338"/>
              <a:gd name="connsiteY8" fmla="*/ 502211 h 594495"/>
              <a:gd name="connsiteX9" fmla="*/ 47694 w 431338"/>
              <a:gd name="connsiteY9" fmla="*/ 438705 h 594495"/>
              <a:gd name="connsiteX10" fmla="*/ 198616 w 431338"/>
              <a:gd name="connsiteY10" fmla="*/ 495755 h 594495"/>
              <a:gd name="connsiteX11" fmla="*/ 297535 w 431338"/>
              <a:gd name="connsiteY11" fmla="*/ 476773 h 594495"/>
              <a:gd name="connsiteX12" fmla="*/ 293567 w 431338"/>
              <a:gd name="connsiteY12" fmla="*/ 371690 h 594495"/>
              <a:gd name="connsiteX13" fmla="*/ 232912 w 431338"/>
              <a:gd name="connsiteY13" fmla="*/ 348693 h 594495"/>
              <a:gd name="connsiteX14" fmla="*/ 116591 w 431338"/>
              <a:gd name="connsiteY14" fmla="*/ 312759 h 594495"/>
              <a:gd name="connsiteX15" fmla="*/ 19971 w 431338"/>
              <a:gd name="connsiteY15" fmla="*/ 170700 h 594495"/>
              <a:gd name="connsiteX16" fmla="*/ 113935 w 431338"/>
              <a:gd name="connsiteY16" fmla="*/ 25484 h 594495"/>
              <a:gd name="connsiteX17" fmla="*/ 411085 w 431338"/>
              <a:gd name="connsiteY17" fmla="*/ 62975 h 594495"/>
              <a:gd name="connsiteX18" fmla="*/ 392985 w 431338"/>
              <a:gd name="connsiteY18" fmla="*/ 99417 h 59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1338" h="594495">
                <a:moveTo>
                  <a:pt x="392985" y="99417"/>
                </a:moveTo>
                <a:cubicBezTo>
                  <a:pt x="383371" y="114314"/>
                  <a:pt x="375365" y="126403"/>
                  <a:pt x="371275" y="132579"/>
                </a:cubicBezTo>
                <a:cubicBezTo>
                  <a:pt x="316938" y="120533"/>
                  <a:pt x="265984" y="106774"/>
                  <a:pt x="214130" y="99076"/>
                </a:cubicBezTo>
                <a:cubicBezTo>
                  <a:pt x="196046" y="96391"/>
                  <a:pt x="173611" y="105007"/>
                  <a:pt x="156883" y="114830"/>
                </a:cubicBezTo>
                <a:cubicBezTo>
                  <a:pt x="112422" y="140932"/>
                  <a:pt x="110613" y="197030"/>
                  <a:pt x="157093" y="219056"/>
                </a:cubicBezTo>
                <a:cubicBezTo>
                  <a:pt x="207636" y="243007"/>
                  <a:pt x="263511" y="255804"/>
                  <a:pt x="317262" y="272853"/>
                </a:cubicBezTo>
                <a:cubicBezTo>
                  <a:pt x="412658" y="303093"/>
                  <a:pt x="455485" y="392378"/>
                  <a:pt x="417632" y="484270"/>
                </a:cubicBezTo>
                <a:cubicBezTo>
                  <a:pt x="392417" y="545476"/>
                  <a:pt x="340982" y="574255"/>
                  <a:pt x="280527" y="587280"/>
                </a:cubicBezTo>
                <a:cubicBezTo>
                  <a:pt x="174214" y="610190"/>
                  <a:pt x="83117" y="577666"/>
                  <a:pt x="0" y="502211"/>
                </a:cubicBezTo>
                <a:cubicBezTo>
                  <a:pt x="17637" y="478733"/>
                  <a:pt x="34584" y="456164"/>
                  <a:pt x="47694" y="438705"/>
                </a:cubicBezTo>
                <a:cubicBezTo>
                  <a:pt x="100414" y="459532"/>
                  <a:pt x="147942" y="485241"/>
                  <a:pt x="198616" y="495755"/>
                </a:cubicBezTo>
                <a:cubicBezTo>
                  <a:pt x="229407" y="502141"/>
                  <a:pt x="269454" y="492781"/>
                  <a:pt x="297535" y="476773"/>
                </a:cubicBezTo>
                <a:cubicBezTo>
                  <a:pt x="343491" y="450575"/>
                  <a:pt x="339435" y="398475"/>
                  <a:pt x="293567" y="371690"/>
                </a:cubicBezTo>
                <a:cubicBezTo>
                  <a:pt x="275144" y="360931"/>
                  <a:pt x="253530" y="355254"/>
                  <a:pt x="232912" y="348693"/>
                </a:cubicBezTo>
                <a:cubicBezTo>
                  <a:pt x="194229" y="336386"/>
                  <a:pt x="154051" y="327971"/>
                  <a:pt x="116591" y="312759"/>
                </a:cubicBezTo>
                <a:cubicBezTo>
                  <a:pt x="54144" y="287409"/>
                  <a:pt x="19691" y="239201"/>
                  <a:pt x="19971" y="170700"/>
                </a:cubicBezTo>
                <a:cubicBezTo>
                  <a:pt x="20251" y="103117"/>
                  <a:pt x="53226" y="53694"/>
                  <a:pt x="113935" y="25484"/>
                </a:cubicBezTo>
                <a:cubicBezTo>
                  <a:pt x="218159" y="-22951"/>
                  <a:pt x="314491" y="2154"/>
                  <a:pt x="411085" y="62975"/>
                </a:cubicBezTo>
                <a:cubicBezTo>
                  <a:pt x="405317" y="74732"/>
                  <a:pt x="399960" y="85675"/>
                  <a:pt x="392985" y="99417"/>
                </a:cubicBezTo>
                <a:close/>
              </a:path>
            </a:pathLst>
          </a:custGeom>
          <a:solidFill>
            <a:srgbClr val="5A9291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361ACDF-57BC-3BB8-40FF-EA31F3B2CD3A}"/>
              </a:ext>
            </a:extLst>
          </p:cNvPr>
          <p:cNvSpPr/>
          <p:nvPr/>
        </p:nvSpPr>
        <p:spPr>
          <a:xfrm>
            <a:off x="3511825" y="3996400"/>
            <a:ext cx="430952" cy="593703"/>
          </a:xfrm>
          <a:custGeom>
            <a:avLst/>
            <a:gdLst>
              <a:gd name="connsiteX0" fmla="*/ 149029 w 430952"/>
              <a:gd name="connsiteY0" fmla="*/ 118251 h 593703"/>
              <a:gd name="connsiteX1" fmla="*/ 168030 w 430952"/>
              <a:gd name="connsiteY1" fmla="*/ 225845 h 593703"/>
              <a:gd name="connsiteX2" fmla="*/ 308980 w 430952"/>
              <a:gd name="connsiteY2" fmla="*/ 269766 h 593703"/>
              <a:gd name="connsiteX3" fmla="*/ 430597 w 430952"/>
              <a:gd name="connsiteY3" fmla="*/ 410810 h 593703"/>
              <a:gd name="connsiteX4" fmla="*/ 326093 w 430952"/>
              <a:gd name="connsiteY4" fmla="*/ 571343 h 593703"/>
              <a:gd name="connsiteX5" fmla="*/ 0 w 430952"/>
              <a:gd name="connsiteY5" fmla="*/ 499150 h 593703"/>
              <a:gd name="connsiteX6" fmla="*/ 52758 w 430952"/>
              <a:gd name="connsiteY6" fmla="*/ 430413 h 593703"/>
              <a:gd name="connsiteX7" fmla="*/ 128053 w 430952"/>
              <a:gd name="connsiteY7" fmla="*/ 476179 h 593703"/>
              <a:gd name="connsiteX8" fmla="*/ 241787 w 430952"/>
              <a:gd name="connsiteY8" fmla="*/ 496132 h 593703"/>
              <a:gd name="connsiteX9" fmla="*/ 328339 w 430952"/>
              <a:gd name="connsiteY9" fmla="*/ 426301 h 593703"/>
              <a:gd name="connsiteX10" fmla="*/ 253262 w 430952"/>
              <a:gd name="connsiteY10" fmla="*/ 352438 h 593703"/>
              <a:gd name="connsiteX11" fmla="*/ 119663 w 430952"/>
              <a:gd name="connsiteY11" fmla="*/ 314063 h 593703"/>
              <a:gd name="connsiteX12" fmla="*/ 21464 w 430952"/>
              <a:gd name="connsiteY12" fmla="*/ 178425 h 593703"/>
              <a:gd name="connsiteX13" fmla="*/ 114060 w 430952"/>
              <a:gd name="connsiteY13" fmla="*/ 24277 h 593703"/>
              <a:gd name="connsiteX14" fmla="*/ 410809 w 430952"/>
              <a:gd name="connsiteY14" fmla="*/ 67717 h 593703"/>
              <a:gd name="connsiteX15" fmla="*/ 366777 w 430952"/>
              <a:gd name="connsiteY15" fmla="*/ 140583 h 593703"/>
              <a:gd name="connsiteX16" fmla="*/ 149029 w 430952"/>
              <a:gd name="connsiteY16" fmla="*/ 118251 h 59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0952" h="593703">
                <a:moveTo>
                  <a:pt x="149029" y="118251"/>
                </a:moveTo>
                <a:cubicBezTo>
                  <a:pt x="112208" y="165584"/>
                  <a:pt x="117775" y="204361"/>
                  <a:pt x="168030" y="225845"/>
                </a:cubicBezTo>
                <a:cubicBezTo>
                  <a:pt x="213050" y="245098"/>
                  <a:pt x="261915" y="255254"/>
                  <a:pt x="308980" y="269766"/>
                </a:cubicBezTo>
                <a:cubicBezTo>
                  <a:pt x="386975" y="293821"/>
                  <a:pt x="425851" y="339080"/>
                  <a:pt x="430597" y="410810"/>
                </a:cubicBezTo>
                <a:cubicBezTo>
                  <a:pt x="435159" y="479836"/>
                  <a:pt x="395619" y="540578"/>
                  <a:pt x="326093" y="571343"/>
                </a:cubicBezTo>
                <a:cubicBezTo>
                  <a:pt x="219456" y="618535"/>
                  <a:pt x="83785" y="589424"/>
                  <a:pt x="0" y="499150"/>
                </a:cubicBezTo>
                <a:cubicBezTo>
                  <a:pt x="17006" y="476993"/>
                  <a:pt x="34414" y="454311"/>
                  <a:pt x="52758" y="430413"/>
                </a:cubicBezTo>
                <a:cubicBezTo>
                  <a:pt x="79144" y="446998"/>
                  <a:pt x="101658" y="467554"/>
                  <a:pt x="128053" y="476179"/>
                </a:cubicBezTo>
                <a:cubicBezTo>
                  <a:pt x="164438" y="488050"/>
                  <a:pt x="203890" y="496946"/>
                  <a:pt x="241787" y="496132"/>
                </a:cubicBezTo>
                <a:cubicBezTo>
                  <a:pt x="292715" y="495039"/>
                  <a:pt x="329536" y="462157"/>
                  <a:pt x="328339" y="426301"/>
                </a:cubicBezTo>
                <a:cubicBezTo>
                  <a:pt x="326783" y="379861"/>
                  <a:pt x="289586" y="364282"/>
                  <a:pt x="253262" y="352438"/>
                </a:cubicBezTo>
                <a:cubicBezTo>
                  <a:pt x="209221" y="338066"/>
                  <a:pt x="162602" y="330902"/>
                  <a:pt x="119663" y="314063"/>
                </a:cubicBezTo>
                <a:cubicBezTo>
                  <a:pt x="59855" y="290602"/>
                  <a:pt x="23836" y="247188"/>
                  <a:pt x="21464" y="178425"/>
                </a:cubicBezTo>
                <a:cubicBezTo>
                  <a:pt x="18952" y="105602"/>
                  <a:pt x="50564" y="55191"/>
                  <a:pt x="114060" y="24277"/>
                </a:cubicBezTo>
                <a:cubicBezTo>
                  <a:pt x="205306" y="-20142"/>
                  <a:pt x="326783" y="-2420"/>
                  <a:pt x="410809" y="67717"/>
                </a:cubicBezTo>
                <a:cubicBezTo>
                  <a:pt x="396476" y="91431"/>
                  <a:pt x="381810" y="115697"/>
                  <a:pt x="366777" y="140583"/>
                </a:cubicBezTo>
                <a:cubicBezTo>
                  <a:pt x="296822" y="107772"/>
                  <a:pt x="228572" y="72248"/>
                  <a:pt x="149029" y="118251"/>
                </a:cubicBezTo>
                <a:close/>
              </a:path>
            </a:pathLst>
          </a:custGeom>
          <a:solidFill>
            <a:srgbClr val="5A9291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F3216EC5-C359-FB64-BB8F-C56089052BC7}"/>
              </a:ext>
            </a:extLst>
          </p:cNvPr>
          <p:cNvSpPr/>
          <p:nvPr/>
        </p:nvSpPr>
        <p:spPr>
          <a:xfrm>
            <a:off x="5268619" y="4006780"/>
            <a:ext cx="471634" cy="567721"/>
          </a:xfrm>
          <a:custGeom>
            <a:avLst/>
            <a:gdLst>
              <a:gd name="connsiteX0" fmla="*/ 433897 w 471634"/>
              <a:gd name="connsiteY0" fmla="*/ 234 h 567721"/>
              <a:gd name="connsiteX1" fmla="*/ 450913 w 471634"/>
              <a:gd name="connsiteY1" fmla="*/ 2377 h 567721"/>
              <a:gd name="connsiteX2" fmla="*/ 468306 w 471634"/>
              <a:gd name="connsiteY2" fmla="*/ 31173 h 567721"/>
              <a:gd name="connsiteX3" fmla="*/ 435033 w 471634"/>
              <a:gd name="connsiteY3" fmla="*/ 494797 h 567721"/>
              <a:gd name="connsiteX4" fmla="*/ 408026 w 471634"/>
              <a:gd name="connsiteY4" fmla="*/ 523979 h 567721"/>
              <a:gd name="connsiteX5" fmla="*/ 391595 w 471634"/>
              <a:gd name="connsiteY5" fmla="*/ 535499 h 567721"/>
              <a:gd name="connsiteX6" fmla="*/ 389235 w 471634"/>
              <a:gd name="connsiteY6" fmla="*/ 534502 h 567721"/>
              <a:gd name="connsiteX7" fmla="*/ 346864 w 471634"/>
              <a:gd name="connsiteY7" fmla="*/ 560009 h 567721"/>
              <a:gd name="connsiteX8" fmla="*/ 343219 w 471634"/>
              <a:gd name="connsiteY8" fmla="*/ 559476 h 567721"/>
              <a:gd name="connsiteX9" fmla="*/ 262505 w 471634"/>
              <a:gd name="connsiteY9" fmla="*/ 567182 h 567721"/>
              <a:gd name="connsiteX10" fmla="*/ 101069 w 471634"/>
              <a:gd name="connsiteY10" fmla="*/ 542453 h 567721"/>
              <a:gd name="connsiteX11" fmla="*/ 100702 w 471634"/>
              <a:gd name="connsiteY11" fmla="*/ 540345 h 567721"/>
              <a:gd name="connsiteX12" fmla="*/ 91429 w 471634"/>
              <a:gd name="connsiteY12" fmla="*/ 534178 h 567721"/>
              <a:gd name="connsiteX13" fmla="*/ 91647 w 471634"/>
              <a:gd name="connsiteY13" fmla="*/ 532280 h 567721"/>
              <a:gd name="connsiteX14" fmla="*/ 82296 w 471634"/>
              <a:gd name="connsiteY14" fmla="*/ 525841 h 567721"/>
              <a:gd name="connsiteX15" fmla="*/ 82383 w 471634"/>
              <a:gd name="connsiteY15" fmla="*/ 523375 h 567721"/>
              <a:gd name="connsiteX16" fmla="*/ 65445 w 471634"/>
              <a:gd name="connsiteY16" fmla="*/ 516132 h 567721"/>
              <a:gd name="connsiteX17" fmla="*/ 57579 w 471634"/>
              <a:gd name="connsiteY17" fmla="*/ 508346 h 567721"/>
              <a:gd name="connsiteX18" fmla="*/ 49643 w 471634"/>
              <a:gd name="connsiteY18" fmla="*/ 498208 h 567721"/>
              <a:gd name="connsiteX19" fmla="*/ 47790 w 471634"/>
              <a:gd name="connsiteY19" fmla="*/ 492811 h 567721"/>
              <a:gd name="connsiteX20" fmla="*/ 39277 w 471634"/>
              <a:gd name="connsiteY20" fmla="*/ 481256 h 567721"/>
              <a:gd name="connsiteX21" fmla="*/ 39373 w 471634"/>
              <a:gd name="connsiteY21" fmla="*/ 479717 h 567721"/>
              <a:gd name="connsiteX22" fmla="*/ 30782 w 471634"/>
              <a:gd name="connsiteY22" fmla="*/ 472342 h 567721"/>
              <a:gd name="connsiteX23" fmla="*/ 31560 w 471634"/>
              <a:gd name="connsiteY23" fmla="*/ 469316 h 567721"/>
              <a:gd name="connsiteX24" fmla="*/ 11231 w 471634"/>
              <a:gd name="connsiteY24" fmla="*/ 428859 h 567721"/>
              <a:gd name="connsiteX25" fmla="*/ 0 w 471634"/>
              <a:gd name="connsiteY25" fmla="*/ 367084 h 567721"/>
              <a:gd name="connsiteX26" fmla="*/ 5008 w 471634"/>
              <a:gd name="connsiteY26" fmla="*/ 47653 h 567721"/>
              <a:gd name="connsiteX27" fmla="*/ 44565 w 471634"/>
              <a:gd name="connsiteY27" fmla="*/ 7485 h 567721"/>
              <a:gd name="connsiteX28" fmla="*/ 85136 w 471634"/>
              <a:gd name="connsiteY28" fmla="*/ 46656 h 567721"/>
              <a:gd name="connsiteX29" fmla="*/ 84988 w 471634"/>
              <a:gd name="connsiteY29" fmla="*/ 329907 h 567721"/>
              <a:gd name="connsiteX30" fmla="*/ 95712 w 471634"/>
              <a:gd name="connsiteY30" fmla="*/ 378727 h 567721"/>
              <a:gd name="connsiteX31" fmla="*/ 292755 w 471634"/>
              <a:gd name="connsiteY31" fmla="*/ 481046 h 567721"/>
              <a:gd name="connsiteX32" fmla="*/ 366975 w 471634"/>
              <a:gd name="connsiteY32" fmla="*/ 429593 h 567721"/>
              <a:gd name="connsiteX33" fmla="*/ 397879 w 471634"/>
              <a:gd name="connsiteY33" fmla="*/ 333564 h 567721"/>
              <a:gd name="connsiteX34" fmla="*/ 399129 w 471634"/>
              <a:gd name="connsiteY34" fmla="*/ 22846 h 567721"/>
              <a:gd name="connsiteX35" fmla="*/ 433897 w 471634"/>
              <a:gd name="connsiteY35" fmla="*/ 234 h 5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71634" h="567721">
                <a:moveTo>
                  <a:pt x="433897" y="234"/>
                </a:moveTo>
                <a:cubicBezTo>
                  <a:pt x="437891" y="-116"/>
                  <a:pt x="441885" y="-475"/>
                  <a:pt x="450913" y="2377"/>
                </a:cubicBezTo>
                <a:cubicBezTo>
                  <a:pt x="460274" y="14124"/>
                  <a:pt x="468883" y="22977"/>
                  <a:pt x="468306" y="31173"/>
                </a:cubicBezTo>
                <a:cubicBezTo>
                  <a:pt x="457434" y="185732"/>
                  <a:pt x="498852" y="344122"/>
                  <a:pt x="435033" y="494797"/>
                </a:cubicBezTo>
                <a:cubicBezTo>
                  <a:pt x="427796" y="504174"/>
                  <a:pt x="420551" y="513560"/>
                  <a:pt x="408026" y="523979"/>
                </a:cubicBezTo>
                <a:cubicBezTo>
                  <a:pt x="399033" y="528518"/>
                  <a:pt x="395310" y="532008"/>
                  <a:pt x="391595" y="535499"/>
                </a:cubicBezTo>
                <a:cubicBezTo>
                  <a:pt x="391595" y="535499"/>
                  <a:pt x="392137" y="534668"/>
                  <a:pt x="389235" y="534502"/>
                </a:cubicBezTo>
                <a:cubicBezTo>
                  <a:pt x="373180" y="542890"/>
                  <a:pt x="360026" y="551454"/>
                  <a:pt x="346864" y="560009"/>
                </a:cubicBezTo>
                <a:cubicBezTo>
                  <a:pt x="346864" y="560009"/>
                  <a:pt x="346820" y="559414"/>
                  <a:pt x="343219" y="559476"/>
                </a:cubicBezTo>
                <a:cubicBezTo>
                  <a:pt x="313888" y="562406"/>
                  <a:pt x="287694" y="569762"/>
                  <a:pt x="262505" y="567182"/>
                </a:cubicBezTo>
                <a:cubicBezTo>
                  <a:pt x="208414" y="561653"/>
                  <a:pt x="154846" y="551008"/>
                  <a:pt x="101069" y="542453"/>
                </a:cubicBezTo>
                <a:cubicBezTo>
                  <a:pt x="101069" y="542453"/>
                  <a:pt x="101707" y="542173"/>
                  <a:pt x="100702" y="540345"/>
                </a:cubicBezTo>
                <a:cubicBezTo>
                  <a:pt x="96935" y="537065"/>
                  <a:pt x="94182" y="535621"/>
                  <a:pt x="91429" y="534178"/>
                </a:cubicBezTo>
                <a:cubicBezTo>
                  <a:pt x="91429" y="534178"/>
                  <a:pt x="92495" y="534195"/>
                  <a:pt x="91647" y="532280"/>
                </a:cubicBezTo>
                <a:cubicBezTo>
                  <a:pt x="87959" y="528860"/>
                  <a:pt x="85127" y="527346"/>
                  <a:pt x="82296" y="525841"/>
                </a:cubicBezTo>
                <a:cubicBezTo>
                  <a:pt x="82296" y="525841"/>
                  <a:pt x="83458" y="525466"/>
                  <a:pt x="82383" y="523375"/>
                </a:cubicBezTo>
                <a:cubicBezTo>
                  <a:pt x="76020" y="519561"/>
                  <a:pt x="70733" y="517846"/>
                  <a:pt x="65445" y="516132"/>
                </a:cubicBezTo>
                <a:cubicBezTo>
                  <a:pt x="62561" y="516088"/>
                  <a:pt x="60367" y="514846"/>
                  <a:pt x="57579" y="508346"/>
                </a:cubicBezTo>
                <a:cubicBezTo>
                  <a:pt x="54083" y="502258"/>
                  <a:pt x="51863" y="500238"/>
                  <a:pt x="49643" y="498208"/>
                </a:cubicBezTo>
                <a:cubicBezTo>
                  <a:pt x="49643" y="498208"/>
                  <a:pt x="47965" y="496669"/>
                  <a:pt x="47790" y="492811"/>
                </a:cubicBezTo>
                <a:cubicBezTo>
                  <a:pt x="44836" y="486391"/>
                  <a:pt x="42057" y="483819"/>
                  <a:pt x="39277" y="481256"/>
                </a:cubicBezTo>
                <a:cubicBezTo>
                  <a:pt x="39277" y="481256"/>
                  <a:pt x="40265" y="481623"/>
                  <a:pt x="39373" y="479717"/>
                </a:cubicBezTo>
                <a:cubicBezTo>
                  <a:pt x="35912" y="475981"/>
                  <a:pt x="33352" y="474162"/>
                  <a:pt x="30782" y="472342"/>
                </a:cubicBezTo>
                <a:cubicBezTo>
                  <a:pt x="30782" y="472342"/>
                  <a:pt x="31507" y="472298"/>
                  <a:pt x="31560" y="469316"/>
                </a:cubicBezTo>
                <a:cubicBezTo>
                  <a:pt x="24813" y="453841"/>
                  <a:pt x="18022" y="441350"/>
                  <a:pt x="11231" y="428859"/>
                </a:cubicBezTo>
                <a:cubicBezTo>
                  <a:pt x="6537" y="410279"/>
                  <a:pt x="1844" y="391708"/>
                  <a:pt x="0" y="367084"/>
                </a:cubicBezTo>
                <a:cubicBezTo>
                  <a:pt x="3793" y="256569"/>
                  <a:pt x="5760" y="152107"/>
                  <a:pt x="5008" y="47653"/>
                </a:cubicBezTo>
                <a:cubicBezTo>
                  <a:pt x="4789" y="17256"/>
                  <a:pt x="13940" y="7179"/>
                  <a:pt x="44565" y="7485"/>
                </a:cubicBezTo>
                <a:cubicBezTo>
                  <a:pt x="73792" y="7783"/>
                  <a:pt x="85748" y="14929"/>
                  <a:pt x="85136" y="46656"/>
                </a:cubicBezTo>
                <a:cubicBezTo>
                  <a:pt x="83309" y="141041"/>
                  <a:pt x="83956" y="235496"/>
                  <a:pt x="84988" y="329907"/>
                </a:cubicBezTo>
                <a:cubicBezTo>
                  <a:pt x="85162" y="346213"/>
                  <a:pt x="91971" y="362457"/>
                  <a:pt x="95712" y="378727"/>
                </a:cubicBezTo>
                <a:cubicBezTo>
                  <a:pt x="136186" y="475631"/>
                  <a:pt x="198747" y="510140"/>
                  <a:pt x="292755" y="481046"/>
                </a:cubicBezTo>
                <a:cubicBezTo>
                  <a:pt x="318389" y="473112"/>
                  <a:pt x="339077" y="449214"/>
                  <a:pt x="366975" y="429593"/>
                </a:cubicBezTo>
                <a:cubicBezTo>
                  <a:pt x="380985" y="395566"/>
                  <a:pt x="396909" y="364801"/>
                  <a:pt x="397879" y="333564"/>
                </a:cubicBezTo>
                <a:cubicBezTo>
                  <a:pt x="401166" y="228113"/>
                  <a:pt x="399129" y="122497"/>
                  <a:pt x="399129" y="22846"/>
                </a:cubicBezTo>
                <a:cubicBezTo>
                  <a:pt x="413865" y="13258"/>
                  <a:pt x="423881" y="6750"/>
                  <a:pt x="433897" y="234"/>
                </a:cubicBezTo>
                <a:close/>
              </a:path>
            </a:pathLst>
          </a:custGeom>
          <a:solidFill>
            <a:srgbClr val="5A9492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B628F39A-3297-D771-A789-2F177895F397}"/>
              </a:ext>
            </a:extLst>
          </p:cNvPr>
          <p:cNvSpPr/>
          <p:nvPr/>
        </p:nvSpPr>
        <p:spPr>
          <a:xfrm>
            <a:off x="4798486" y="4008098"/>
            <a:ext cx="361905" cy="572800"/>
          </a:xfrm>
          <a:custGeom>
            <a:avLst/>
            <a:gdLst>
              <a:gd name="connsiteX0" fmla="*/ 99968 w 361905"/>
              <a:gd name="connsiteY0" fmla="*/ 85970 h 572800"/>
              <a:gd name="connsiteX1" fmla="*/ 99968 w 361905"/>
              <a:gd name="connsiteY1" fmla="*/ 478267 h 572800"/>
              <a:gd name="connsiteX2" fmla="*/ 361905 w 361905"/>
              <a:gd name="connsiteY2" fmla="*/ 478267 h 572800"/>
              <a:gd name="connsiteX3" fmla="*/ 361905 w 361905"/>
              <a:gd name="connsiteY3" fmla="*/ 572801 h 572800"/>
              <a:gd name="connsiteX4" fmla="*/ 0 w 361905"/>
              <a:gd name="connsiteY4" fmla="*/ 572801 h 572800"/>
              <a:gd name="connsiteX5" fmla="*/ 0 w 361905"/>
              <a:gd name="connsiteY5" fmla="*/ 0 h 572800"/>
              <a:gd name="connsiteX6" fmla="*/ 99968 w 361905"/>
              <a:gd name="connsiteY6" fmla="*/ 0 h 572800"/>
              <a:gd name="connsiteX7" fmla="*/ 99968 w 361905"/>
              <a:gd name="connsiteY7" fmla="*/ 85970 h 5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05" h="572800">
                <a:moveTo>
                  <a:pt x="99968" y="85970"/>
                </a:moveTo>
                <a:cubicBezTo>
                  <a:pt x="99968" y="218231"/>
                  <a:pt x="99968" y="346172"/>
                  <a:pt x="99968" y="478267"/>
                </a:cubicBezTo>
                <a:cubicBezTo>
                  <a:pt x="188382" y="478267"/>
                  <a:pt x="273605" y="478267"/>
                  <a:pt x="361905" y="478267"/>
                </a:cubicBezTo>
                <a:cubicBezTo>
                  <a:pt x="361905" y="511971"/>
                  <a:pt x="361905" y="541537"/>
                  <a:pt x="361905" y="572801"/>
                </a:cubicBezTo>
                <a:cubicBezTo>
                  <a:pt x="241355" y="572801"/>
                  <a:pt x="122377" y="572801"/>
                  <a:pt x="0" y="572801"/>
                </a:cubicBezTo>
                <a:cubicBezTo>
                  <a:pt x="0" y="381984"/>
                  <a:pt x="0" y="192251"/>
                  <a:pt x="0" y="0"/>
                </a:cubicBezTo>
                <a:cubicBezTo>
                  <a:pt x="31936" y="0"/>
                  <a:pt x="63234" y="0"/>
                  <a:pt x="99968" y="0"/>
                </a:cubicBezTo>
                <a:cubicBezTo>
                  <a:pt x="99968" y="27292"/>
                  <a:pt x="99968" y="54462"/>
                  <a:pt x="99968" y="85970"/>
                </a:cubicBezTo>
                <a:close/>
              </a:path>
            </a:pathLst>
          </a:custGeom>
          <a:solidFill>
            <a:srgbClr val="5A9492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1EC5039-7CA0-7670-EDA5-441C394EE34B}"/>
              </a:ext>
            </a:extLst>
          </p:cNvPr>
          <p:cNvSpPr/>
          <p:nvPr/>
        </p:nvSpPr>
        <p:spPr>
          <a:xfrm>
            <a:off x="3466132" y="3194883"/>
            <a:ext cx="1147765" cy="341211"/>
          </a:xfrm>
          <a:custGeom>
            <a:avLst/>
            <a:gdLst>
              <a:gd name="connsiteX0" fmla="*/ 461 w 1147765"/>
              <a:gd name="connsiteY0" fmla="*/ 281589 h 341211"/>
              <a:gd name="connsiteX1" fmla="*/ 26893 w 1147765"/>
              <a:gd name="connsiteY1" fmla="*/ 328537 h 341211"/>
              <a:gd name="connsiteX2" fmla="*/ 64749 w 1147765"/>
              <a:gd name="connsiteY2" fmla="*/ 330190 h 341211"/>
              <a:gd name="connsiteX3" fmla="*/ 1086533 w 1147765"/>
              <a:gd name="connsiteY3" fmla="*/ 331109 h 341211"/>
              <a:gd name="connsiteX4" fmla="*/ 1136334 w 1147765"/>
              <a:gd name="connsiteY4" fmla="*/ 283234 h 341211"/>
              <a:gd name="connsiteX5" fmla="*/ 1135687 w 1147765"/>
              <a:gd name="connsiteY5" fmla="*/ 42906 h 341211"/>
              <a:gd name="connsiteX6" fmla="*/ 1144837 w 1147765"/>
              <a:gd name="connsiteY6" fmla="*/ 0 h 341211"/>
              <a:gd name="connsiteX7" fmla="*/ 1147765 w 1147765"/>
              <a:gd name="connsiteY7" fmla="*/ 341212 h 341211"/>
              <a:gd name="connsiteX8" fmla="*/ 0 w 1147765"/>
              <a:gd name="connsiteY8" fmla="*/ 341212 h 341211"/>
              <a:gd name="connsiteX9" fmla="*/ 461 w 1147765"/>
              <a:gd name="connsiteY9" fmla="*/ 281589 h 34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7765" h="341211">
                <a:moveTo>
                  <a:pt x="461" y="281589"/>
                </a:moveTo>
                <a:cubicBezTo>
                  <a:pt x="8789" y="293451"/>
                  <a:pt x="16657" y="308698"/>
                  <a:pt x="26893" y="328537"/>
                </a:cubicBezTo>
                <a:cubicBezTo>
                  <a:pt x="36314" y="328974"/>
                  <a:pt x="50531" y="330190"/>
                  <a:pt x="64749" y="330190"/>
                </a:cubicBezTo>
                <a:cubicBezTo>
                  <a:pt x="405347" y="330321"/>
                  <a:pt x="745944" y="329761"/>
                  <a:pt x="1086533" y="331109"/>
                </a:cubicBezTo>
                <a:cubicBezTo>
                  <a:pt x="1123634" y="331257"/>
                  <a:pt x="1137950" y="323437"/>
                  <a:pt x="1136334" y="283234"/>
                </a:cubicBezTo>
                <a:cubicBezTo>
                  <a:pt x="1133108" y="203238"/>
                  <a:pt x="1135075" y="123024"/>
                  <a:pt x="1135687" y="42906"/>
                </a:cubicBezTo>
                <a:cubicBezTo>
                  <a:pt x="1135792" y="29015"/>
                  <a:pt x="1139742" y="15159"/>
                  <a:pt x="1144837" y="0"/>
                </a:cubicBezTo>
                <a:cubicBezTo>
                  <a:pt x="1147765" y="111976"/>
                  <a:pt x="1147765" y="225238"/>
                  <a:pt x="1147765" y="341212"/>
                </a:cubicBezTo>
                <a:cubicBezTo>
                  <a:pt x="763940" y="341212"/>
                  <a:pt x="384895" y="341212"/>
                  <a:pt x="0" y="341212"/>
                </a:cubicBezTo>
                <a:cubicBezTo>
                  <a:pt x="0" y="321381"/>
                  <a:pt x="0" y="303178"/>
                  <a:pt x="461" y="281589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C18AE882-1ADD-5F43-92DD-BF116AABCD46}"/>
              </a:ext>
            </a:extLst>
          </p:cNvPr>
          <p:cNvSpPr/>
          <p:nvPr/>
        </p:nvSpPr>
        <p:spPr>
          <a:xfrm>
            <a:off x="3747843" y="1723027"/>
            <a:ext cx="99810" cy="1320385"/>
          </a:xfrm>
          <a:custGeom>
            <a:avLst/>
            <a:gdLst>
              <a:gd name="connsiteX0" fmla="*/ 98299 w 99810"/>
              <a:gd name="connsiteY0" fmla="*/ 1320385 h 1320385"/>
              <a:gd name="connsiteX1" fmla="*/ 85075 w 99810"/>
              <a:gd name="connsiteY1" fmla="*/ 1267349 h 1320385"/>
              <a:gd name="connsiteX2" fmla="*/ 84454 w 99810"/>
              <a:gd name="connsiteY2" fmla="*/ 74888 h 1320385"/>
              <a:gd name="connsiteX3" fmla="*/ 19543 w 99810"/>
              <a:gd name="connsiteY3" fmla="*/ 8950 h 1320385"/>
              <a:gd name="connsiteX4" fmla="*/ 0 w 99810"/>
              <a:gd name="connsiteY4" fmla="*/ 3457 h 1320385"/>
              <a:gd name="connsiteX5" fmla="*/ 76012 w 99810"/>
              <a:gd name="connsiteY5" fmla="*/ 1 h 1320385"/>
              <a:gd name="connsiteX6" fmla="*/ 99811 w 99810"/>
              <a:gd name="connsiteY6" fmla="*/ 1908 h 1320385"/>
              <a:gd name="connsiteX7" fmla="*/ 98299 w 99810"/>
              <a:gd name="connsiteY7" fmla="*/ 1320385 h 132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10" h="1320385">
                <a:moveTo>
                  <a:pt x="98299" y="1320385"/>
                </a:moveTo>
                <a:cubicBezTo>
                  <a:pt x="92705" y="1305497"/>
                  <a:pt x="85101" y="1286428"/>
                  <a:pt x="85075" y="1267349"/>
                </a:cubicBezTo>
                <a:cubicBezTo>
                  <a:pt x="84350" y="869856"/>
                  <a:pt x="84489" y="472372"/>
                  <a:pt x="84454" y="74888"/>
                </a:cubicBezTo>
                <a:cubicBezTo>
                  <a:pt x="84454" y="11242"/>
                  <a:pt x="84454" y="11303"/>
                  <a:pt x="19543" y="8950"/>
                </a:cubicBezTo>
                <a:cubicBezTo>
                  <a:pt x="13853" y="8749"/>
                  <a:pt x="8224" y="6964"/>
                  <a:pt x="0" y="3457"/>
                </a:cubicBezTo>
                <a:cubicBezTo>
                  <a:pt x="23624" y="640"/>
                  <a:pt x="49818" y="185"/>
                  <a:pt x="76012" y="1"/>
                </a:cubicBezTo>
                <a:cubicBezTo>
                  <a:pt x="81763" y="-42"/>
                  <a:pt x="87514" y="885"/>
                  <a:pt x="99811" y="1908"/>
                </a:cubicBezTo>
                <a:cubicBezTo>
                  <a:pt x="99811" y="440121"/>
                  <a:pt x="99811" y="878158"/>
                  <a:pt x="98299" y="1320385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4651353-3220-7CE3-8219-449BCB7494A1}"/>
              </a:ext>
            </a:extLst>
          </p:cNvPr>
          <p:cNvSpPr/>
          <p:nvPr/>
        </p:nvSpPr>
        <p:spPr>
          <a:xfrm>
            <a:off x="6061262" y="4085030"/>
            <a:ext cx="174751" cy="494958"/>
          </a:xfrm>
          <a:custGeom>
            <a:avLst/>
            <a:gdLst>
              <a:gd name="connsiteX0" fmla="*/ 174751 w 174751"/>
              <a:gd name="connsiteY0" fmla="*/ 9414 h 494958"/>
              <a:gd name="connsiteX1" fmla="*/ 107182 w 174751"/>
              <a:gd name="connsiteY1" fmla="*/ 88561 h 494958"/>
              <a:gd name="connsiteX2" fmla="*/ 107182 w 174751"/>
              <a:gd name="connsiteY2" fmla="*/ 446078 h 494958"/>
              <a:gd name="connsiteX3" fmla="*/ 107182 w 174751"/>
              <a:gd name="connsiteY3" fmla="*/ 494959 h 494958"/>
              <a:gd name="connsiteX4" fmla="*/ 3281 w 174751"/>
              <a:gd name="connsiteY4" fmla="*/ 494959 h 494958"/>
              <a:gd name="connsiteX5" fmla="*/ 1254 w 174751"/>
              <a:gd name="connsiteY5" fmla="*/ 12930 h 494958"/>
              <a:gd name="connsiteX6" fmla="*/ 3002 w 174751"/>
              <a:gd name="connsiteY6" fmla="*/ 9431 h 494958"/>
              <a:gd name="connsiteX7" fmla="*/ 16802 w 174751"/>
              <a:gd name="connsiteY7" fmla="*/ 53964 h 494958"/>
              <a:gd name="connsiteX8" fmla="*/ 16820 w 174751"/>
              <a:gd name="connsiteY8" fmla="*/ 437881 h 494958"/>
              <a:gd name="connsiteX9" fmla="*/ 59777 w 174751"/>
              <a:gd name="connsiteY9" fmla="*/ 481986 h 494958"/>
              <a:gd name="connsiteX10" fmla="*/ 96284 w 174751"/>
              <a:gd name="connsiteY10" fmla="*/ 438949 h 494958"/>
              <a:gd name="connsiteX11" fmla="*/ 95943 w 174751"/>
              <a:gd name="connsiteY11" fmla="*/ 59388 h 494958"/>
              <a:gd name="connsiteX12" fmla="*/ 157263 w 174751"/>
              <a:gd name="connsiteY12" fmla="*/ 2 h 494958"/>
              <a:gd name="connsiteX13" fmla="*/ 174699 w 174751"/>
              <a:gd name="connsiteY13" fmla="*/ 2477 h 494958"/>
              <a:gd name="connsiteX14" fmla="*/ 174751 w 174751"/>
              <a:gd name="connsiteY14" fmla="*/ 9414 h 49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4751" h="494958">
                <a:moveTo>
                  <a:pt x="174751" y="9414"/>
                </a:moveTo>
                <a:cubicBezTo>
                  <a:pt x="107165" y="18844"/>
                  <a:pt x="107182" y="18844"/>
                  <a:pt x="107182" y="88561"/>
                </a:cubicBezTo>
                <a:cubicBezTo>
                  <a:pt x="107200" y="207736"/>
                  <a:pt x="107182" y="326903"/>
                  <a:pt x="107182" y="446078"/>
                </a:cubicBezTo>
                <a:cubicBezTo>
                  <a:pt x="107182" y="461745"/>
                  <a:pt x="107182" y="477411"/>
                  <a:pt x="107182" y="494959"/>
                </a:cubicBezTo>
                <a:cubicBezTo>
                  <a:pt x="72450" y="494959"/>
                  <a:pt x="42366" y="494959"/>
                  <a:pt x="3281" y="494959"/>
                </a:cubicBezTo>
                <a:cubicBezTo>
                  <a:pt x="3281" y="335160"/>
                  <a:pt x="3281" y="176035"/>
                  <a:pt x="1254" y="12930"/>
                </a:cubicBezTo>
                <a:cubicBezTo>
                  <a:pt x="-783" y="8950"/>
                  <a:pt x="-433" y="8425"/>
                  <a:pt x="3002" y="9431"/>
                </a:cubicBezTo>
                <a:cubicBezTo>
                  <a:pt x="10046" y="24949"/>
                  <a:pt x="16706" y="39435"/>
                  <a:pt x="16802" y="53964"/>
                </a:cubicBezTo>
                <a:cubicBezTo>
                  <a:pt x="17624" y="181940"/>
                  <a:pt x="17956" y="309915"/>
                  <a:pt x="16820" y="437881"/>
                </a:cubicBezTo>
                <a:cubicBezTo>
                  <a:pt x="16540" y="469652"/>
                  <a:pt x="27483" y="481173"/>
                  <a:pt x="59777" y="481986"/>
                </a:cubicBezTo>
                <a:cubicBezTo>
                  <a:pt x="94142" y="482843"/>
                  <a:pt x="96450" y="465611"/>
                  <a:pt x="96284" y="438949"/>
                </a:cubicBezTo>
                <a:cubicBezTo>
                  <a:pt x="95488" y="312434"/>
                  <a:pt x="95890" y="185911"/>
                  <a:pt x="95943" y="59388"/>
                </a:cubicBezTo>
                <a:cubicBezTo>
                  <a:pt x="95960" y="-33"/>
                  <a:pt x="96030" y="-33"/>
                  <a:pt x="157263" y="2"/>
                </a:cubicBezTo>
                <a:cubicBezTo>
                  <a:pt x="163075" y="2"/>
                  <a:pt x="168887" y="107"/>
                  <a:pt x="174699" y="2477"/>
                </a:cubicBezTo>
                <a:cubicBezTo>
                  <a:pt x="174716" y="6326"/>
                  <a:pt x="174734" y="7874"/>
                  <a:pt x="174751" y="9414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F71907BF-D9BF-416A-A716-A39EF8B11B23}"/>
              </a:ext>
            </a:extLst>
          </p:cNvPr>
          <p:cNvSpPr/>
          <p:nvPr/>
        </p:nvSpPr>
        <p:spPr>
          <a:xfrm>
            <a:off x="5094352" y="1723412"/>
            <a:ext cx="1058727" cy="17378"/>
          </a:xfrm>
          <a:custGeom>
            <a:avLst/>
            <a:gdLst>
              <a:gd name="connsiteX0" fmla="*/ 1058728 w 1058727"/>
              <a:gd name="connsiteY0" fmla="*/ 9203 h 17378"/>
              <a:gd name="connsiteX1" fmla="*/ 1029588 w 1058727"/>
              <a:gd name="connsiteY1" fmla="*/ 17094 h 17378"/>
              <a:gd name="connsiteX2" fmla="*/ 19814 w 1058727"/>
              <a:gd name="connsiteY2" fmla="*/ 17277 h 17378"/>
              <a:gd name="connsiteX3" fmla="*/ 0 w 1058727"/>
              <a:gd name="connsiteY3" fmla="*/ 12501 h 17378"/>
              <a:gd name="connsiteX4" fmla="*/ 109504 w 1058727"/>
              <a:gd name="connsiteY4" fmla="*/ 430 h 17378"/>
              <a:gd name="connsiteX5" fmla="*/ 955561 w 1058727"/>
              <a:gd name="connsiteY5" fmla="*/ 692 h 17378"/>
              <a:gd name="connsiteX6" fmla="*/ 1058728 w 1058727"/>
              <a:gd name="connsiteY6" fmla="*/ 9203 h 1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27" h="17378">
                <a:moveTo>
                  <a:pt x="1058728" y="9203"/>
                </a:moveTo>
                <a:cubicBezTo>
                  <a:pt x="1051404" y="12457"/>
                  <a:pt x="1040496" y="17085"/>
                  <a:pt x="1029588" y="17094"/>
                </a:cubicBezTo>
                <a:cubicBezTo>
                  <a:pt x="692994" y="17470"/>
                  <a:pt x="356400" y="17408"/>
                  <a:pt x="19814" y="17277"/>
                </a:cubicBezTo>
                <a:cubicBezTo>
                  <a:pt x="14124" y="17277"/>
                  <a:pt x="8443" y="15633"/>
                  <a:pt x="0" y="12501"/>
                </a:cubicBezTo>
                <a:cubicBezTo>
                  <a:pt x="34663" y="6824"/>
                  <a:pt x="72079" y="526"/>
                  <a:pt x="109504" y="430"/>
                </a:cubicBezTo>
                <a:cubicBezTo>
                  <a:pt x="391525" y="-288"/>
                  <a:pt x="673547" y="-43"/>
                  <a:pt x="955561" y="692"/>
                </a:cubicBezTo>
                <a:cubicBezTo>
                  <a:pt x="988764" y="780"/>
                  <a:pt x="1021950" y="5739"/>
                  <a:pt x="1058728" y="9203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DC5BC47F-1E16-82C0-FFC4-BC4C45F88FDF}"/>
              </a:ext>
            </a:extLst>
          </p:cNvPr>
          <p:cNvSpPr/>
          <p:nvPr/>
        </p:nvSpPr>
        <p:spPr>
          <a:xfrm>
            <a:off x="7485142" y="4009043"/>
            <a:ext cx="95397" cy="569065"/>
          </a:xfrm>
          <a:custGeom>
            <a:avLst/>
            <a:gdLst>
              <a:gd name="connsiteX0" fmla="*/ 78153 w 95397"/>
              <a:gd name="connsiteY0" fmla="*/ 3210 h 569065"/>
              <a:gd name="connsiteX1" fmla="*/ 9509 w 95397"/>
              <a:gd name="connsiteY1" fmla="*/ 74414 h 569065"/>
              <a:gd name="connsiteX2" fmla="*/ 8705 w 95397"/>
              <a:gd name="connsiteY2" fmla="*/ 514586 h 569065"/>
              <a:gd name="connsiteX3" fmla="*/ 49110 w 95397"/>
              <a:gd name="connsiteY3" fmla="*/ 558394 h 569065"/>
              <a:gd name="connsiteX4" fmla="*/ 88388 w 95397"/>
              <a:gd name="connsiteY4" fmla="*/ 513458 h 569065"/>
              <a:gd name="connsiteX5" fmla="*/ 93020 w 95397"/>
              <a:gd name="connsiteY5" fmla="*/ 193021 h 569065"/>
              <a:gd name="connsiteX6" fmla="*/ 95397 w 95397"/>
              <a:gd name="connsiteY6" fmla="*/ 569065 h 569065"/>
              <a:gd name="connsiteX7" fmla="*/ 0 w 95397"/>
              <a:gd name="connsiteY7" fmla="*/ 569065 h 569065"/>
              <a:gd name="connsiteX8" fmla="*/ 0 w 95397"/>
              <a:gd name="connsiteY8" fmla="*/ 0 h 569065"/>
              <a:gd name="connsiteX9" fmla="*/ 78153 w 95397"/>
              <a:gd name="connsiteY9" fmla="*/ 3210 h 56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397" h="569065">
                <a:moveTo>
                  <a:pt x="78153" y="3210"/>
                </a:moveTo>
                <a:cubicBezTo>
                  <a:pt x="-2805" y="6193"/>
                  <a:pt x="9832" y="-367"/>
                  <a:pt x="9509" y="74414"/>
                </a:cubicBezTo>
                <a:cubicBezTo>
                  <a:pt x="8863" y="221136"/>
                  <a:pt x="10051" y="367874"/>
                  <a:pt x="8705" y="514586"/>
                </a:cubicBezTo>
                <a:cubicBezTo>
                  <a:pt x="8426" y="545369"/>
                  <a:pt x="14788" y="558166"/>
                  <a:pt x="49110" y="558394"/>
                </a:cubicBezTo>
                <a:cubicBezTo>
                  <a:pt x="85040" y="558630"/>
                  <a:pt x="88501" y="542683"/>
                  <a:pt x="88388" y="513458"/>
                </a:cubicBezTo>
                <a:cubicBezTo>
                  <a:pt x="87968" y="407535"/>
                  <a:pt x="89708" y="301612"/>
                  <a:pt x="93020" y="193021"/>
                </a:cubicBezTo>
                <a:cubicBezTo>
                  <a:pt x="95397" y="315486"/>
                  <a:pt x="95397" y="440635"/>
                  <a:pt x="95397" y="569065"/>
                </a:cubicBezTo>
                <a:cubicBezTo>
                  <a:pt x="64274" y="569065"/>
                  <a:pt x="33317" y="569065"/>
                  <a:pt x="0" y="569065"/>
                </a:cubicBezTo>
                <a:cubicBezTo>
                  <a:pt x="0" y="380304"/>
                  <a:pt x="0" y="191482"/>
                  <a:pt x="0" y="0"/>
                </a:cubicBezTo>
                <a:cubicBezTo>
                  <a:pt x="25398" y="0"/>
                  <a:pt x="50788" y="0"/>
                  <a:pt x="78153" y="3210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74852141-510A-F0A2-964E-39AB12F21AFC}"/>
              </a:ext>
            </a:extLst>
          </p:cNvPr>
          <p:cNvSpPr/>
          <p:nvPr/>
        </p:nvSpPr>
        <p:spPr>
          <a:xfrm>
            <a:off x="5152091" y="2206395"/>
            <a:ext cx="14007" cy="850628"/>
          </a:xfrm>
          <a:custGeom>
            <a:avLst/>
            <a:gdLst>
              <a:gd name="connsiteX0" fmla="*/ 12941 w 14007"/>
              <a:gd name="connsiteY0" fmla="*/ 850628 h 850628"/>
              <a:gd name="connsiteX1" fmla="*/ 487 w 14007"/>
              <a:gd name="connsiteY1" fmla="*/ 820896 h 850628"/>
              <a:gd name="connsiteX2" fmla="*/ 251 w 14007"/>
              <a:gd name="connsiteY2" fmla="*/ 25674 h 850628"/>
              <a:gd name="connsiteX3" fmla="*/ 9096 w 14007"/>
              <a:gd name="connsiteY3" fmla="*/ 0 h 850628"/>
              <a:gd name="connsiteX4" fmla="*/ 13903 w 14007"/>
              <a:gd name="connsiteY4" fmla="*/ 488134 h 850628"/>
              <a:gd name="connsiteX5" fmla="*/ 12941 w 14007"/>
              <a:gd name="connsiteY5" fmla="*/ 850628 h 85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7" h="850628">
                <a:moveTo>
                  <a:pt x="12941" y="850628"/>
                </a:moveTo>
                <a:cubicBezTo>
                  <a:pt x="8047" y="843359"/>
                  <a:pt x="513" y="832136"/>
                  <a:pt x="487" y="820896"/>
                </a:cubicBezTo>
                <a:cubicBezTo>
                  <a:pt x="-169" y="555822"/>
                  <a:pt x="-72" y="290748"/>
                  <a:pt x="251" y="25674"/>
                </a:cubicBezTo>
                <a:cubicBezTo>
                  <a:pt x="260" y="17565"/>
                  <a:pt x="4158" y="9465"/>
                  <a:pt x="9096" y="0"/>
                </a:cubicBezTo>
                <a:cubicBezTo>
                  <a:pt x="12627" y="161810"/>
                  <a:pt x="13510" y="324968"/>
                  <a:pt x="13903" y="488134"/>
                </a:cubicBezTo>
                <a:cubicBezTo>
                  <a:pt x="14200" y="607642"/>
                  <a:pt x="13859" y="727149"/>
                  <a:pt x="12941" y="850628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65C5AA2E-5A62-2D68-9BEC-5D97136227F4}"/>
              </a:ext>
            </a:extLst>
          </p:cNvPr>
          <p:cNvSpPr/>
          <p:nvPr/>
        </p:nvSpPr>
        <p:spPr>
          <a:xfrm>
            <a:off x="7166202" y="3525195"/>
            <a:ext cx="816472" cy="16708"/>
          </a:xfrm>
          <a:custGeom>
            <a:avLst/>
            <a:gdLst>
              <a:gd name="connsiteX0" fmla="*/ 0 w 816472"/>
              <a:gd name="connsiteY0" fmla="*/ 8765 h 16708"/>
              <a:gd name="connsiteX1" fmla="*/ 37696 w 816472"/>
              <a:gd name="connsiteY1" fmla="*/ 342 h 16708"/>
              <a:gd name="connsiteX2" fmla="*/ 775430 w 816472"/>
              <a:gd name="connsiteY2" fmla="*/ 420 h 16708"/>
              <a:gd name="connsiteX3" fmla="*/ 816473 w 816472"/>
              <a:gd name="connsiteY3" fmla="*/ 12649 h 16708"/>
              <a:gd name="connsiteX4" fmla="*/ 46279 w 816472"/>
              <a:gd name="connsiteY4" fmla="*/ 16699 h 16708"/>
              <a:gd name="connsiteX5" fmla="*/ 0 w 816472"/>
              <a:gd name="connsiteY5" fmla="*/ 8765 h 1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472" h="16708">
                <a:moveTo>
                  <a:pt x="0" y="8765"/>
                </a:moveTo>
                <a:cubicBezTo>
                  <a:pt x="10191" y="5371"/>
                  <a:pt x="23939" y="368"/>
                  <a:pt x="37696" y="342"/>
                </a:cubicBezTo>
                <a:cubicBezTo>
                  <a:pt x="283604" y="-122"/>
                  <a:pt x="529521" y="-131"/>
                  <a:pt x="775430" y="420"/>
                </a:cubicBezTo>
                <a:cubicBezTo>
                  <a:pt x="788819" y="455"/>
                  <a:pt x="802191" y="6237"/>
                  <a:pt x="816473" y="12649"/>
                </a:cubicBezTo>
                <a:cubicBezTo>
                  <a:pt x="560338" y="16314"/>
                  <a:pt x="303304" y="16787"/>
                  <a:pt x="46279" y="16699"/>
                </a:cubicBezTo>
                <a:cubicBezTo>
                  <a:pt x="32041" y="16699"/>
                  <a:pt x="17804" y="11993"/>
                  <a:pt x="0" y="8765"/>
                </a:cubicBezTo>
                <a:close/>
              </a:path>
            </a:pathLst>
          </a:custGeom>
          <a:solidFill>
            <a:srgbClr val="E0BD68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1062C79-7C11-FAD4-06CC-18F56BC5E859}"/>
              </a:ext>
            </a:extLst>
          </p:cNvPr>
          <p:cNvSpPr/>
          <p:nvPr/>
        </p:nvSpPr>
        <p:spPr>
          <a:xfrm>
            <a:off x="6490915" y="4005945"/>
            <a:ext cx="97197" cy="575574"/>
          </a:xfrm>
          <a:custGeom>
            <a:avLst/>
            <a:gdLst>
              <a:gd name="connsiteX0" fmla="*/ 0 w 97197"/>
              <a:gd name="connsiteY0" fmla="*/ 17706 h 575574"/>
              <a:gd name="connsiteX1" fmla="*/ 16580 w 97197"/>
              <a:gd name="connsiteY1" fmla="*/ 1086 h 575574"/>
              <a:gd name="connsiteX2" fmla="*/ 97197 w 97197"/>
              <a:gd name="connsiteY2" fmla="*/ 299 h 575574"/>
              <a:gd name="connsiteX3" fmla="*/ 97197 w 97197"/>
              <a:gd name="connsiteY3" fmla="*/ 575347 h 575574"/>
              <a:gd name="connsiteX4" fmla="*/ 13870 w 97197"/>
              <a:gd name="connsiteY4" fmla="*/ 574613 h 575574"/>
              <a:gd name="connsiteX5" fmla="*/ 1573 w 97197"/>
              <a:gd name="connsiteY5" fmla="*/ 556531 h 575574"/>
              <a:gd name="connsiteX6" fmla="*/ 19866 w 97197"/>
              <a:gd name="connsiteY6" fmla="*/ 560083 h 575574"/>
              <a:gd name="connsiteX7" fmla="*/ 85713 w 97197"/>
              <a:gd name="connsiteY7" fmla="*/ 498011 h 575574"/>
              <a:gd name="connsiteX8" fmla="*/ 85608 w 97197"/>
              <a:gd name="connsiteY8" fmla="*/ 58950 h 575574"/>
              <a:gd name="connsiteX9" fmla="*/ 83686 w 97197"/>
              <a:gd name="connsiteY9" fmla="*/ 13717 h 575574"/>
              <a:gd name="connsiteX10" fmla="*/ 13075 w 97197"/>
              <a:gd name="connsiteY10" fmla="*/ 17741 h 575574"/>
              <a:gd name="connsiteX11" fmla="*/ 0 w 97197"/>
              <a:gd name="connsiteY11" fmla="*/ 17706 h 5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197" h="575574">
                <a:moveTo>
                  <a:pt x="0" y="17706"/>
                </a:moveTo>
                <a:cubicBezTo>
                  <a:pt x="5506" y="11898"/>
                  <a:pt x="10689" y="1506"/>
                  <a:pt x="16580" y="1086"/>
                </a:cubicBezTo>
                <a:cubicBezTo>
                  <a:pt x="42494" y="-751"/>
                  <a:pt x="68618" y="299"/>
                  <a:pt x="97197" y="299"/>
                </a:cubicBezTo>
                <a:cubicBezTo>
                  <a:pt x="97197" y="192156"/>
                  <a:pt x="97197" y="381731"/>
                  <a:pt x="97197" y="575347"/>
                </a:cubicBezTo>
                <a:cubicBezTo>
                  <a:pt x="68259" y="575347"/>
                  <a:pt x="40991" y="576196"/>
                  <a:pt x="13870" y="574613"/>
                </a:cubicBezTo>
                <a:cubicBezTo>
                  <a:pt x="8626" y="574306"/>
                  <a:pt x="3933" y="564501"/>
                  <a:pt x="1573" y="556531"/>
                </a:cubicBezTo>
                <a:cubicBezTo>
                  <a:pt x="8120" y="555981"/>
                  <a:pt x="12079" y="557984"/>
                  <a:pt x="19866" y="560083"/>
                </a:cubicBezTo>
                <a:cubicBezTo>
                  <a:pt x="85678" y="560057"/>
                  <a:pt x="85704" y="560057"/>
                  <a:pt x="85713" y="498011"/>
                </a:cubicBezTo>
                <a:cubicBezTo>
                  <a:pt x="85722" y="351658"/>
                  <a:pt x="85765" y="205304"/>
                  <a:pt x="85608" y="58950"/>
                </a:cubicBezTo>
                <a:cubicBezTo>
                  <a:pt x="85591" y="43852"/>
                  <a:pt x="84358" y="28754"/>
                  <a:pt x="83686" y="13717"/>
                </a:cubicBezTo>
                <a:cubicBezTo>
                  <a:pt x="57509" y="15257"/>
                  <a:pt x="36603" y="16490"/>
                  <a:pt x="13075" y="17741"/>
                </a:cubicBezTo>
                <a:cubicBezTo>
                  <a:pt x="6975" y="17741"/>
                  <a:pt x="3487" y="17724"/>
                  <a:pt x="0" y="17706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34DA4535-DE79-3EB4-EA56-F2CD9413502F}"/>
              </a:ext>
            </a:extLst>
          </p:cNvPr>
          <p:cNvSpPr/>
          <p:nvPr/>
        </p:nvSpPr>
        <p:spPr>
          <a:xfrm>
            <a:off x="7887916" y="4006541"/>
            <a:ext cx="92276" cy="579151"/>
          </a:xfrm>
          <a:custGeom>
            <a:avLst/>
            <a:gdLst>
              <a:gd name="connsiteX0" fmla="*/ 0 w 92276"/>
              <a:gd name="connsiteY0" fmla="*/ 563362 h 579151"/>
              <a:gd name="connsiteX1" fmla="*/ 78677 w 92276"/>
              <a:gd name="connsiteY1" fmla="*/ 478503 h 579151"/>
              <a:gd name="connsiteX2" fmla="*/ 79551 w 92276"/>
              <a:gd name="connsiteY2" fmla="*/ 51059 h 579151"/>
              <a:gd name="connsiteX3" fmla="*/ 37276 w 92276"/>
              <a:gd name="connsiteY3" fmla="*/ 2266 h 579151"/>
              <a:gd name="connsiteX4" fmla="*/ 92277 w 92276"/>
              <a:gd name="connsiteY4" fmla="*/ 0 h 579151"/>
              <a:gd name="connsiteX5" fmla="*/ 92277 w 92276"/>
              <a:gd name="connsiteY5" fmla="*/ 579151 h 579151"/>
              <a:gd name="connsiteX6" fmla="*/ 0 w 92276"/>
              <a:gd name="connsiteY6" fmla="*/ 563362 h 57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76" h="579151">
                <a:moveTo>
                  <a:pt x="0" y="563362"/>
                </a:moveTo>
                <a:cubicBezTo>
                  <a:pt x="78677" y="559645"/>
                  <a:pt x="78677" y="559645"/>
                  <a:pt x="78677" y="478503"/>
                </a:cubicBezTo>
                <a:cubicBezTo>
                  <a:pt x="78677" y="336016"/>
                  <a:pt x="77532" y="193511"/>
                  <a:pt x="79551" y="51059"/>
                </a:cubicBezTo>
                <a:cubicBezTo>
                  <a:pt x="80006" y="19210"/>
                  <a:pt x="69544" y="5957"/>
                  <a:pt x="37276" y="2266"/>
                </a:cubicBezTo>
                <a:cubicBezTo>
                  <a:pt x="53235" y="0"/>
                  <a:pt x="71694" y="0"/>
                  <a:pt x="92277" y="0"/>
                </a:cubicBezTo>
                <a:cubicBezTo>
                  <a:pt x="92277" y="192015"/>
                  <a:pt x="92277" y="380619"/>
                  <a:pt x="92277" y="579151"/>
                </a:cubicBezTo>
                <a:cubicBezTo>
                  <a:pt x="60638" y="574804"/>
                  <a:pt x="30939" y="570719"/>
                  <a:pt x="0" y="563362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9AC650F1-C58C-B65F-B2F2-B0F5D1163509}"/>
              </a:ext>
            </a:extLst>
          </p:cNvPr>
          <p:cNvSpPr/>
          <p:nvPr/>
        </p:nvSpPr>
        <p:spPr>
          <a:xfrm>
            <a:off x="4791625" y="2086152"/>
            <a:ext cx="10753" cy="1103761"/>
          </a:xfrm>
          <a:custGeom>
            <a:avLst/>
            <a:gdLst>
              <a:gd name="connsiteX0" fmla="*/ 1906 w 10753"/>
              <a:gd name="connsiteY0" fmla="*/ 0 h 1103761"/>
              <a:gd name="connsiteX1" fmla="*/ 10445 w 10753"/>
              <a:gd name="connsiteY1" fmla="*/ 28456 h 1103761"/>
              <a:gd name="connsiteX2" fmla="*/ 10637 w 10753"/>
              <a:gd name="connsiteY2" fmla="*/ 1084159 h 1103761"/>
              <a:gd name="connsiteX3" fmla="*/ 5113 w 10753"/>
              <a:gd name="connsiteY3" fmla="*/ 1103762 h 1103761"/>
              <a:gd name="connsiteX4" fmla="*/ 0 w 10753"/>
              <a:gd name="connsiteY4" fmla="*/ 967179 h 1103761"/>
              <a:gd name="connsiteX5" fmla="*/ 1906 w 10753"/>
              <a:gd name="connsiteY5" fmla="*/ 0 h 110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3" h="1103761">
                <a:moveTo>
                  <a:pt x="1906" y="0"/>
                </a:moveTo>
                <a:cubicBezTo>
                  <a:pt x="5349" y="6797"/>
                  <a:pt x="10427" y="17626"/>
                  <a:pt x="10445" y="28456"/>
                </a:cubicBezTo>
                <a:cubicBezTo>
                  <a:pt x="10855" y="380357"/>
                  <a:pt x="10786" y="732258"/>
                  <a:pt x="10637" y="1084159"/>
                </a:cubicBezTo>
                <a:cubicBezTo>
                  <a:pt x="10628" y="1089810"/>
                  <a:pt x="8635" y="1095469"/>
                  <a:pt x="5113" y="1103762"/>
                </a:cubicBezTo>
                <a:cubicBezTo>
                  <a:pt x="1722" y="1059999"/>
                  <a:pt x="-26" y="1013593"/>
                  <a:pt x="0" y="967179"/>
                </a:cubicBezTo>
                <a:cubicBezTo>
                  <a:pt x="193" y="646130"/>
                  <a:pt x="752" y="325081"/>
                  <a:pt x="1906" y="0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588076E6-E819-0B93-50CB-7BC06BD996C8}"/>
              </a:ext>
            </a:extLst>
          </p:cNvPr>
          <p:cNvSpPr/>
          <p:nvPr/>
        </p:nvSpPr>
        <p:spPr>
          <a:xfrm>
            <a:off x="6490262" y="4024697"/>
            <a:ext cx="16700" cy="541234"/>
          </a:xfrm>
          <a:custGeom>
            <a:avLst/>
            <a:gdLst>
              <a:gd name="connsiteX0" fmla="*/ 16701 w 16700"/>
              <a:gd name="connsiteY0" fmla="*/ 541234 h 541234"/>
              <a:gd name="connsiteX1" fmla="*/ 2813 w 16700"/>
              <a:gd name="connsiteY1" fmla="*/ 534228 h 541234"/>
              <a:gd name="connsiteX2" fmla="*/ 25 w 16700"/>
              <a:gd name="connsiteY2" fmla="*/ 3021 h 541234"/>
              <a:gd name="connsiteX3" fmla="*/ 13790 w 16700"/>
              <a:gd name="connsiteY3" fmla="*/ 3100 h 541234"/>
              <a:gd name="connsiteX4" fmla="*/ 16701 w 16700"/>
              <a:gd name="connsiteY4" fmla="*/ 541234 h 5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00" h="541234">
                <a:moveTo>
                  <a:pt x="16701" y="541234"/>
                </a:moveTo>
                <a:cubicBezTo>
                  <a:pt x="12732" y="539231"/>
                  <a:pt x="8773" y="537228"/>
                  <a:pt x="2813" y="534228"/>
                </a:cubicBezTo>
                <a:cubicBezTo>
                  <a:pt x="348" y="357844"/>
                  <a:pt x="-124" y="182467"/>
                  <a:pt x="25" y="3021"/>
                </a:cubicBezTo>
                <a:cubicBezTo>
                  <a:pt x="4141" y="-1029"/>
                  <a:pt x="7628" y="-1011"/>
                  <a:pt x="13790" y="3100"/>
                </a:cubicBezTo>
                <a:cubicBezTo>
                  <a:pt x="16552" y="185213"/>
                  <a:pt x="16622" y="363224"/>
                  <a:pt x="16701" y="541234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7DA71307-130C-5ADB-2CEE-2087D07848ED}"/>
              </a:ext>
            </a:extLst>
          </p:cNvPr>
          <p:cNvSpPr/>
          <p:nvPr/>
        </p:nvSpPr>
        <p:spPr>
          <a:xfrm>
            <a:off x="5284587" y="3185173"/>
            <a:ext cx="530447" cy="16414"/>
          </a:xfrm>
          <a:custGeom>
            <a:avLst/>
            <a:gdLst>
              <a:gd name="connsiteX0" fmla="*/ 520930 w 530447"/>
              <a:gd name="connsiteY0" fmla="*/ 0 h 16414"/>
              <a:gd name="connsiteX1" fmla="*/ 530447 w 530447"/>
              <a:gd name="connsiteY1" fmla="*/ 6324 h 16414"/>
              <a:gd name="connsiteX2" fmla="*/ 499062 w 530447"/>
              <a:gd name="connsiteY2" fmla="*/ 16017 h 16414"/>
              <a:gd name="connsiteX3" fmla="*/ 32653 w 530447"/>
              <a:gd name="connsiteY3" fmla="*/ 15999 h 16414"/>
              <a:gd name="connsiteX4" fmla="*/ 0 w 530447"/>
              <a:gd name="connsiteY4" fmla="*/ 4365 h 16414"/>
              <a:gd name="connsiteX5" fmla="*/ 520930 w 530447"/>
              <a:gd name="connsiteY5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0447" h="16414">
                <a:moveTo>
                  <a:pt x="520930" y="0"/>
                </a:moveTo>
                <a:cubicBezTo>
                  <a:pt x="526689" y="1321"/>
                  <a:pt x="528184" y="3053"/>
                  <a:pt x="530447" y="6324"/>
                </a:cubicBezTo>
                <a:cubicBezTo>
                  <a:pt x="520501" y="10698"/>
                  <a:pt x="509786" y="15973"/>
                  <a:pt x="499062" y="16017"/>
                </a:cubicBezTo>
                <a:cubicBezTo>
                  <a:pt x="343595" y="16550"/>
                  <a:pt x="188119" y="16550"/>
                  <a:pt x="32653" y="15999"/>
                </a:cubicBezTo>
                <a:cubicBezTo>
                  <a:pt x="22095" y="15964"/>
                  <a:pt x="11563" y="10523"/>
                  <a:pt x="0" y="4365"/>
                </a:cubicBezTo>
                <a:cubicBezTo>
                  <a:pt x="171548" y="892"/>
                  <a:pt x="344102" y="656"/>
                  <a:pt x="520930" y="0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CFBF84CA-C863-F0D7-B13E-BDFF8D00A1C7}"/>
              </a:ext>
            </a:extLst>
          </p:cNvPr>
          <p:cNvSpPr/>
          <p:nvPr/>
        </p:nvSpPr>
        <p:spPr>
          <a:xfrm>
            <a:off x="5706414" y="4007048"/>
            <a:ext cx="46805" cy="492813"/>
          </a:xfrm>
          <a:custGeom>
            <a:avLst/>
            <a:gdLst>
              <a:gd name="connsiteX0" fmla="*/ 0 w 46805"/>
              <a:gd name="connsiteY0" fmla="*/ 492814 h 492813"/>
              <a:gd name="connsiteX1" fmla="*/ 30511 w 46805"/>
              <a:gd name="connsiteY1" fmla="*/ 30905 h 492813"/>
              <a:gd name="connsiteX2" fmla="*/ 16090 w 46805"/>
              <a:gd name="connsiteY2" fmla="*/ 2659 h 492813"/>
              <a:gd name="connsiteX3" fmla="*/ 45806 w 46805"/>
              <a:gd name="connsiteY3" fmla="*/ 0 h 492813"/>
              <a:gd name="connsiteX4" fmla="*/ 43831 w 46805"/>
              <a:gd name="connsiteY4" fmla="*/ 379062 h 492813"/>
              <a:gd name="connsiteX5" fmla="*/ 0 w 46805"/>
              <a:gd name="connsiteY5" fmla="*/ 492814 h 49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5" h="492813">
                <a:moveTo>
                  <a:pt x="0" y="492814"/>
                </a:moveTo>
                <a:cubicBezTo>
                  <a:pt x="61058" y="343853"/>
                  <a:pt x="19639" y="185463"/>
                  <a:pt x="30511" y="30905"/>
                </a:cubicBezTo>
                <a:cubicBezTo>
                  <a:pt x="31088" y="22708"/>
                  <a:pt x="22479" y="13856"/>
                  <a:pt x="16090" y="2659"/>
                </a:cubicBezTo>
                <a:cubicBezTo>
                  <a:pt x="23983" y="0"/>
                  <a:pt x="33938" y="0"/>
                  <a:pt x="45806" y="0"/>
                </a:cubicBezTo>
                <a:cubicBezTo>
                  <a:pt x="45806" y="127669"/>
                  <a:pt x="49058" y="253545"/>
                  <a:pt x="43831" y="379062"/>
                </a:cubicBezTo>
                <a:cubicBezTo>
                  <a:pt x="42249" y="416912"/>
                  <a:pt x="17113" y="453774"/>
                  <a:pt x="0" y="492814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98FB1CA-D5B6-E28C-9982-E8EBC5ED2FFF}"/>
              </a:ext>
            </a:extLst>
          </p:cNvPr>
          <p:cNvSpPr/>
          <p:nvPr/>
        </p:nvSpPr>
        <p:spPr>
          <a:xfrm>
            <a:off x="3467259" y="1728924"/>
            <a:ext cx="7079" cy="892125"/>
          </a:xfrm>
          <a:custGeom>
            <a:avLst/>
            <a:gdLst>
              <a:gd name="connsiteX0" fmla="*/ 7079 w 7079"/>
              <a:gd name="connsiteY0" fmla="*/ 12115 h 892125"/>
              <a:gd name="connsiteX1" fmla="*/ 6639 w 7079"/>
              <a:gd name="connsiteY1" fmla="*/ 841846 h 892125"/>
              <a:gd name="connsiteX2" fmla="*/ 1434 w 7079"/>
              <a:gd name="connsiteY2" fmla="*/ 892126 h 892125"/>
              <a:gd name="connsiteX3" fmla="*/ 3153 w 7079"/>
              <a:gd name="connsiteY3" fmla="*/ 0 h 892125"/>
              <a:gd name="connsiteX4" fmla="*/ 7079 w 7079"/>
              <a:gd name="connsiteY4" fmla="*/ 12115 h 8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9" h="892125">
                <a:moveTo>
                  <a:pt x="7079" y="12115"/>
                </a:moveTo>
                <a:cubicBezTo>
                  <a:pt x="6973" y="288692"/>
                  <a:pt x="6916" y="565269"/>
                  <a:pt x="6639" y="841846"/>
                </a:cubicBezTo>
                <a:cubicBezTo>
                  <a:pt x="6623" y="857731"/>
                  <a:pt x="4826" y="873608"/>
                  <a:pt x="1434" y="892126"/>
                </a:cubicBezTo>
                <a:cubicBezTo>
                  <a:pt x="-788" y="596069"/>
                  <a:pt x="-585" y="297361"/>
                  <a:pt x="3153" y="0"/>
                </a:cubicBezTo>
                <a:cubicBezTo>
                  <a:pt x="6819" y="4934"/>
                  <a:pt x="6949" y="8529"/>
                  <a:pt x="7079" y="12115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B8C14632-61BA-7BB5-D931-6A0A0EE5E5C6}"/>
              </a:ext>
            </a:extLst>
          </p:cNvPr>
          <p:cNvSpPr/>
          <p:nvPr/>
        </p:nvSpPr>
        <p:spPr>
          <a:xfrm>
            <a:off x="5637534" y="4006147"/>
            <a:ext cx="61529" cy="427872"/>
          </a:xfrm>
          <a:custGeom>
            <a:avLst/>
            <a:gdLst>
              <a:gd name="connsiteX0" fmla="*/ 61530 w 61529"/>
              <a:gd name="connsiteY0" fmla="*/ 437 h 427872"/>
              <a:gd name="connsiteX1" fmla="*/ 30214 w 61529"/>
              <a:gd name="connsiteY1" fmla="*/ 23478 h 427872"/>
              <a:gd name="connsiteX2" fmla="*/ 28964 w 61529"/>
              <a:gd name="connsiteY2" fmla="*/ 334196 h 427872"/>
              <a:gd name="connsiteX3" fmla="*/ 0 w 61529"/>
              <a:gd name="connsiteY3" fmla="*/ 427873 h 427872"/>
              <a:gd name="connsiteX4" fmla="*/ 13232 w 61529"/>
              <a:gd name="connsiteY4" fmla="*/ 317812 h 427872"/>
              <a:gd name="connsiteX5" fmla="*/ 14010 w 61529"/>
              <a:gd name="connsiteY5" fmla="*/ 0 h 427872"/>
              <a:gd name="connsiteX6" fmla="*/ 61530 w 61529"/>
              <a:gd name="connsiteY6" fmla="*/ 437 h 42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29" h="427872">
                <a:moveTo>
                  <a:pt x="61530" y="437"/>
                </a:moveTo>
                <a:cubicBezTo>
                  <a:pt x="54966" y="7383"/>
                  <a:pt x="44950" y="13891"/>
                  <a:pt x="30214" y="23478"/>
                </a:cubicBezTo>
                <a:cubicBezTo>
                  <a:pt x="30214" y="123129"/>
                  <a:pt x="32251" y="228746"/>
                  <a:pt x="28964" y="334196"/>
                </a:cubicBezTo>
                <a:cubicBezTo>
                  <a:pt x="27994" y="365433"/>
                  <a:pt x="12070" y="396198"/>
                  <a:pt x="0" y="427873"/>
                </a:cubicBezTo>
                <a:cubicBezTo>
                  <a:pt x="2674" y="391658"/>
                  <a:pt x="12437" y="354831"/>
                  <a:pt x="13232" y="317812"/>
                </a:cubicBezTo>
                <a:cubicBezTo>
                  <a:pt x="15461" y="213464"/>
                  <a:pt x="14010" y="109046"/>
                  <a:pt x="14010" y="0"/>
                </a:cubicBezTo>
                <a:cubicBezTo>
                  <a:pt x="30258" y="0"/>
                  <a:pt x="44172" y="0"/>
                  <a:pt x="61530" y="437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7D459C0B-14E9-7583-0983-B20342E0B3F6}"/>
              </a:ext>
            </a:extLst>
          </p:cNvPr>
          <p:cNvSpPr/>
          <p:nvPr/>
        </p:nvSpPr>
        <p:spPr>
          <a:xfrm>
            <a:off x="5266766" y="4009183"/>
            <a:ext cx="97450" cy="371897"/>
          </a:xfrm>
          <a:custGeom>
            <a:avLst/>
            <a:gdLst>
              <a:gd name="connsiteX0" fmla="*/ 97451 w 97450"/>
              <a:gd name="connsiteY0" fmla="*/ 371898 h 371897"/>
              <a:gd name="connsiteX1" fmla="*/ 86841 w 97450"/>
              <a:gd name="connsiteY1" fmla="*/ 327505 h 371897"/>
              <a:gd name="connsiteX2" fmla="*/ 86989 w 97450"/>
              <a:gd name="connsiteY2" fmla="*/ 44254 h 371897"/>
              <a:gd name="connsiteX3" fmla="*/ 46418 w 97450"/>
              <a:gd name="connsiteY3" fmla="*/ 5082 h 371897"/>
              <a:gd name="connsiteX4" fmla="*/ 6861 w 97450"/>
              <a:gd name="connsiteY4" fmla="*/ 45251 h 371897"/>
              <a:gd name="connsiteX5" fmla="*/ 2351 w 97450"/>
              <a:gd name="connsiteY5" fmla="*/ 361331 h 371897"/>
              <a:gd name="connsiteX6" fmla="*/ 0 w 97450"/>
              <a:gd name="connsiteY6" fmla="*/ 0 h 371897"/>
              <a:gd name="connsiteX7" fmla="*/ 97346 w 97450"/>
              <a:gd name="connsiteY7" fmla="*/ 0 h 371897"/>
              <a:gd name="connsiteX8" fmla="*/ 97451 w 97450"/>
              <a:gd name="connsiteY8" fmla="*/ 371898 h 37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450" h="371897">
                <a:moveTo>
                  <a:pt x="97451" y="371898"/>
                </a:moveTo>
                <a:cubicBezTo>
                  <a:pt x="93824" y="360054"/>
                  <a:pt x="87015" y="343810"/>
                  <a:pt x="86841" y="327505"/>
                </a:cubicBezTo>
                <a:cubicBezTo>
                  <a:pt x="85809" y="233093"/>
                  <a:pt x="85162" y="138638"/>
                  <a:pt x="86989" y="44254"/>
                </a:cubicBezTo>
                <a:cubicBezTo>
                  <a:pt x="87601" y="12526"/>
                  <a:pt x="75645" y="5380"/>
                  <a:pt x="46418" y="5082"/>
                </a:cubicBezTo>
                <a:cubicBezTo>
                  <a:pt x="15793" y="4776"/>
                  <a:pt x="6642" y="14853"/>
                  <a:pt x="6861" y="45251"/>
                </a:cubicBezTo>
                <a:cubicBezTo>
                  <a:pt x="7613" y="149704"/>
                  <a:pt x="5646" y="254166"/>
                  <a:pt x="2351" y="361331"/>
                </a:cubicBezTo>
                <a:cubicBezTo>
                  <a:pt x="0" y="243643"/>
                  <a:pt x="0" y="123269"/>
                  <a:pt x="0" y="0"/>
                </a:cubicBezTo>
                <a:cubicBezTo>
                  <a:pt x="30039" y="0"/>
                  <a:pt x="59755" y="0"/>
                  <a:pt x="97346" y="0"/>
                </a:cubicBezTo>
                <a:cubicBezTo>
                  <a:pt x="97346" y="121861"/>
                  <a:pt x="97346" y="244675"/>
                  <a:pt x="97451" y="371898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205ED16-6B36-3C74-9496-6F97A6B77E16}"/>
              </a:ext>
            </a:extLst>
          </p:cNvPr>
          <p:cNvSpPr/>
          <p:nvPr/>
        </p:nvSpPr>
        <p:spPr>
          <a:xfrm>
            <a:off x="7217838" y="1732347"/>
            <a:ext cx="770307" cy="8430"/>
          </a:xfrm>
          <a:custGeom>
            <a:avLst/>
            <a:gdLst>
              <a:gd name="connsiteX0" fmla="*/ 770308 w 770307"/>
              <a:gd name="connsiteY0" fmla="*/ 15 h 8430"/>
              <a:gd name="connsiteX1" fmla="*/ 741920 w 770307"/>
              <a:gd name="connsiteY1" fmla="*/ 8124 h 8430"/>
              <a:gd name="connsiteX2" fmla="*/ 19595 w 770307"/>
              <a:gd name="connsiteY2" fmla="*/ 8290 h 8430"/>
              <a:gd name="connsiteX3" fmla="*/ 0 w 770307"/>
              <a:gd name="connsiteY3" fmla="*/ 2954 h 8430"/>
              <a:gd name="connsiteX4" fmla="*/ 770308 w 770307"/>
              <a:gd name="connsiteY4" fmla="*/ 15 h 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307" h="8430">
                <a:moveTo>
                  <a:pt x="770308" y="15"/>
                </a:moveTo>
                <a:cubicBezTo>
                  <a:pt x="763543" y="3103"/>
                  <a:pt x="752740" y="8106"/>
                  <a:pt x="741920" y="8124"/>
                </a:cubicBezTo>
                <a:cubicBezTo>
                  <a:pt x="501151" y="8552"/>
                  <a:pt x="260373" y="8456"/>
                  <a:pt x="19595" y="8290"/>
                </a:cubicBezTo>
                <a:cubicBezTo>
                  <a:pt x="13941" y="8290"/>
                  <a:pt x="8295" y="6383"/>
                  <a:pt x="0" y="2954"/>
                </a:cubicBezTo>
                <a:cubicBezTo>
                  <a:pt x="253661" y="225"/>
                  <a:pt x="509961" y="-81"/>
                  <a:pt x="770308" y="15"/>
                </a:cubicBezTo>
                <a:close/>
              </a:path>
            </a:pathLst>
          </a:custGeom>
          <a:solidFill>
            <a:srgbClr val="E0BD68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FF535322-8554-7E56-C213-CDC5F333BE1F}"/>
              </a:ext>
            </a:extLst>
          </p:cNvPr>
          <p:cNvSpPr/>
          <p:nvPr/>
        </p:nvSpPr>
        <p:spPr>
          <a:xfrm>
            <a:off x="5884535" y="4006288"/>
            <a:ext cx="465806" cy="89608"/>
          </a:xfrm>
          <a:custGeom>
            <a:avLst/>
            <a:gdLst>
              <a:gd name="connsiteX0" fmla="*/ 355482 w 465806"/>
              <a:gd name="connsiteY0" fmla="*/ 88883 h 89608"/>
              <a:gd name="connsiteX1" fmla="*/ 355464 w 465806"/>
              <a:gd name="connsiteY1" fmla="*/ 81202 h 89608"/>
              <a:gd name="connsiteX2" fmla="*/ 415971 w 465806"/>
              <a:gd name="connsiteY2" fmla="*/ 79024 h 89608"/>
              <a:gd name="connsiteX3" fmla="*/ 457346 w 465806"/>
              <a:gd name="connsiteY3" fmla="*/ 45530 h 89608"/>
              <a:gd name="connsiteX4" fmla="*/ 414940 w 465806"/>
              <a:gd name="connsiteY4" fmla="*/ 8502 h 89608"/>
              <a:gd name="connsiteX5" fmla="*/ 8093 w 465806"/>
              <a:gd name="connsiteY5" fmla="*/ 9097 h 89608"/>
              <a:gd name="connsiteX6" fmla="*/ 0 w 465806"/>
              <a:gd name="connsiteY6" fmla="*/ 8511 h 89608"/>
              <a:gd name="connsiteX7" fmla="*/ 17917 w 465806"/>
              <a:gd name="connsiteY7" fmla="*/ 367 h 89608"/>
              <a:gd name="connsiteX8" fmla="*/ 465807 w 465806"/>
              <a:gd name="connsiteY8" fmla="*/ 9 h 89608"/>
              <a:gd name="connsiteX9" fmla="*/ 465807 w 465806"/>
              <a:gd name="connsiteY9" fmla="*/ 89609 h 89608"/>
              <a:gd name="connsiteX10" fmla="*/ 355482 w 465806"/>
              <a:gd name="connsiteY10" fmla="*/ 88883 h 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806" h="89608">
                <a:moveTo>
                  <a:pt x="355482" y="88883"/>
                </a:moveTo>
                <a:cubicBezTo>
                  <a:pt x="351461" y="86617"/>
                  <a:pt x="351444" y="85069"/>
                  <a:pt x="355464" y="81202"/>
                </a:cubicBezTo>
                <a:cubicBezTo>
                  <a:pt x="378319" y="78858"/>
                  <a:pt x="397189" y="78114"/>
                  <a:pt x="415971" y="79024"/>
                </a:cubicBezTo>
                <a:cubicBezTo>
                  <a:pt x="440198" y="80188"/>
                  <a:pt x="456944" y="78141"/>
                  <a:pt x="457346" y="45530"/>
                </a:cubicBezTo>
                <a:cubicBezTo>
                  <a:pt x="457757" y="11940"/>
                  <a:pt x="442165" y="8292"/>
                  <a:pt x="414940" y="8502"/>
                </a:cubicBezTo>
                <a:cubicBezTo>
                  <a:pt x="280231" y="9517"/>
                  <a:pt x="145512" y="9167"/>
                  <a:pt x="8093" y="9097"/>
                </a:cubicBezTo>
                <a:cubicBezTo>
                  <a:pt x="3601" y="8765"/>
                  <a:pt x="1800" y="8642"/>
                  <a:pt x="0" y="8511"/>
                </a:cubicBezTo>
                <a:cubicBezTo>
                  <a:pt x="5970" y="5677"/>
                  <a:pt x="11939" y="385"/>
                  <a:pt x="17917" y="367"/>
                </a:cubicBezTo>
                <a:cubicBezTo>
                  <a:pt x="166270" y="-88"/>
                  <a:pt x="314631" y="9"/>
                  <a:pt x="465807" y="9"/>
                </a:cubicBezTo>
                <a:cubicBezTo>
                  <a:pt x="465807" y="30231"/>
                  <a:pt x="465807" y="58371"/>
                  <a:pt x="465807" y="89609"/>
                </a:cubicBezTo>
                <a:cubicBezTo>
                  <a:pt x="428924" y="89609"/>
                  <a:pt x="394200" y="89609"/>
                  <a:pt x="355482" y="88883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A704CABF-23BD-DBF6-08E0-9C7EE234DBCE}"/>
              </a:ext>
            </a:extLst>
          </p:cNvPr>
          <p:cNvSpPr/>
          <p:nvPr/>
        </p:nvSpPr>
        <p:spPr>
          <a:xfrm>
            <a:off x="6085572" y="2189084"/>
            <a:ext cx="9841" cy="449155"/>
          </a:xfrm>
          <a:custGeom>
            <a:avLst/>
            <a:gdLst>
              <a:gd name="connsiteX0" fmla="*/ 0 w 9841"/>
              <a:gd name="connsiteY0" fmla="*/ 0 h 449155"/>
              <a:gd name="connsiteX1" fmla="*/ 9841 w 9841"/>
              <a:gd name="connsiteY1" fmla="*/ 18405 h 449155"/>
              <a:gd name="connsiteX2" fmla="*/ 5567 w 9841"/>
              <a:gd name="connsiteY2" fmla="*/ 449155 h 449155"/>
              <a:gd name="connsiteX3" fmla="*/ 0 w 9841"/>
              <a:gd name="connsiteY3" fmla="*/ 0 h 44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1" h="449155">
                <a:moveTo>
                  <a:pt x="0" y="0"/>
                </a:moveTo>
                <a:cubicBezTo>
                  <a:pt x="3234" y="3263"/>
                  <a:pt x="9859" y="10838"/>
                  <a:pt x="9841" y="18405"/>
                </a:cubicBezTo>
                <a:cubicBezTo>
                  <a:pt x="9658" y="161084"/>
                  <a:pt x="8687" y="303764"/>
                  <a:pt x="5567" y="449155"/>
                </a:cubicBezTo>
                <a:cubicBezTo>
                  <a:pt x="2272" y="302671"/>
                  <a:pt x="1285" y="153483"/>
                  <a:pt x="0" y="0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DE8BEDF5-9D79-B444-9F82-018152C6BA0E}"/>
              </a:ext>
            </a:extLst>
          </p:cNvPr>
          <p:cNvSpPr/>
          <p:nvPr/>
        </p:nvSpPr>
        <p:spPr>
          <a:xfrm>
            <a:off x="5371655" y="4551604"/>
            <a:ext cx="240437" cy="38236"/>
          </a:xfrm>
          <a:custGeom>
            <a:avLst/>
            <a:gdLst>
              <a:gd name="connsiteX0" fmla="*/ 0 w 240437"/>
              <a:gd name="connsiteY0" fmla="*/ 0 h 38236"/>
              <a:gd name="connsiteX1" fmla="*/ 159470 w 240437"/>
              <a:gd name="connsiteY1" fmla="*/ 22358 h 38236"/>
              <a:gd name="connsiteX2" fmla="*/ 240437 w 240437"/>
              <a:gd name="connsiteY2" fmla="*/ 14818 h 38236"/>
              <a:gd name="connsiteX3" fmla="*/ 0 w 240437"/>
              <a:gd name="connsiteY3" fmla="*/ 0 h 3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437" h="38236">
                <a:moveTo>
                  <a:pt x="0" y="0"/>
                </a:moveTo>
                <a:cubicBezTo>
                  <a:pt x="51811" y="6184"/>
                  <a:pt x="105378" y="16830"/>
                  <a:pt x="159470" y="22358"/>
                </a:cubicBezTo>
                <a:cubicBezTo>
                  <a:pt x="184659" y="24939"/>
                  <a:pt x="210852" y="17582"/>
                  <a:pt x="240437" y="14818"/>
                </a:cubicBezTo>
                <a:cubicBezTo>
                  <a:pt x="161332" y="52887"/>
                  <a:pt x="80897" y="42119"/>
                  <a:pt x="0" y="0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4E8C785D-6F28-F124-D082-FB97986A724A}"/>
              </a:ext>
            </a:extLst>
          </p:cNvPr>
          <p:cNvSpPr/>
          <p:nvPr/>
        </p:nvSpPr>
        <p:spPr>
          <a:xfrm>
            <a:off x="3473889" y="1723781"/>
            <a:ext cx="196919" cy="17224"/>
          </a:xfrm>
          <a:custGeom>
            <a:avLst/>
            <a:gdLst>
              <a:gd name="connsiteX0" fmla="*/ 4510 w 196919"/>
              <a:gd name="connsiteY0" fmla="*/ 17119 h 17224"/>
              <a:gd name="connsiteX1" fmla="*/ 0 w 196919"/>
              <a:gd name="connsiteY1" fmla="*/ 3796 h 17224"/>
              <a:gd name="connsiteX2" fmla="*/ 196920 w 196919"/>
              <a:gd name="connsiteY2" fmla="*/ 0 h 17224"/>
              <a:gd name="connsiteX3" fmla="*/ 167117 w 196919"/>
              <a:gd name="connsiteY3" fmla="*/ 16157 h 17224"/>
              <a:gd name="connsiteX4" fmla="*/ 4510 w 196919"/>
              <a:gd name="connsiteY4" fmla="*/ 17119 h 1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19" h="17224">
                <a:moveTo>
                  <a:pt x="4510" y="17119"/>
                </a:moveTo>
                <a:cubicBezTo>
                  <a:pt x="319" y="13672"/>
                  <a:pt x="189" y="10077"/>
                  <a:pt x="0" y="3796"/>
                </a:cubicBezTo>
                <a:cubicBezTo>
                  <a:pt x="64245" y="595"/>
                  <a:pt x="128547" y="79"/>
                  <a:pt x="196920" y="0"/>
                </a:cubicBezTo>
                <a:cubicBezTo>
                  <a:pt x="189701" y="5922"/>
                  <a:pt x="178566" y="15780"/>
                  <a:pt x="167117" y="16157"/>
                </a:cubicBezTo>
                <a:cubicBezTo>
                  <a:pt x="114318" y="17880"/>
                  <a:pt x="61427" y="16961"/>
                  <a:pt x="4510" y="17119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D66FA06-EFAE-C2B5-589A-C9333026620B}"/>
              </a:ext>
            </a:extLst>
          </p:cNvPr>
          <p:cNvSpPr/>
          <p:nvPr/>
        </p:nvSpPr>
        <p:spPr>
          <a:xfrm>
            <a:off x="3466019" y="3292217"/>
            <a:ext cx="11474" cy="153044"/>
          </a:xfrm>
          <a:custGeom>
            <a:avLst/>
            <a:gdLst>
              <a:gd name="connsiteX0" fmla="*/ 0 w 11474"/>
              <a:gd name="connsiteY0" fmla="*/ 1127 h 153044"/>
              <a:gd name="connsiteX1" fmla="*/ 11475 w 11474"/>
              <a:gd name="connsiteY1" fmla="*/ 2212 h 153044"/>
              <a:gd name="connsiteX2" fmla="*/ 4172 w 11474"/>
              <a:gd name="connsiteY2" fmla="*/ 153044 h 153044"/>
              <a:gd name="connsiteX3" fmla="*/ 0 w 11474"/>
              <a:gd name="connsiteY3" fmla="*/ 1127 h 15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4" h="153044">
                <a:moveTo>
                  <a:pt x="0" y="1127"/>
                </a:moveTo>
                <a:cubicBezTo>
                  <a:pt x="4270" y="-1217"/>
                  <a:pt x="11504" y="568"/>
                  <a:pt x="11475" y="2212"/>
                </a:cubicBezTo>
                <a:cubicBezTo>
                  <a:pt x="10582" y="52195"/>
                  <a:pt x="8973" y="102160"/>
                  <a:pt x="4172" y="153044"/>
                </a:cubicBezTo>
                <a:cubicBezTo>
                  <a:pt x="436" y="104365"/>
                  <a:pt x="6" y="54775"/>
                  <a:pt x="0" y="1127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046C9D04-E9FC-C73F-F875-DB94ADFF20F4}"/>
              </a:ext>
            </a:extLst>
          </p:cNvPr>
          <p:cNvSpPr/>
          <p:nvPr/>
        </p:nvSpPr>
        <p:spPr>
          <a:xfrm>
            <a:off x="5969129" y="3519842"/>
            <a:ext cx="109241" cy="22273"/>
          </a:xfrm>
          <a:custGeom>
            <a:avLst/>
            <a:gdLst>
              <a:gd name="connsiteX0" fmla="*/ 91516 w 109241"/>
              <a:gd name="connsiteY0" fmla="*/ 0 h 22273"/>
              <a:gd name="connsiteX1" fmla="*/ 109241 w 109241"/>
              <a:gd name="connsiteY1" fmla="*/ 19008 h 22273"/>
              <a:gd name="connsiteX2" fmla="*/ 0 w 109241"/>
              <a:gd name="connsiteY2" fmla="*/ 22271 h 22273"/>
              <a:gd name="connsiteX3" fmla="*/ 42642 w 109241"/>
              <a:gd name="connsiteY3" fmla="*/ 5992 h 22273"/>
              <a:gd name="connsiteX4" fmla="*/ 91516 w 109241"/>
              <a:gd name="connsiteY4" fmla="*/ 0 h 2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41" h="22273">
                <a:moveTo>
                  <a:pt x="91516" y="0"/>
                </a:moveTo>
                <a:cubicBezTo>
                  <a:pt x="97626" y="3613"/>
                  <a:pt x="103184" y="10033"/>
                  <a:pt x="109241" y="19008"/>
                </a:cubicBezTo>
                <a:cubicBezTo>
                  <a:pt x="74500" y="21930"/>
                  <a:pt x="39251" y="22306"/>
                  <a:pt x="0" y="22271"/>
                </a:cubicBezTo>
                <a:cubicBezTo>
                  <a:pt x="11502" y="16410"/>
                  <a:pt x="26674" y="9211"/>
                  <a:pt x="42642" y="5992"/>
                </a:cubicBezTo>
                <a:cubicBezTo>
                  <a:pt x="58322" y="2825"/>
                  <a:pt x="74814" y="3709"/>
                  <a:pt x="91516" y="0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2073DC21-5AFF-C874-EB81-3713B902A241}"/>
              </a:ext>
            </a:extLst>
          </p:cNvPr>
          <p:cNvSpPr/>
          <p:nvPr/>
        </p:nvSpPr>
        <p:spPr>
          <a:xfrm>
            <a:off x="5888879" y="4084952"/>
            <a:ext cx="171950" cy="9334"/>
          </a:xfrm>
          <a:custGeom>
            <a:avLst/>
            <a:gdLst>
              <a:gd name="connsiteX0" fmla="*/ 171680 w 171950"/>
              <a:gd name="connsiteY0" fmla="*/ 9335 h 9334"/>
              <a:gd name="connsiteX1" fmla="*/ 0 w 171950"/>
              <a:gd name="connsiteY1" fmla="*/ 3929 h 9334"/>
              <a:gd name="connsiteX2" fmla="*/ 10322 w 171950"/>
              <a:gd name="connsiteY2" fmla="*/ 1 h 9334"/>
              <a:gd name="connsiteX3" fmla="*/ 171951 w 171950"/>
              <a:gd name="connsiteY3" fmla="*/ 8504 h 9334"/>
              <a:gd name="connsiteX4" fmla="*/ 171680 w 171950"/>
              <a:gd name="connsiteY4" fmla="*/ 9335 h 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50" h="9334">
                <a:moveTo>
                  <a:pt x="171680" y="9335"/>
                </a:moveTo>
                <a:cubicBezTo>
                  <a:pt x="114162" y="8994"/>
                  <a:pt x="56565" y="8355"/>
                  <a:pt x="0" y="3929"/>
                </a:cubicBezTo>
                <a:cubicBezTo>
                  <a:pt x="2770" y="63"/>
                  <a:pt x="4510" y="-16"/>
                  <a:pt x="10322" y="1"/>
                </a:cubicBezTo>
                <a:cubicBezTo>
                  <a:pt x="66913" y="2906"/>
                  <a:pt x="119432" y="5705"/>
                  <a:pt x="171951" y="8504"/>
                </a:cubicBezTo>
                <a:cubicBezTo>
                  <a:pt x="171951" y="8504"/>
                  <a:pt x="171601" y="9029"/>
                  <a:pt x="171680" y="9335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644631B1-EC1E-9E07-9A1B-776A0336FC58}"/>
              </a:ext>
            </a:extLst>
          </p:cNvPr>
          <p:cNvSpPr/>
          <p:nvPr/>
        </p:nvSpPr>
        <p:spPr>
          <a:xfrm>
            <a:off x="5883223" y="4015836"/>
            <a:ext cx="11896" cy="69370"/>
          </a:xfrm>
          <a:custGeom>
            <a:avLst/>
            <a:gdLst>
              <a:gd name="connsiteX0" fmla="*/ 11896 w 11896"/>
              <a:gd name="connsiteY0" fmla="*/ 69021 h 69370"/>
              <a:gd name="connsiteX1" fmla="*/ 4091 w 11896"/>
              <a:gd name="connsiteY1" fmla="*/ 69371 h 69370"/>
              <a:gd name="connsiteX2" fmla="*/ 71 w 11896"/>
              <a:gd name="connsiteY2" fmla="*/ 1954 h 69370"/>
              <a:gd name="connsiteX3" fmla="*/ 9292 w 11896"/>
              <a:gd name="connsiteY3" fmla="*/ 3371 h 69370"/>
              <a:gd name="connsiteX4" fmla="*/ 11896 w 11896"/>
              <a:gd name="connsiteY4" fmla="*/ 69021 h 6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" h="69370">
                <a:moveTo>
                  <a:pt x="11896" y="69021"/>
                </a:moveTo>
                <a:cubicBezTo>
                  <a:pt x="10166" y="69099"/>
                  <a:pt x="8426" y="69178"/>
                  <a:pt x="4091" y="69371"/>
                </a:cubicBezTo>
                <a:cubicBezTo>
                  <a:pt x="604" y="47966"/>
                  <a:pt x="-279" y="26456"/>
                  <a:pt x="71" y="1954"/>
                </a:cubicBezTo>
                <a:cubicBezTo>
                  <a:pt x="3112" y="-906"/>
                  <a:pt x="4913" y="-784"/>
                  <a:pt x="9292" y="3371"/>
                </a:cubicBezTo>
                <a:cubicBezTo>
                  <a:pt x="11879" y="27934"/>
                  <a:pt x="11888" y="48473"/>
                  <a:pt x="11896" y="69021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4E8883FF-C0C4-CF8D-C317-B8074D5D5107}"/>
              </a:ext>
            </a:extLst>
          </p:cNvPr>
          <p:cNvSpPr/>
          <p:nvPr/>
        </p:nvSpPr>
        <p:spPr>
          <a:xfrm>
            <a:off x="7813853" y="4474801"/>
            <a:ext cx="38543" cy="45215"/>
          </a:xfrm>
          <a:custGeom>
            <a:avLst/>
            <a:gdLst>
              <a:gd name="connsiteX0" fmla="*/ 0 w 38543"/>
              <a:gd name="connsiteY0" fmla="*/ 0 h 45215"/>
              <a:gd name="connsiteX1" fmla="*/ 38543 w 38543"/>
              <a:gd name="connsiteY1" fmla="*/ 45216 h 45215"/>
              <a:gd name="connsiteX2" fmla="*/ 0 w 38543"/>
              <a:gd name="connsiteY2" fmla="*/ 0 h 4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43" h="45215">
                <a:moveTo>
                  <a:pt x="0" y="0"/>
                </a:moveTo>
                <a:cubicBezTo>
                  <a:pt x="12078" y="12124"/>
                  <a:pt x="25337" y="27038"/>
                  <a:pt x="38543" y="45216"/>
                </a:cubicBezTo>
                <a:cubicBezTo>
                  <a:pt x="26054" y="33258"/>
                  <a:pt x="13617" y="18029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EDFCAB65-9E8B-65F2-54A2-47DAE0E165DD}"/>
              </a:ext>
            </a:extLst>
          </p:cNvPr>
          <p:cNvSpPr/>
          <p:nvPr/>
        </p:nvSpPr>
        <p:spPr>
          <a:xfrm>
            <a:off x="7828562" y="4345785"/>
            <a:ext cx="35230" cy="39617"/>
          </a:xfrm>
          <a:custGeom>
            <a:avLst/>
            <a:gdLst>
              <a:gd name="connsiteX0" fmla="*/ 35231 w 35230"/>
              <a:gd name="connsiteY0" fmla="*/ 39617 h 39617"/>
              <a:gd name="connsiteX1" fmla="*/ 0 w 35230"/>
              <a:gd name="connsiteY1" fmla="*/ 0 h 39617"/>
              <a:gd name="connsiteX2" fmla="*/ 35231 w 35230"/>
              <a:gd name="connsiteY2" fmla="*/ 39617 h 3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0" h="39617">
                <a:moveTo>
                  <a:pt x="35231" y="39617"/>
                </a:moveTo>
                <a:cubicBezTo>
                  <a:pt x="23895" y="29374"/>
                  <a:pt x="11764" y="16340"/>
                  <a:pt x="0" y="0"/>
                </a:cubicBezTo>
                <a:cubicBezTo>
                  <a:pt x="11720" y="10068"/>
                  <a:pt x="23074" y="23452"/>
                  <a:pt x="35231" y="39617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6006FA2E-8CDE-73E0-A71D-4CCFFD65CBAE}"/>
              </a:ext>
            </a:extLst>
          </p:cNvPr>
          <p:cNvSpPr/>
          <p:nvPr/>
        </p:nvSpPr>
        <p:spPr>
          <a:xfrm>
            <a:off x="5094833" y="3533190"/>
            <a:ext cx="55245" cy="5640"/>
          </a:xfrm>
          <a:custGeom>
            <a:avLst/>
            <a:gdLst>
              <a:gd name="connsiteX0" fmla="*/ 0 w 55245"/>
              <a:gd name="connsiteY0" fmla="*/ 0 h 5640"/>
              <a:gd name="connsiteX1" fmla="*/ 55245 w 55245"/>
              <a:gd name="connsiteY1" fmla="*/ 5633 h 5640"/>
              <a:gd name="connsiteX2" fmla="*/ 0 w 55245"/>
              <a:gd name="connsiteY2" fmla="*/ 0 h 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" h="5640">
                <a:moveTo>
                  <a:pt x="0" y="0"/>
                </a:moveTo>
                <a:cubicBezTo>
                  <a:pt x="15697" y="463"/>
                  <a:pt x="34698" y="1706"/>
                  <a:pt x="55245" y="5633"/>
                </a:cubicBezTo>
                <a:cubicBezTo>
                  <a:pt x="38971" y="5800"/>
                  <a:pt x="21142" y="3280"/>
                  <a:pt x="0" y="0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A5C60EF3-E330-BDCB-92F9-4220CC8E3CED}"/>
              </a:ext>
            </a:extLst>
          </p:cNvPr>
          <p:cNvSpPr/>
          <p:nvPr/>
        </p:nvSpPr>
        <p:spPr>
          <a:xfrm>
            <a:off x="5618524" y="4541701"/>
            <a:ext cx="39600" cy="24729"/>
          </a:xfrm>
          <a:custGeom>
            <a:avLst/>
            <a:gdLst>
              <a:gd name="connsiteX0" fmla="*/ 0 w 39600"/>
              <a:gd name="connsiteY0" fmla="*/ 24729 h 24729"/>
              <a:gd name="connsiteX1" fmla="*/ 39601 w 39600"/>
              <a:gd name="connsiteY1" fmla="*/ 0 h 24729"/>
              <a:gd name="connsiteX2" fmla="*/ 0 w 39600"/>
              <a:gd name="connsiteY2" fmla="*/ 24729 h 2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00" h="24729">
                <a:moveTo>
                  <a:pt x="0" y="24729"/>
                </a:moveTo>
                <a:cubicBezTo>
                  <a:pt x="10121" y="16533"/>
                  <a:pt x="23275" y="7969"/>
                  <a:pt x="39601" y="0"/>
                </a:cubicBezTo>
                <a:cubicBezTo>
                  <a:pt x="29515" y="8511"/>
                  <a:pt x="16274" y="16436"/>
                  <a:pt x="0" y="24729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F85374BB-D046-3B98-F4AA-BB08D1263D1D}"/>
              </a:ext>
            </a:extLst>
          </p:cNvPr>
          <p:cNvSpPr/>
          <p:nvPr/>
        </p:nvSpPr>
        <p:spPr>
          <a:xfrm>
            <a:off x="7745393" y="4388455"/>
            <a:ext cx="25913" cy="28534"/>
          </a:xfrm>
          <a:custGeom>
            <a:avLst/>
            <a:gdLst>
              <a:gd name="connsiteX0" fmla="*/ 0 w 25913"/>
              <a:gd name="connsiteY0" fmla="*/ 0 h 28534"/>
              <a:gd name="connsiteX1" fmla="*/ 25914 w 25913"/>
              <a:gd name="connsiteY1" fmla="*/ 28534 h 28534"/>
              <a:gd name="connsiteX2" fmla="*/ 0 w 25913"/>
              <a:gd name="connsiteY2" fmla="*/ 0 h 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13" h="28534">
                <a:moveTo>
                  <a:pt x="0" y="0"/>
                </a:moveTo>
                <a:cubicBezTo>
                  <a:pt x="8355" y="6718"/>
                  <a:pt x="17497" y="16087"/>
                  <a:pt x="25914" y="28534"/>
                </a:cubicBezTo>
                <a:cubicBezTo>
                  <a:pt x="17052" y="21956"/>
                  <a:pt x="8923" y="12299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303240E4-70B0-C522-C97B-8CC467F3D3AB}"/>
              </a:ext>
            </a:extLst>
          </p:cNvPr>
          <p:cNvSpPr/>
          <p:nvPr/>
        </p:nvSpPr>
        <p:spPr>
          <a:xfrm>
            <a:off x="5280549" y="4438700"/>
            <a:ext cx="19525" cy="37745"/>
          </a:xfrm>
          <a:custGeom>
            <a:avLst/>
            <a:gdLst>
              <a:gd name="connsiteX0" fmla="*/ 0 w 19525"/>
              <a:gd name="connsiteY0" fmla="*/ 0 h 37745"/>
              <a:gd name="connsiteX1" fmla="*/ 19525 w 19525"/>
              <a:gd name="connsiteY1" fmla="*/ 37745 h 37745"/>
              <a:gd name="connsiteX2" fmla="*/ 0 w 19525"/>
              <a:gd name="connsiteY2" fmla="*/ 0 h 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5" h="37745">
                <a:moveTo>
                  <a:pt x="0" y="0"/>
                </a:moveTo>
                <a:cubicBezTo>
                  <a:pt x="6092" y="9430"/>
                  <a:pt x="12883" y="21921"/>
                  <a:pt x="19525" y="37745"/>
                </a:cubicBezTo>
                <a:cubicBezTo>
                  <a:pt x="13145" y="28403"/>
                  <a:pt x="6922" y="15736"/>
                  <a:pt x="0" y="0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B043892-AD0B-61EB-1BC4-AD2F60622236}"/>
              </a:ext>
            </a:extLst>
          </p:cNvPr>
          <p:cNvSpPr/>
          <p:nvPr/>
        </p:nvSpPr>
        <p:spPr>
          <a:xfrm>
            <a:off x="7651717" y="4271965"/>
            <a:ext cx="22854" cy="22830"/>
          </a:xfrm>
          <a:custGeom>
            <a:avLst/>
            <a:gdLst>
              <a:gd name="connsiteX0" fmla="*/ 0 w 22854"/>
              <a:gd name="connsiteY0" fmla="*/ 0 h 22830"/>
              <a:gd name="connsiteX1" fmla="*/ 22855 w 22854"/>
              <a:gd name="connsiteY1" fmla="*/ 22831 h 22830"/>
              <a:gd name="connsiteX2" fmla="*/ 0 w 22854"/>
              <a:gd name="connsiteY2" fmla="*/ 0 h 2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54" h="22830">
                <a:moveTo>
                  <a:pt x="0" y="0"/>
                </a:moveTo>
                <a:cubicBezTo>
                  <a:pt x="7342" y="4881"/>
                  <a:pt x="15601" y="12299"/>
                  <a:pt x="22855" y="22831"/>
                </a:cubicBezTo>
                <a:cubicBezTo>
                  <a:pt x="14867" y="18151"/>
                  <a:pt x="7883" y="10348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9C74D6EE-D828-806A-D4F1-9DBC17C25257}"/>
              </a:ext>
            </a:extLst>
          </p:cNvPr>
          <p:cNvSpPr/>
          <p:nvPr/>
        </p:nvSpPr>
        <p:spPr>
          <a:xfrm>
            <a:off x="7758328" y="4258975"/>
            <a:ext cx="24734" cy="23845"/>
          </a:xfrm>
          <a:custGeom>
            <a:avLst/>
            <a:gdLst>
              <a:gd name="connsiteX0" fmla="*/ 24734 w 24734"/>
              <a:gd name="connsiteY0" fmla="*/ 23846 h 23845"/>
              <a:gd name="connsiteX1" fmla="*/ 0 w 24734"/>
              <a:gd name="connsiteY1" fmla="*/ 0 h 23845"/>
              <a:gd name="connsiteX2" fmla="*/ 24734 w 24734"/>
              <a:gd name="connsiteY2" fmla="*/ 23846 h 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4" h="23845">
                <a:moveTo>
                  <a:pt x="24734" y="23846"/>
                </a:moveTo>
                <a:cubicBezTo>
                  <a:pt x="16886" y="18842"/>
                  <a:pt x="8312" y="11083"/>
                  <a:pt x="0" y="0"/>
                </a:cubicBezTo>
                <a:cubicBezTo>
                  <a:pt x="8172" y="4811"/>
                  <a:pt x="16090" y="12964"/>
                  <a:pt x="24734" y="23846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77403320-CA35-3663-57C2-920DB35501F2}"/>
              </a:ext>
            </a:extLst>
          </p:cNvPr>
          <p:cNvSpPr/>
          <p:nvPr/>
        </p:nvSpPr>
        <p:spPr>
          <a:xfrm>
            <a:off x="6428739" y="3096586"/>
            <a:ext cx="24873" cy="29261"/>
          </a:xfrm>
          <a:custGeom>
            <a:avLst/>
            <a:gdLst>
              <a:gd name="connsiteX0" fmla="*/ 0 w 24873"/>
              <a:gd name="connsiteY0" fmla="*/ 2626 h 29261"/>
              <a:gd name="connsiteX1" fmla="*/ 21640 w 24873"/>
              <a:gd name="connsiteY1" fmla="*/ 45 h 29261"/>
              <a:gd name="connsiteX2" fmla="*/ 24874 w 24873"/>
              <a:gd name="connsiteY2" fmla="*/ 23392 h 29261"/>
              <a:gd name="connsiteX3" fmla="*/ 16291 w 24873"/>
              <a:gd name="connsiteY3" fmla="*/ 29262 h 29261"/>
              <a:gd name="connsiteX4" fmla="*/ 0 w 24873"/>
              <a:gd name="connsiteY4" fmla="*/ 2626 h 2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73" h="29261">
                <a:moveTo>
                  <a:pt x="0" y="2626"/>
                </a:moveTo>
                <a:cubicBezTo>
                  <a:pt x="5427" y="-112"/>
                  <a:pt x="11912" y="-86"/>
                  <a:pt x="21640" y="45"/>
                </a:cubicBezTo>
                <a:cubicBezTo>
                  <a:pt x="24874" y="7900"/>
                  <a:pt x="24874" y="15642"/>
                  <a:pt x="24874" y="23392"/>
                </a:cubicBezTo>
                <a:cubicBezTo>
                  <a:pt x="22016" y="25352"/>
                  <a:pt x="19149" y="27302"/>
                  <a:pt x="16291" y="29262"/>
                </a:cubicBezTo>
                <a:cubicBezTo>
                  <a:pt x="11213" y="21301"/>
                  <a:pt x="6135" y="13350"/>
                  <a:pt x="0" y="2626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C5B91B67-141C-C27A-62E1-F22827FC993E}"/>
              </a:ext>
            </a:extLst>
          </p:cNvPr>
          <p:cNvSpPr/>
          <p:nvPr/>
        </p:nvSpPr>
        <p:spPr>
          <a:xfrm>
            <a:off x="7686616" y="4315475"/>
            <a:ext cx="15146" cy="13961"/>
          </a:xfrm>
          <a:custGeom>
            <a:avLst/>
            <a:gdLst>
              <a:gd name="connsiteX0" fmla="*/ 0 w 15146"/>
              <a:gd name="connsiteY0" fmla="*/ 0 h 13961"/>
              <a:gd name="connsiteX1" fmla="*/ 15147 w 15146"/>
              <a:gd name="connsiteY1" fmla="*/ 13961 h 13961"/>
              <a:gd name="connsiteX2" fmla="*/ 0 w 15146"/>
              <a:gd name="connsiteY2" fmla="*/ 0 h 1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6" h="13961">
                <a:moveTo>
                  <a:pt x="0" y="0"/>
                </a:moveTo>
                <a:cubicBezTo>
                  <a:pt x="4772" y="1986"/>
                  <a:pt x="10209" y="6464"/>
                  <a:pt x="15147" y="13961"/>
                </a:cubicBezTo>
                <a:cubicBezTo>
                  <a:pt x="9990" y="12150"/>
                  <a:pt x="5332" y="7322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0A909282-BEF7-D1EE-9662-04CEC02B8238}"/>
              </a:ext>
            </a:extLst>
          </p:cNvPr>
          <p:cNvSpPr/>
          <p:nvPr/>
        </p:nvSpPr>
        <p:spPr>
          <a:xfrm>
            <a:off x="7802019" y="4311748"/>
            <a:ext cx="16107" cy="15089"/>
          </a:xfrm>
          <a:custGeom>
            <a:avLst/>
            <a:gdLst>
              <a:gd name="connsiteX0" fmla="*/ 16107 w 16107"/>
              <a:gd name="connsiteY0" fmla="*/ 15089 h 15089"/>
              <a:gd name="connsiteX1" fmla="*/ 0 w 16107"/>
              <a:gd name="connsiteY1" fmla="*/ 0 h 15089"/>
              <a:gd name="connsiteX2" fmla="*/ 16107 w 16107"/>
              <a:gd name="connsiteY2" fmla="*/ 15089 h 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7" h="15089">
                <a:moveTo>
                  <a:pt x="16107" y="15089"/>
                </a:moveTo>
                <a:cubicBezTo>
                  <a:pt x="11239" y="12885"/>
                  <a:pt x="5576" y="8039"/>
                  <a:pt x="0" y="0"/>
                </a:cubicBezTo>
                <a:cubicBezTo>
                  <a:pt x="5165" y="2021"/>
                  <a:pt x="10234" y="7234"/>
                  <a:pt x="16107" y="15089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90530CE8-5150-852A-3592-95A141A21D3B}"/>
              </a:ext>
            </a:extLst>
          </p:cNvPr>
          <p:cNvSpPr/>
          <p:nvPr/>
        </p:nvSpPr>
        <p:spPr>
          <a:xfrm>
            <a:off x="7689701" y="4172795"/>
            <a:ext cx="15189" cy="13506"/>
          </a:xfrm>
          <a:custGeom>
            <a:avLst/>
            <a:gdLst>
              <a:gd name="connsiteX0" fmla="*/ 15190 w 15189"/>
              <a:gd name="connsiteY0" fmla="*/ 13506 h 13506"/>
              <a:gd name="connsiteX1" fmla="*/ 0 w 15189"/>
              <a:gd name="connsiteY1" fmla="*/ 0 h 13506"/>
              <a:gd name="connsiteX2" fmla="*/ 15190 w 15189"/>
              <a:gd name="connsiteY2" fmla="*/ 13506 h 1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9" h="13506">
                <a:moveTo>
                  <a:pt x="15190" y="13506"/>
                </a:moveTo>
                <a:cubicBezTo>
                  <a:pt x="10409" y="11608"/>
                  <a:pt x="4807" y="7330"/>
                  <a:pt x="0" y="0"/>
                </a:cubicBezTo>
                <a:cubicBezTo>
                  <a:pt x="5314" y="1679"/>
                  <a:pt x="9841" y="6403"/>
                  <a:pt x="15190" y="13506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DF25B2C6-D0EB-0FF7-79F2-895C9668F620}"/>
              </a:ext>
            </a:extLst>
          </p:cNvPr>
          <p:cNvSpPr/>
          <p:nvPr/>
        </p:nvSpPr>
        <p:spPr>
          <a:xfrm>
            <a:off x="7721270" y="4359457"/>
            <a:ext cx="15618" cy="13584"/>
          </a:xfrm>
          <a:custGeom>
            <a:avLst/>
            <a:gdLst>
              <a:gd name="connsiteX0" fmla="*/ 0 w 15618"/>
              <a:gd name="connsiteY0" fmla="*/ 0 h 13584"/>
              <a:gd name="connsiteX1" fmla="*/ 15618 w 15618"/>
              <a:gd name="connsiteY1" fmla="*/ 13585 h 13584"/>
              <a:gd name="connsiteX2" fmla="*/ 0 w 15618"/>
              <a:gd name="connsiteY2" fmla="*/ 0 h 1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" h="13584">
                <a:moveTo>
                  <a:pt x="0" y="0"/>
                </a:moveTo>
                <a:cubicBezTo>
                  <a:pt x="4921" y="1837"/>
                  <a:pt x="10470" y="6193"/>
                  <a:pt x="15618" y="13585"/>
                </a:cubicBezTo>
                <a:cubicBezTo>
                  <a:pt x="10365" y="11914"/>
                  <a:pt x="5506" y="7217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213E95E2-7BA6-8994-0E1F-7A25510A22AC}"/>
              </a:ext>
            </a:extLst>
          </p:cNvPr>
          <p:cNvSpPr/>
          <p:nvPr/>
        </p:nvSpPr>
        <p:spPr>
          <a:xfrm>
            <a:off x="7624728" y="4237456"/>
            <a:ext cx="15120" cy="13567"/>
          </a:xfrm>
          <a:custGeom>
            <a:avLst/>
            <a:gdLst>
              <a:gd name="connsiteX0" fmla="*/ 0 w 15120"/>
              <a:gd name="connsiteY0" fmla="*/ 0 h 13567"/>
              <a:gd name="connsiteX1" fmla="*/ 15121 w 15120"/>
              <a:gd name="connsiteY1" fmla="*/ 13567 h 13567"/>
              <a:gd name="connsiteX2" fmla="*/ 0 w 15120"/>
              <a:gd name="connsiteY2" fmla="*/ 0 h 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0" h="13567">
                <a:moveTo>
                  <a:pt x="0" y="0"/>
                </a:moveTo>
                <a:cubicBezTo>
                  <a:pt x="4807" y="1907"/>
                  <a:pt x="10383" y="6219"/>
                  <a:pt x="15121" y="13567"/>
                </a:cubicBezTo>
                <a:cubicBezTo>
                  <a:pt x="9780" y="11870"/>
                  <a:pt x="5270" y="7138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48EE67A0-3BFF-3F03-27FA-7F4628C9C826}"/>
              </a:ext>
            </a:extLst>
          </p:cNvPr>
          <p:cNvSpPr/>
          <p:nvPr/>
        </p:nvSpPr>
        <p:spPr>
          <a:xfrm>
            <a:off x="7723587" y="4214713"/>
            <a:ext cx="16290" cy="15614"/>
          </a:xfrm>
          <a:custGeom>
            <a:avLst/>
            <a:gdLst>
              <a:gd name="connsiteX0" fmla="*/ 16291 w 16290"/>
              <a:gd name="connsiteY0" fmla="*/ 15614 h 15614"/>
              <a:gd name="connsiteX1" fmla="*/ 0 w 16290"/>
              <a:gd name="connsiteY1" fmla="*/ 0 h 15614"/>
              <a:gd name="connsiteX2" fmla="*/ 16291 w 16290"/>
              <a:gd name="connsiteY2" fmla="*/ 15614 h 1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0" h="15614">
                <a:moveTo>
                  <a:pt x="16291" y="15614"/>
                </a:moveTo>
                <a:cubicBezTo>
                  <a:pt x="11379" y="13279"/>
                  <a:pt x="5559" y="8301"/>
                  <a:pt x="0" y="0"/>
                </a:cubicBezTo>
                <a:cubicBezTo>
                  <a:pt x="5314" y="2108"/>
                  <a:pt x="10348" y="7540"/>
                  <a:pt x="16291" y="15614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A20745AC-ACC2-4497-A35F-33F16CC018EA}"/>
              </a:ext>
            </a:extLst>
          </p:cNvPr>
          <p:cNvSpPr/>
          <p:nvPr/>
        </p:nvSpPr>
        <p:spPr>
          <a:xfrm>
            <a:off x="3692921" y="1723647"/>
            <a:ext cx="14075" cy="13316"/>
          </a:xfrm>
          <a:custGeom>
            <a:avLst/>
            <a:gdLst>
              <a:gd name="connsiteX0" fmla="*/ 14071 w 14075"/>
              <a:gd name="connsiteY0" fmla="*/ 20 h 13316"/>
              <a:gd name="connsiteX1" fmla="*/ 8740 w 14075"/>
              <a:gd name="connsiteY1" fmla="*/ 13316 h 13316"/>
              <a:gd name="connsiteX2" fmla="*/ 0 w 14075"/>
              <a:gd name="connsiteY2" fmla="*/ 2994 h 13316"/>
              <a:gd name="connsiteX3" fmla="*/ 14071 w 14075"/>
              <a:gd name="connsiteY3" fmla="*/ 20 h 1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5" h="13316">
                <a:moveTo>
                  <a:pt x="14071" y="20"/>
                </a:moveTo>
                <a:cubicBezTo>
                  <a:pt x="14202" y="4726"/>
                  <a:pt x="11467" y="9021"/>
                  <a:pt x="8740" y="13316"/>
                </a:cubicBezTo>
                <a:cubicBezTo>
                  <a:pt x="5926" y="10710"/>
                  <a:pt x="3103" y="8103"/>
                  <a:pt x="0" y="2994"/>
                </a:cubicBezTo>
                <a:cubicBezTo>
                  <a:pt x="3548" y="195"/>
                  <a:pt x="7385" y="-94"/>
                  <a:pt x="14071" y="20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5209CC7F-B58B-2385-8D30-5C053998AFE8}"/>
              </a:ext>
            </a:extLst>
          </p:cNvPr>
          <p:cNvSpPr/>
          <p:nvPr/>
        </p:nvSpPr>
        <p:spPr>
          <a:xfrm>
            <a:off x="7654602" y="4129102"/>
            <a:ext cx="15050" cy="13882"/>
          </a:xfrm>
          <a:custGeom>
            <a:avLst/>
            <a:gdLst>
              <a:gd name="connsiteX0" fmla="*/ 15050 w 15050"/>
              <a:gd name="connsiteY0" fmla="*/ 13882 h 13882"/>
              <a:gd name="connsiteX1" fmla="*/ 0 w 15050"/>
              <a:gd name="connsiteY1" fmla="*/ 0 h 13882"/>
              <a:gd name="connsiteX2" fmla="*/ 15050 w 15050"/>
              <a:gd name="connsiteY2" fmla="*/ 13882 h 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0" h="13882">
                <a:moveTo>
                  <a:pt x="15050" y="13882"/>
                </a:moveTo>
                <a:cubicBezTo>
                  <a:pt x="10252" y="11914"/>
                  <a:pt x="4772" y="7470"/>
                  <a:pt x="0" y="0"/>
                </a:cubicBezTo>
                <a:cubicBezTo>
                  <a:pt x="5253" y="1785"/>
                  <a:pt x="9815" y="6604"/>
                  <a:pt x="15050" y="13882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5D3D9311-EBE9-FD4C-010E-4F45BA9E9E56}"/>
              </a:ext>
            </a:extLst>
          </p:cNvPr>
          <p:cNvSpPr/>
          <p:nvPr/>
        </p:nvSpPr>
        <p:spPr>
          <a:xfrm>
            <a:off x="7627385" y="4094672"/>
            <a:ext cx="15041" cy="14039"/>
          </a:xfrm>
          <a:custGeom>
            <a:avLst/>
            <a:gdLst>
              <a:gd name="connsiteX0" fmla="*/ 15042 w 15041"/>
              <a:gd name="connsiteY0" fmla="*/ 14040 h 14039"/>
              <a:gd name="connsiteX1" fmla="*/ 0 w 15041"/>
              <a:gd name="connsiteY1" fmla="*/ 0 h 14039"/>
              <a:gd name="connsiteX2" fmla="*/ 15042 w 15041"/>
              <a:gd name="connsiteY2" fmla="*/ 14040 h 1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1" h="14039">
                <a:moveTo>
                  <a:pt x="15042" y="14040"/>
                </a:moveTo>
                <a:cubicBezTo>
                  <a:pt x="10409" y="12010"/>
                  <a:pt x="5060" y="7488"/>
                  <a:pt x="0" y="0"/>
                </a:cubicBezTo>
                <a:cubicBezTo>
                  <a:pt x="4964" y="1863"/>
                  <a:pt x="9649" y="6700"/>
                  <a:pt x="15042" y="1404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DCED5663-92D1-4FBA-7530-ADF7195F2C31}"/>
              </a:ext>
            </a:extLst>
          </p:cNvPr>
          <p:cNvSpPr/>
          <p:nvPr/>
        </p:nvSpPr>
        <p:spPr>
          <a:xfrm>
            <a:off x="7609250" y="4218623"/>
            <a:ext cx="14919" cy="13698"/>
          </a:xfrm>
          <a:custGeom>
            <a:avLst/>
            <a:gdLst>
              <a:gd name="connsiteX0" fmla="*/ 0 w 14919"/>
              <a:gd name="connsiteY0" fmla="*/ 0 h 13698"/>
              <a:gd name="connsiteX1" fmla="*/ 14919 w 14919"/>
              <a:gd name="connsiteY1" fmla="*/ 13698 h 13698"/>
              <a:gd name="connsiteX2" fmla="*/ 0 w 14919"/>
              <a:gd name="connsiteY2" fmla="*/ 0 h 1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9" h="13698">
                <a:moveTo>
                  <a:pt x="0" y="0"/>
                </a:moveTo>
                <a:cubicBezTo>
                  <a:pt x="4422" y="2003"/>
                  <a:pt x="9658" y="6420"/>
                  <a:pt x="14919" y="13698"/>
                </a:cubicBezTo>
                <a:cubicBezTo>
                  <a:pt x="10235" y="11844"/>
                  <a:pt x="5524" y="7129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BB3C5188-29C2-BA95-9E3B-17B81C8BC8ED}"/>
              </a:ext>
            </a:extLst>
          </p:cNvPr>
          <p:cNvSpPr/>
          <p:nvPr/>
        </p:nvSpPr>
        <p:spPr>
          <a:xfrm>
            <a:off x="7705565" y="4191453"/>
            <a:ext cx="15198" cy="13637"/>
          </a:xfrm>
          <a:custGeom>
            <a:avLst/>
            <a:gdLst>
              <a:gd name="connsiteX0" fmla="*/ 15199 w 15198"/>
              <a:gd name="connsiteY0" fmla="*/ 13637 h 13637"/>
              <a:gd name="connsiteX1" fmla="*/ 0 w 15198"/>
              <a:gd name="connsiteY1" fmla="*/ 0 h 13637"/>
              <a:gd name="connsiteX2" fmla="*/ 15199 w 15198"/>
              <a:gd name="connsiteY2" fmla="*/ 13637 h 1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8" h="13637">
                <a:moveTo>
                  <a:pt x="15199" y="13637"/>
                </a:moveTo>
                <a:cubicBezTo>
                  <a:pt x="10689" y="11687"/>
                  <a:pt x="5375" y="7287"/>
                  <a:pt x="0" y="0"/>
                </a:cubicBezTo>
                <a:cubicBezTo>
                  <a:pt x="4755" y="1802"/>
                  <a:pt x="9570" y="6499"/>
                  <a:pt x="15199" y="13637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B2A95242-3451-132B-F1DB-988CB93C51D3}"/>
              </a:ext>
            </a:extLst>
          </p:cNvPr>
          <p:cNvSpPr/>
          <p:nvPr/>
        </p:nvSpPr>
        <p:spPr>
          <a:xfrm>
            <a:off x="7864475" y="4390384"/>
            <a:ext cx="11204" cy="5509"/>
          </a:xfrm>
          <a:custGeom>
            <a:avLst/>
            <a:gdLst>
              <a:gd name="connsiteX0" fmla="*/ 11205 w 11204"/>
              <a:gd name="connsiteY0" fmla="*/ 5506 h 5509"/>
              <a:gd name="connsiteX1" fmla="*/ 0 w 11204"/>
              <a:gd name="connsiteY1" fmla="*/ 13 h 5509"/>
              <a:gd name="connsiteX2" fmla="*/ 11205 w 11204"/>
              <a:gd name="connsiteY2" fmla="*/ 5506 h 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" h="5509">
                <a:moveTo>
                  <a:pt x="11205" y="5506"/>
                </a:moveTo>
                <a:cubicBezTo>
                  <a:pt x="8818" y="5594"/>
                  <a:pt x="4361" y="3870"/>
                  <a:pt x="0" y="13"/>
                </a:cubicBezTo>
                <a:cubicBezTo>
                  <a:pt x="3103" y="-179"/>
                  <a:pt x="6118" y="1762"/>
                  <a:pt x="11205" y="5506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A59DCB8F-1167-6340-D1FB-1ED7AB9F6728}"/>
              </a:ext>
            </a:extLst>
          </p:cNvPr>
          <p:cNvSpPr/>
          <p:nvPr/>
        </p:nvSpPr>
        <p:spPr>
          <a:xfrm>
            <a:off x="7883065" y="4006165"/>
            <a:ext cx="10636" cy="8843"/>
          </a:xfrm>
          <a:custGeom>
            <a:avLst/>
            <a:gdLst>
              <a:gd name="connsiteX0" fmla="*/ 10637 w 10636"/>
              <a:gd name="connsiteY0" fmla="*/ 0 h 8843"/>
              <a:gd name="connsiteX1" fmla="*/ 0 w 10636"/>
              <a:gd name="connsiteY1" fmla="*/ 8844 h 8843"/>
              <a:gd name="connsiteX2" fmla="*/ 10637 w 10636"/>
              <a:gd name="connsiteY2" fmla="*/ 0 h 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6" h="8843">
                <a:moveTo>
                  <a:pt x="10637" y="0"/>
                </a:moveTo>
                <a:cubicBezTo>
                  <a:pt x="9684" y="3062"/>
                  <a:pt x="6004" y="5782"/>
                  <a:pt x="0" y="8844"/>
                </a:cubicBezTo>
                <a:cubicBezTo>
                  <a:pt x="1084" y="6001"/>
                  <a:pt x="4493" y="2825"/>
                  <a:pt x="10637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BDB9ACC0-BE69-A588-4EFB-D76FFE77E26B}"/>
              </a:ext>
            </a:extLst>
          </p:cNvPr>
          <p:cNvSpPr/>
          <p:nvPr/>
        </p:nvSpPr>
        <p:spPr>
          <a:xfrm>
            <a:off x="7771735" y="4422500"/>
            <a:ext cx="10750" cy="9928"/>
          </a:xfrm>
          <a:custGeom>
            <a:avLst/>
            <a:gdLst>
              <a:gd name="connsiteX0" fmla="*/ 0 w 10750"/>
              <a:gd name="connsiteY0" fmla="*/ 0 h 9928"/>
              <a:gd name="connsiteX1" fmla="*/ 10750 w 10750"/>
              <a:gd name="connsiteY1" fmla="*/ 9928 h 9928"/>
              <a:gd name="connsiteX2" fmla="*/ 0 w 10750"/>
              <a:gd name="connsiteY2" fmla="*/ 0 h 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0" h="9928">
                <a:moveTo>
                  <a:pt x="0" y="0"/>
                </a:moveTo>
                <a:cubicBezTo>
                  <a:pt x="3042" y="831"/>
                  <a:pt x="6765" y="4033"/>
                  <a:pt x="10750" y="9928"/>
                </a:cubicBezTo>
                <a:cubicBezTo>
                  <a:pt x="7569" y="9211"/>
                  <a:pt x="4125" y="5791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264BC59-B67B-9642-79BE-65A51AE83640}"/>
              </a:ext>
            </a:extLst>
          </p:cNvPr>
          <p:cNvSpPr/>
          <p:nvPr/>
        </p:nvSpPr>
        <p:spPr>
          <a:xfrm>
            <a:off x="5335576" y="4525113"/>
            <a:ext cx="15399" cy="5795"/>
          </a:xfrm>
          <a:custGeom>
            <a:avLst/>
            <a:gdLst>
              <a:gd name="connsiteX0" fmla="*/ 0 w 15399"/>
              <a:gd name="connsiteY0" fmla="*/ 117 h 5795"/>
              <a:gd name="connsiteX1" fmla="*/ 15400 w 15399"/>
              <a:gd name="connsiteY1" fmla="*/ 5646 h 5795"/>
              <a:gd name="connsiteX2" fmla="*/ 0 w 15399"/>
              <a:gd name="connsiteY2" fmla="*/ 117 h 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9" h="5795">
                <a:moveTo>
                  <a:pt x="0" y="117"/>
                </a:moveTo>
                <a:cubicBezTo>
                  <a:pt x="3776" y="-487"/>
                  <a:pt x="9064" y="1228"/>
                  <a:pt x="15400" y="5646"/>
                </a:cubicBezTo>
                <a:cubicBezTo>
                  <a:pt x="11476" y="6380"/>
                  <a:pt x="6494" y="4403"/>
                  <a:pt x="0" y="117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AB682305-F298-F7C5-2395-6D8038A6B00C}"/>
              </a:ext>
            </a:extLst>
          </p:cNvPr>
          <p:cNvSpPr/>
          <p:nvPr/>
        </p:nvSpPr>
        <p:spPr>
          <a:xfrm>
            <a:off x="5662845" y="4531554"/>
            <a:ext cx="11292" cy="10487"/>
          </a:xfrm>
          <a:custGeom>
            <a:avLst/>
            <a:gdLst>
              <a:gd name="connsiteX0" fmla="*/ 0 w 11292"/>
              <a:gd name="connsiteY0" fmla="*/ 10488 h 10487"/>
              <a:gd name="connsiteX1" fmla="*/ 11292 w 11292"/>
              <a:gd name="connsiteY1" fmla="*/ 0 h 10487"/>
              <a:gd name="connsiteX2" fmla="*/ 0 w 11292"/>
              <a:gd name="connsiteY2" fmla="*/ 10488 h 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92" h="10487">
                <a:moveTo>
                  <a:pt x="0" y="10488"/>
                </a:moveTo>
                <a:cubicBezTo>
                  <a:pt x="1084" y="7234"/>
                  <a:pt x="4807" y="3744"/>
                  <a:pt x="11292" y="0"/>
                </a:cubicBezTo>
                <a:cubicBezTo>
                  <a:pt x="10252" y="3263"/>
                  <a:pt x="6441" y="6761"/>
                  <a:pt x="0" y="10488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1FDA6B90-7039-30DF-61EB-8F6867F026A9}"/>
              </a:ext>
            </a:extLst>
          </p:cNvPr>
          <p:cNvSpPr/>
          <p:nvPr/>
        </p:nvSpPr>
        <p:spPr>
          <a:xfrm>
            <a:off x="7710354" y="4343965"/>
            <a:ext cx="10479" cy="10383"/>
          </a:xfrm>
          <a:custGeom>
            <a:avLst/>
            <a:gdLst>
              <a:gd name="connsiteX0" fmla="*/ 0 w 10479"/>
              <a:gd name="connsiteY0" fmla="*/ 0 h 10383"/>
              <a:gd name="connsiteX1" fmla="*/ 10480 w 10479"/>
              <a:gd name="connsiteY1" fmla="*/ 10383 h 10383"/>
              <a:gd name="connsiteX2" fmla="*/ 0 w 10479"/>
              <a:gd name="connsiteY2" fmla="*/ 0 h 1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9" h="10383">
                <a:moveTo>
                  <a:pt x="0" y="0"/>
                </a:moveTo>
                <a:cubicBezTo>
                  <a:pt x="3042" y="936"/>
                  <a:pt x="6738" y="4269"/>
                  <a:pt x="10480" y="10383"/>
                </a:cubicBezTo>
                <a:cubicBezTo>
                  <a:pt x="7228" y="9578"/>
                  <a:pt x="3933" y="5992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7931928E-D3AF-CD36-B0D6-1DE503F94D4A}"/>
              </a:ext>
            </a:extLst>
          </p:cNvPr>
          <p:cNvSpPr/>
          <p:nvPr/>
        </p:nvSpPr>
        <p:spPr>
          <a:xfrm>
            <a:off x="7643336" y="4113846"/>
            <a:ext cx="10846" cy="9814"/>
          </a:xfrm>
          <a:custGeom>
            <a:avLst/>
            <a:gdLst>
              <a:gd name="connsiteX0" fmla="*/ 10846 w 10846"/>
              <a:gd name="connsiteY0" fmla="*/ 9815 h 9814"/>
              <a:gd name="connsiteX1" fmla="*/ 0 w 10846"/>
              <a:gd name="connsiteY1" fmla="*/ 0 h 9814"/>
              <a:gd name="connsiteX2" fmla="*/ 10846 w 10846"/>
              <a:gd name="connsiteY2" fmla="*/ 9815 h 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6" h="9814">
                <a:moveTo>
                  <a:pt x="10846" y="9815"/>
                </a:moveTo>
                <a:cubicBezTo>
                  <a:pt x="7761" y="9019"/>
                  <a:pt x="4012" y="5861"/>
                  <a:pt x="0" y="0"/>
                </a:cubicBezTo>
                <a:cubicBezTo>
                  <a:pt x="3225" y="674"/>
                  <a:pt x="6703" y="4059"/>
                  <a:pt x="10846" y="9815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4FE7C6CF-234A-4CAB-4FF4-605E67A8BD32}"/>
              </a:ext>
            </a:extLst>
          </p:cNvPr>
          <p:cNvSpPr/>
          <p:nvPr/>
        </p:nvSpPr>
        <p:spPr>
          <a:xfrm>
            <a:off x="3465883" y="2653669"/>
            <a:ext cx="2413" cy="12640"/>
          </a:xfrm>
          <a:custGeom>
            <a:avLst/>
            <a:gdLst>
              <a:gd name="connsiteX0" fmla="*/ 24 w 2413"/>
              <a:gd name="connsiteY0" fmla="*/ 0 h 12640"/>
              <a:gd name="connsiteX1" fmla="*/ 2254 w 2413"/>
              <a:gd name="connsiteY1" fmla="*/ 12640 h 12640"/>
              <a:gd name="connsiteX2" fmla="*/ 24 w 2413"/>
              <a:gd name="connsiteY2" fmla="*/ 0 h 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" h="12640">
                <a:moveTo>
                  <a:pt x="24" y="0"/>
                </a:moveTo>
                <a:cubicBezTo>
                  <a:pt x="1629" y="1986"/>
                  <a:pt x="2865" y="6727"/>
                  <a:pt x="2254" y="12640"/>
                </a:cubicBezTo>
                <a:cubicBezTo>
                  <a:pt x="156" y="10138"/>
                  <a:pt x="-94" y="6447"/>
                  <a:pt x="24" y="0"/>
                </a:cubicBezTo>
                <a:close/>
              </a:path>
            </a:pathLst>
          </a:custGeom>
          <a:solidFill>
            <a:srgbClr val="3F7D7D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63835F57-2991-A6D0-D57D-D7B16B764DEE}"/>
              </a:ext>
            </a:extLst>
          </p:cNvPr>
          <p:cNvSpPr/>
          <p:nvPr/>
        </p:nvSpPr>
        <p:spPr>
          <a:xfrm>
            <a:off x="7670124" y="4148048"/>
            <a:ext cx="10741" cy="8353"/>
          </a:xfrm>
          <a:custGeom>
            <a:avLst/>
            <a:gdLst>
              <a:gd name="connsiteX0" fmla="*/ 10741 w 10741"/>
              <a:gd name="connsiteY0" fmla="*/ 8354 h 8353"/>
              <a:gd name="connsiteX1" fmla="*/ 0 w 10741"/>
              <a:gd name="connsiteY1" fmla="*/ 0 h 8353"/>
              <a:gd name="connsiteX2" fmla="*/ 10741 w 10741"/>
              <a:gd name="connsiteY2" fmla="*/ 8354 h 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" h="8353">
                <a:moveTo>
                  <a:pt x="10741" y="8354"/>
                </a:moveTo>
                <a:cubicBezTo>
                  <a:pt x="7744" y="7890"/>
                  <a:pt x="3889" y="5336"/>
                  <a:pt x="0" y="0"/>
                </a:cubicBezTo>
                <a:cubicBezTo>
                  <a:pt x="3268" y="227"/>
                  <a:pt x="6581" y="3245"/>
                  <a:pt x="10741" y="8354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BB8A8FC2-B0B9-CF21-A69B-8A83B4E4FA3F}"/>
              </a:ext>
            </a:extLst>
          </p:cNvPr>
          <p:cNvSpPr/>
          <p:nvPr/>
        </p:nvSpPr>
        <p:spPr>
          <a:xfrm>
            <a:off x="7640146" y="4256779"/>
            <a:ext cx="10741" cy="10059"/>
          </a:xfrm>
          <a:custGeom>
            <a:avLst/>
            <a:gdLst>
              <a:gd name="connsiteX0" fmla="*/ 0 w 10741"/>
              <a:gd name="connsiteY0" fmla="*/ 0 h 10059"/>
              <a:gd name="connsiteX1" fmla="*/ 10741 w 10741"/>
              <a:gd name="connsiteY1" fmla="*/ 10060 h 10059"/>
              <a:gd name="connsiteX2" fmla="*/ 0 w 10741"/>
              <a:gd name="connsiteY2" fmla="*/ 0 h 1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" h="10059">
                <a:moveTo>
                  <a:pt x="0" y="0"/>
                </a:moveTo>
                <a:cubicBezTo>
                  <a:pt x="3146" y="796"/>
                  <a:pt x="6869" y="4041"/>
                  <a:pt x="10741" y="10060"/>
                </a:cubicBezTo>
                <a:cubicBezTo>
                  <a:pt x="7455" y="9368"/>
                  <a:pt x="4020" y="5904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E818526A-EA65-B23F-409E-1B17C7804701}"/>
              </a:ext>
            </a:extLst>
          </p:cNvPr>
          <p:cNvSpPr/>
          <p:nvPr/>
        </p:nvSpPr>
        <p:spPr>
          <a:xfrm>
            <a:off x="7675237" y="4300709"/>
            <a:ext cx="10785" cy="9700"/>
          </a:xfrm>
          <a:custGeom>
            <a:avLst/>
            <a:gdLst>
              <a:gd name="connsiteX0" fmla="*/ 0 w 10785"/>
              <a:gd name="connsiteY0" fmla="*/ 0 h 9700"/>
              <a:gd name="connsiteX1" fmla="*/ 10785 w 10785"/>
              <a:gd name="connsiteY1" fmla="*/ 9701 h 9700"/>
              <a:gd name="connsiteX2" fmla="*/ 0 w 10785"/>
              <a:gd name="connsiteY2" fmla="*/ 0 h 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" h="9700">
                <a:moveTo>
                  <a:pt x="0" y="0"/>
                </a:moveTo>
                <a:cubicBezTo>
                  <a:pt x="3085" y="752"/>
                  <a:pt x="6870" y="3849"/>
                  <a:pt x="10785" y="9701"/>
                </a:cubicBezTo>
                <a:cubicBezTo>
                  <a:pt x="7508" y="9088"/>
                  <a:pt x="4108" y="5712"/>
                  <a:pt x="0" y="0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FFF39DF4-819C-7C1A-2721-6A3747BE6E1F}"/>
              </a:ext>
            </a:extLst>
          </p:cNvPr>
          <p:cNvSpPr/>
          <p:nvPr/>
        </p:nvSpPr>
        <p:spPr>
          <a:xfrm>
            <a:off x="7783709" y="4288366"/>
            <a:ext cx="11702" cy="11074"/>
          </a:xfrm>
          <a:custGeom>
            <a:avLst/>
            <a:gdLst>
              <a:gd name="connsiteX0" fmla="*/ 11703 w 11702"/>
              <a:gd name="connsiteY0" fmla="*/ 11074 h 11074"/>
              <a:gd name="connsiteX1" fmla="*/ 0 w 11702"/>
              <a:gd name="connsiteY1" fmla="*/ 0 h 11074"/>
              <a:gd name="connsiteX2" fmla="*/ 11703 w 11702"/>
              <a:gd name="connsiteY2" fmla="*/ 11074 h 1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2" h="11074">
                <a:moveTo>
                  <a:pt x="11703" y="11074"/>
                </a:moveTo>
                <a:cubicBezTo>
                  <a:pt x="8609" y="10007"/>
                  <a:pt x="4388" y="6508"/>
                  <a:pt x="0" y="0"/>
                </a:cubicBezTo>
                <a:cubicBezTo>
                  <a:pt x="3409" y="875"/>
                  <a:pt x="6983" y="4750"/>
                  <a:pt x="11703" y="11074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AD409849-9222-EC6A-CD2C-38A15F21A7E1}"/>
              </a:ext>
            </a:extLst>
          </p:cNvPr>
          <p:cNvSpPr/>
          <p:nvPr/>
        </p:nvSpPr>
        <p:spPr>
          <a:xfrm>
            <a:off x="5308246" y="4490974"/>
            <a:ext cx="8696" cy="7646"/>
          </a:xfrm>
          <a:custGeom>
            <a:avLst/>
            <a:gdLst>
              <a:gd name="connsiteX0" fmla="*/ 0 w 8696"/>
              <a:gd name="connsiteY0" fmla="*/ 44 h 7646"/>
              <a:gd name="connsiteX1" fmla="*/ 8696 w 8696"/>
              <a:gd name="connsiteY1" fmla="*/ 7611 h 7646"/>
              <a:gd name="connsiteX2" fmla="*/ 0 w 8696"/>
              <a:gd name="connsiteY2" fmla="*/ 44 h 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6" h="7646">
                <a:moveTo>
                  <a:pt x="0" y="44"/>
                </a:moveTo>
                <a:cubicBezTo>
                  <a:pt x="2430" y="-375"/>
                  <a:pt x="5209" y="2196"/>
                  <a:pt x="8696" y="7611"/>
                </a:cubicBezTo>
                <a:cubicBezTo>
                  <a:pt x="6389" y="7978"/>
                  <a:pt x="3374" y="5503"/>
                  <a:pt x="0" y="44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93DA47E7-EBB4-00DA-0083-49CFD310E2A9}"/>
              </a:ext>
            </a:extLst>
          </p:cNvPr>
          <p:cNvSpPr/>
          <p:nvPr/>
        </p:nvSpPr>
        <p:spPr>
          <a:xfrm>
            <a:off x="7869203" y="4543542"/>
            <a:ext cx="7577" cy="7059"/>
          </a:xfrm>
          <a:custGeom>
            <a:avLst/>
            <a:gdLst>
              <a:gd name="connsiteX0" fmla="*/ 0 w 7577"/>
              <a:gd name="connsiteY0" fmla="*/ 13 h 7059"/>
              <a:gd name="connsiteX1" fmla="*/ 7578 w 7577"/>
              <a:gd name="connsiteY1" fmla="*/ 7038 h 7059"/>
              <a:gd name="connsiteX2" fmla="*/ 0 w 7577"/>
              <a:gd name="connsiteY2" fmla="*/ 13 h 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77" h="7059">
                <a:moveTo>
                  <a:pt x="0" y="13"/>
                </a:moveTo>
                <a:cubicBezTo>
                  <a:pt x="1862" y="-197"/>
                  <a:pt x="4527" y="2078"/>
                  <a:pt x="7578" y="7038"/>
                </a:cubicBezTo>
                <a:cubicBezTo>
                  <a:pt x="5576" y="7318"/>
                  <a:pt x="3181" y="4903"/>
                  <a:pt x="0" y="13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12AB18A0-43F0-7983-C98F-61BE48132860}"/>
              </a:ext>
            </a:extLst>
          </p:cNvPr>
          <p:cNvSpPr/>
          <p:nvPr/>
        </p:nvSpPr>
        <p:spPr>
          <a:xfrm>
            <a:off x="7610298" y="4074280"/>
            <a:ext cx="8154" cy="6362"/>
          </a:xfrm>
          <a:custGeom>
            <a:avLst/>
            <a:gdLst>
              <a:gd name="connsiteX0" fmla="*/ 8154 w 8154"/>
              <a:gd name="connsiteY0" fmla="*/ 6299 h 6362"/>
              <a:gd name="connsiteX1" fmla="*/ 0 w 8154"/>
              <a:gd name="connsiteY1" fmla="*/ 80 h 6362"/>
              <a:gd name="connsiteX2" fmla="*/ 8154 w 8154"/>
              <a:gd name="connsiteY2" fmla="*/ 6299 h 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4" h="6362">
                <a:moveTo>
                  <a:pt x="8154" y="6299"/>
                </a:moveTo>
                <a:cubicBezTo>
                  <a:pt x="6100" y="6754"/>
                  <a:pt x="3269" y="4760"/>
                  <a:pt x="0" y="80"/>
                </a:cubicBezTo>
                <a:cubicBezTo>
                  <a:pt x="2176" y="-454"/>
                  <a:pt x="4772" y="1698"/>
                  <a:pt x="8154" y="6299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22B8032D-E8D7-74DF-7446-1BECCB222D7A}"/>
              </a:ext>
            </a:extLst>
          </p:cNvPr>
          <p:cNvSpPr/>
          <p:nvPr/>
        </p:nvSpPr>
        <p:spPr>
          <a:xfrm>
            <a:off x="5360704" y="4543073"/>
            <a:ext cx="8591" cy="4660"/>
          </a:xfrm>
          <a:custGeom>
            <a:avLst/>
            <a:gdLst>
              <a:gd name="connsiteX0" fmla="*/ 0 w 8591"/>
              <a:gd name="connsiteY0" fmla="*/ 290 h 4660"/>
              <a:gd name="connsiteX1" fmla="*/ 8591 w 8591"/>
              <a:gd name="connsiteY1" fmla="*/ 4393 h 4660"/>
              <a:gd name="connsiteX2" fmla="*/ 0 w 8591"/>
              <a:gd name="connsiteY2" fmla="*/ 290 h 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1" h="4660">
                <a:moveTo>
                  <a:pt x="0" y="290"/>
                </a:moveTo>
                <a:cubicBezTo>
                  <a:pt x="2098" y="-672"/>
                  <a:pt x="4851" y="772"/>
                  <a:pt x="8591" y="4393"/>
                </a:cubicBezTo>
                <a:cubicBezTo>
                  <a:pt x="6608" y="5277"/>
                  <a:pt x="3627" y="3990"/>
                  <a:pt x="0" y="290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70D5A89A-5C57-69C4-BDC4-45C00F9EEA5B}"/>
              </a:ext>
            </a:extLst>
          </p:cNvPr>
          <p:cNvSpPr/>
          <p:nvPr/>
        </p:nvSpPr>
        <p:spPr>
          <a:xfrm>
            <a:off x="7860297" y="4534200"/>
            <a:ext cx="7866" cy="5338"/>
          </a:xfrm>
          <a:custGeom>
            <a:avLst/>
            <a:gdLst>
              <a:gd name="connsiteX0" fmla="*/ 0 w 7866"/>
              <a:gd name="connsiteY0" fmla="*/ 101 h 5338"/>
              <a:gd name="connsiteX1" fmla="*/ 7866 w 7866"/>
              <a:gd name="connsiteY1" fmla="*/ 5235 h 5338"/>
              <a:gd name="connsiteX2" fmla="*/ 0 w 7866"/>
              <a:gd name="connsiteY2" fmla="*/ 101 h 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6" h="5338">
                <a:moveTo>
                  <a:pt x="0" y="101"/>
                </a:moveTo>
                <a:cubicBezTo>
                  <a:pt x="1818" y="-450"/>
                  <a:pt x="4431" y="1264"/>
                  <a:pt x="7866" y="5235"/>
                </a:cubicBezTo>
                <a:cubicBezTo>
                  <a:pt x="6066" y="5795"/>
                  <a:pt x="3435" y="4081"/>
                  <a:pt x="0" y="101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874CA27C-6F3C-DB99-1964-C0CEEFFBAE91}"/>
              </a:ext>
            </a:extLst>
          </p:cNvPr>
          <p:cNvSpPr/>
          <p:nvPr/>
        </p:nvSpPr>
        <p:spPr>
          <a:xfrm>
            <a:off x="6452166" y="2353957"/>
            <a:ext cx="1931" cy="5553"/>
          </a:xfrm>
          <a:custGeom>
            <a:avLst/>
            <a:gdLst>
              <a:gd name="connsiteX0" fmla="*/ 1840 w 1931"/>
              <a:gd name="connsiteY0" fmla="*/ 5553 h 5553"/>
              <a:gd name="connsiteX1" fmla="*/ 119 w 1931"/>
              <a:gd name="connsiteY1" fmla="*/ 86 h 5553"/>
              <a:gd name="connsiteX2" fmla="*/ 1840 w 1931"/>
              <a:gd name="connsiteY2" fmla="*/ 5553 h 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1" h="5553">
                <a:moveTo>
                  <a:pt x="1840" y="5553"/>
                </a:moveTo>
                <a:cubicBezTo>
                  <a:pt x="573" y="5361"/>
                  <a:pt x="-336" y="3095"/>
                  <a:pt x="119" y="86"/>
                </a:cubicBezTo>
                <a:cubicBezTo>
                  <a:pt x="1473" y="-648"/>
                  <a:pt x="2199" y="3489"/>
                  <a:pt x="1840" y="5553"/>
                </a:cubicBezTo>
                <a:close/>
              </a:path>
            </a:pathLst>
          </a:custGeom>
          <a:solidFill>
            <a:srgbClr val="468384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A776A46D-3D6D-42F5-BC47-33E2AF507203}"/>
              </a:ext>
            </a:extLst>
          </p:cNvPr>
          <p:cNvSpPr/>
          <p:nvPr/>
        </p:nvSpPr>
        <p:spPr>
          <a:xfrm>
            <a:off x="5351360" y="4534839"/>
            <a:ext cx="8731" cy="5029"/>
          </a:xfrm>
          <a:custGeom>
            <a:avLst/>
            <a:gdLst>
              <a:gd name="connsiteX0" fmla="*/ 0 w 8731"/>
              <a:gd name="connsiteY0" fmla="*/ 311 h 5029"/>
              <a:gd name="connsiteX1" fmla="*/ 8731 w 8731"/>
              <a:gd name="connsiteY1" fmla="*/ 4728 h 5029"/>
              <a:gd name="connsiteX2" fmla="*/ 0 w 8731"/>
              <a:gd name="connsiteY2" fmla="*/ 311 h 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1" h="5029">
                <a:moveTo>
                  <a:pt x="0" y="311"/>
                </a:moveTo>
                <a:cubicBezTo>
                  <a:pt x="2386" y="-713"/>
                  <a:pt x="5218" y="801"/>
                  <a:pt x="8731" y="4728"/>
                </a:cubicBezTo>
                <a:cubicBezTo>
                  <a:pt x="6424" y="5717"/>
                  <a:pt x="3444" y="4282"/>
                  <a:pt x="0" y="311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7480FEFF-990C-B50D-0233-EB480D4459BE}"/>
              </a:ext>
            </a:extLst>
          </p:cNvPr>
          <p:cNvSpPr/>
          <p:nvPr/>
        </p:nvSpPr>
        <p:spPr>
          <a:xfrm>
            <a:off x="7619432" y="4084881"/>
            <a:ext cx="7577" cy="5138"/>
          </a:xfrm>
          <a:custGeom>
            <a:avLst/>
            <a:gdLst>
              <a:gd name="connsiteX0" fmla="*/ 7577 w 7577"/>
              <a:gd name="connsiteY0" fmla="*/ 5006 h 5138"/>
              <a:gd name="connsiteX1" fmla="*/ 0 w 7577"/>
              <a:gd name="connsiteY1" fmla="*/ 151 h 5138"/>
              <a:gd name="connsiteX2" fmla="*/ 7577 w 7577"/>
              <a:gd name="connsiteY2" fmla="*/ 5006 h 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77" h="5138">
                <a:moveTo>
                  <a:pt x="7577" y="5006"/>
                </a:moveTo>
                <a:cubicBezTo>
                  <a:pt x="5619" y="5627"/>
                  <a:pt x="2989" y="4079"/>
                  <a:pt x="0" y="151"/>
                </a:cubicBezTo>
                <a:cubicBezTo>
                  <a:pt x="2062" y="-540"/>
                  <a:pt x="4483" y="1148"/>
                  <a:pt x="7577" y="5006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DDFE2B94-F2B8-A0BF-06D8-6FCF37F94849}"/>
              </a:ext>
            </a:extLst>
          </p:cNvPr>
          <p:cNvSpPr/>
          <p:nvPr/>
        </p:nvSpPr>
        <p:spPr>
          <a:xfrm>
            <a:off x="5318891" y="4507213"/>
            <a:ext cx="6817" cy="6018"/>
          </a:xfrm>
          <a:custGeom>
            <a:avLst/>
            <a:gdLst>
              <a:gd name="connsiteX0" fmla="*/ 0 w 6817"/>
              <a:gd name="connsiteY0" fmla="*/ 15 h 6018"/>
              <a:gd name="connsiteX1" fmla="*/ 6817 w 6817"/>
              <a:gd name="connsiteY1" fmla="*/ 6007 h 6018"/>
              <a:gd name="connsiteX2" fmla="*/ 0 w 6817"/>
              <a:gd name="connsiteY2" fmla="*/ 15 h 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7" h="6018">
                <a:moveTo>
                  <a:pt x="0" y="15"/>
                </a:moveTo>
                <a:cubicBezTo>
                  <a:pt x="1591" y="-195"/>
                  <a:pt x="3811" y="1825"/>
                  <a:pt x="6817" y="6007"/>
                </a:cubicBezTo>
                <a:cubicBezTo>
                  <a:pt x="5279" y="6191"/>
                  <a:pt x="2954" y="4222"/>
                  <a:pt x="0" y="15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6DAD70A7-95B8-A300-B97C-D492EFBF16A3}"/>
              </a:ext>
            </a:extLst>
          </p:cNvPr>
          <p:cNvSpPr/>
          <p:nvPr/>
        </p:nvSpPr>
        <p:spPr>
          <a:xfrm>
            <a:off x="7880756" y="4375903"/>
            <a:ext cx="3310" cy="5615"/>
          </a:xfrm>
          <a:custGeom>
            <a:avLst/>
            <a:gdLst>
              <a:gd name="connsiteX0" fmla="*/ 123 w 3310"/>
              <a:gd name="connsiteY0" fmla="*/ 69 h 5615"/>
              <a:gd name="connsiteX1" fmla="*/ 1924 w 3310"/>
              <a:gd name="connsiteY1" fmla="*/ 5501 h 5615"/>
              <a:gd name="connsiteX2" fmla="*/ 123 w 3310"/>
              <a:gd name="connsiteY2" fmla="*/ 69 h 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0" h="5615">
                <a:moveTo>
                  <a:pt x="123" y="69"/>
                </a:moveTo>
                <a:cubicBezTo>
                  <a:pt x="3541" y="-429"/>
                  <a:pt x="4319" y="1801"/>
                  <a:pt x="1924" y="5501"/>
                </a:cubicBezTo>
                <a:cubicBezTo>
                  <a:pt x="849" y="6359"/>
                  <a:pt x="-401" y="2186"/>
                  <a:pt x="123" y="69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5A6368AD-B742-7B38-9501-BC8F7017245A}"/>
              </a:ext>
            </a:extLst>
          </p:cNvPr>
          <p:cNvSpPr/>
          <p:nvPr/>
        </p:nvSpPr>
        <p:spPr>
          <a:xfrm>
            <a:off x="5299908" y="4481461"/>
            <a:ext cx="7796" cy="5599"/>
          </a:xfrm>
          <a:custGeom>
            <a:avLst/>
            <a:gdLst>
              <a:gd name="connsiteX0" fmla="*/ 0 w 7796"/>
              <a:gd name="connsiteY0" fmla="*/ 128 h 5599"/>
              <a:gd name="connsiteX1" fmla="*/ 7796 w 7796"/>
              <a:gd name="connsiteY1" fmla="*/ 5481 h 5599"/>
              <a:gd name="connsiteX2" fmla="*/ 0 w 7796"/>
              <a:gd name="connsiteY2" fmla="*/ 128 h 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" h="5599">
                <a:moveTo>
                  <a:pt x="0" y="128"/>
                </a:moveTo>
                <a:cubicBezTo>
                  <a:pt x="2063" y="-520"/>
                  <a:pt x="4623" y="1300"/>
                  <a:pt x="7796" y="5481"/>
                </a:cubicBezTo>
                <a:cubicBezTo>
                  <a:pt x="5768" y="6093"/>
                  <a:pt x="3138" y="4344"/>
                  <a:pt x="0" y="128"/>
                </a:cubicBezTo>
                <a:close/>
              </a:path>
            </a:pathLst>
          </a:custGeom>
          <a:solidFill>
            <a:srgbClr val="4A8B89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962D16D6-B70A-731C-6A26-9A7F03E05551}"/>
              </a:ext>
            </a:extLst>
          </p:cNvPr>
          <p:cNvSpPr/>
          <p:nvPr/>
        </p:nvSpPr>
        <p:spPr>
          <a:xfrm>
            <a:off x="7702191" y="4334344"/>
            <a:ext cx="7507" cy="4933"/>
          </a:xfrm>
          <a:custGeom>
            <a:avLst/>
            <a:gdLst>
              <a:gd name="connsiteX0" fmla="*/ 0 w 7507"/>
              <a:gd name="connsiteY0" fmla="*/ 165 h 4933"/>
              <a:gd name="connsiteX1" fmla="*/ 7507 w 7507"/>
              <a:gd name="connsiteY1" fmla="*/ 4740 h 4933"/>
              <a:gd name="connsiteX2" fmla="*/ 0 w 7507"/>
              <a:gd name="connsiteY2" fmla="*/ 165 h 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7" h="4933">
                <a:moveTo>
                  <a:pt x="0" y="165"/>
                </a:moveTo>
                <a:cubicBezTo>
                  <a:pt x="2045" y="-517"/>
                  <a:pt x="4711" y="900"/>
                  <a:pt x="7507" y="4740"/>
                </a:cubicBezTo>
                <a:cubicBezTo>
                  <a:pt x="5296" y="5527"/>
                  <a:pt x="2963" y="3900"/>
                  <a:pt x="0" y="165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0A77E17A-A9CD-B54E-9D8C-7AFDC7E7D370}"/>
              </a:ext>
            </a:extLst>
          </p:cNvPr>
          <p:cNvSpPr/>
          <p:nvPr/>
        </p:nvSpPr>
        <p:spPr>
          <a:xfrm>
            <a:off x="7798881" y="4456357"/>
            <a:ext cx="8032" cy="6359"/>
          </a:xfrm>
          <a:custGeom>
            <a:avLst/>
            <a:gdLst>
              <a:gd name="connsiteX0" fmla="*/ 0 w 8032"/>
              <a:gd name="connsiteY0" fmla="*/ 56 h 6359"/>
              <a:gd name="connsiteX1" fmla="*/ 8032 w 8032"/>
              <a:gd name="connsiteY1" fmla="*/ 6293 h 6359"/>
              <a:gd name="connsiteX2" fmla="*/ 0 w 8032"/>
              <a:gd name="connsiteY2" fmla="*/ 56 h 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2" h="6359">
                <a:moveTo>
                  <a:pt x="0" y="56"/>
                </a:moveTo>
                <a:cubicBezTo>
                  <a:pt x="2019" y="-373"/>
                  <a:pt x="4781" y="1648"/>
                  <a:pt x="8032" y="6293"/>
                </a:cubicBezTo>
                <a:cubicBezTo>
                  <a:pt x="5926" y="6774"/>
                  <a:pt x="3330" y="4640"/>
                  <a:pt x="0" y="56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3A90054F-689E-39B5-A1E1-9031970379C0}"/>
              </a:ext>
            </a:extLst>
          </p:cNvPr>
          <p:cNvSpPr/>
          <p:nvPr/>
        </p:nvSpPr>
        <p:spPr>
          <a:xfrm>
            <a:off x="7790832" y="4446438"/>
            <a:ext cx="7298" cy="5716"/>
          </a:xfrm>
          <a:custGeom>
            <a:avLst/>
            <a:gdLst>
              <a:gd name="connsiteX0" fmla="*/ 0 w 7298"/>
              <a:gd name="connsiteY0" fmla="*/ 57 h 5716"/>
              <a:gd name="connsiteX1" fmla="*/ 7298 w 7298"/>
              <a:gd name="connsiteY1" fmla="*/ 5655 h 5716"/>
              <a:gd name="connsiteX2" fmla="*/ 0 w 7298"/>
              <a:gd name="connsiteY2" fmla="*/ 57 h 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8" h="5716">
                <a:moveTo>
                  <a:pt x="0" y="57"/>
                </a:moveTo>
                <a:cubicBezTo>
                  <a:pt x="1818" y="-355"/>
                  <a:pt x="4300" y="1473"/>
                  <a:pt x="7298" y="5655"/>
                </a:cubicBezTo>
                <a:cubicBezTo>
                  <a:pt x="5428" y="6092"/>
                  <a:pt x="3050" y="4194"/>
                  <a:pt x="0" y="57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B3164C9C-90CB-0C34-0E34-12E2945379B2}"/>
              </a:ext>
            </a:extLst>
          </p:cNvPr>
          <p:cNvSpPr/>
          <p:nvPr/>
        </p:nvSpPr>
        <p:spPr>
          <a:xfrm>
            <a:off x="7682718" y="4162537"/>
            <a:ext cx="6616" cy="4952"/>
          </a:xfrm>
          <a:custGeom>
            <a:avLst/>
            <a:gdLst>
              <a:gd name="connsiteX0" fmla="*/ 6616 w 6616"/>
              <a:gd name="connsiteY0" fmla="*/ 4817 h 4952"/>
              <a:gd name="connsiteX1" fmla="*/ 0 w 6616"/>
              <a:gd name="connsiteY1" fmla="*/ 627 h 4952"/>
              <a:gd name="connsiteX2" fmla="*/ 6616 w 6616"/>
              <a:gd name="connsiteY2" fmla="*/ 4817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6" h="4952">
                <a:moveTo>
                  <a:pt x="6616" y="4817"/>
                </a:moveTo>
                <a:cubicBezTo>
                  <a:pt x="4457" y="5394"/>
                  <a:pt x="1870" y="4161"/>
                  <a:pt x="0" y="627"/>
                </a:cubicBezTo>
                <a:cubicBezTo>
                  <a:pt x="3295" y="-992"/>
                  <a:pt x="5113" y="566"/>
                  <a:pt x="6616" y="4817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E543AEDF-7F2C-0026-E426-E89B5FDD9800}"/>
              </a:ext>
            </a:extLst>
          </p:cNvPr>
          <p:cNvSpPr/>
          <p:nvPr/>
        </p:nvSpPr>
        <p:spPr>
          <a:xfrm>
            <a:off x="7597346" y="4202456"/>
            <a:ext cx="8460" cy="6995"/>
          </a:xfrm>
          <a:custGeom>
            <a:avLst/>
            <a:gdLst>
              <a:gd name="connsiteX0" fmla="*/ 0 w 8460"/>
              <a:gd name="connsiteY0" fmla="*/ 28 h 6995"/>
              <a:gd name="connsiteX1" fmla="*/ 8460 w 8460"/>
              <a:gd name="connsiteY1" fmla="*/ 6947 h 6995"/>
              <a:gd name="connsiteX2" fmla="*/ 0 w 8460"/>
              <a:gd name="connsiteY2" fmla="*/ 28 h 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0" h="6995">
                <a:moveTo>
                  <a:pt x="0" y="28"/>
                </a:moveTo>
                <a:cubicBezTo>
                  <a:pt x="1905" y="-278"/>
                  <a:pt x="4903" y="1909"/>
                  <a:pt x="8460" y="6947"/>
                </a:cubicBezTo>
                <a:cubicBezTo>
                  <a:pt x="6380" y="7376"/>
                  <a:pt x="3732" y="4944"/>
                  <a:pt x="0" y="28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B8BBE761-151C-84E7-3BCA-8CA305BCE5EC}"/>
              </a:ext>
            </a:extLst>
          </p:cNvPr>
          <p:cNvSpPr/>
          <p:nvPr/>
        </p:nvSpPr>
        <p:spPr>
          <a:xfrm>
            <a:off x="7737186" y="4377912"/>
            <a:ext cx="7254" cy="5137"/>
          </a:xfrm>
          <a:custGeom>
            <a:avLst/>
            <a:gdLst>
              <a:gd name="connsiteX0" fmla="*/ 0 w 7254"/>
              <a:gd name="connsiteY0" fmla="*/ 125 h 5137"/>
              <a:gd name="connsiteX1" fmla="*/ 7254 w 7254"/>
              <a:gd name="connsiteY1" fmla="*/ 4988 h 5137"/>
              <a:gd name="connsiteX2" fmla="*/ 0 w 7254"/>
              <a:gd name="connsiteY2" fmla="*/ 125 h 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" h="5137">
                <a:moveTo>
                  <a:pt x="0" y="125"/>
                </a:moveTo>
                <a:cubicBezTo>
                  <a:pt x="2037" y="-470"/>
                  <a:pt x="4632" y="1052"/>
                  <a:pt x="7254" y="4988"/>
                </a:cubicBezTo>
                <a:cubicBezTo>
                  <a:pt x="5034" y="5679"/>
                  <a:pt x="2797" y="3956"/>
                  <a:pt x="0" y="125"/>
                </a:cubicBezTo>
                <a:close/>
              </a:path>
            </a:pathLst>
          </a:custGeom>
          <a:solidFill>
            <a:srgbClr val="6E9B9A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5C66200A-5AA5-7306-D475-8A8B85FE9BD1}"/>
              </a:ext>
            </a:extLst>
          </p:cNvPr>
          <p:cNvSpPr/>
          <p:nvPr/>
        </p:nvSpPr>
        <p:spPr>
          <a:xfrm>
            <a:off x="6846338" y="4091048"/>
            <a:ext cx="390828" cy="405066"/>
          </a:xfrm>
          <a:custGeom>
            <a:avLst/>
            <a:gdLst>
              <a:gd name="connsiteX0" fmla="*/ 286687 w 390828"/>
              <a:gd name="connsiteY0" fmla="*/ 20864 h 405066"/>
              <a:gd name="connsiteX1" fmla="*/ 313047 w 390828"/>
              <a:gd name="connsiteY1" fmla="*/ 367517 h 405066"/>
              <a:gd name="connsiteX2" fmla="*/ 95133 w 390828"/>
              <a:gd name="connsiteY2" fmla="*/ 377533 h 405066"/>
              <a:gd name="connsiteX3" fmla="*/ 3581 w 390828"/>
              <a:gd name="connsiteY3" fmla="*/ 161926 h 405066"/>
              <a:gd name="connsiteX4" fmla="*/ 286687 w 390828"/>
              <a:gd name="connsiteY4" fmla="*/ 20864 h 40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28" h="405066">
                <a:moveTo>
                  <a:pt x="286687" y="20864"/>
                </a:moveTo>
                <a:cubicBezTo>
                  <a:pt x="414273" y="101691"/>
                  <a:pt x="426483" y="281801"/>
                  <a:pt x="313047" y="367517"/>
                </a:cubicBezTo>
                <a:cubicBezTo>
                  <a:pt x="252190" y="413502"/>
                  <a:pt x="159940" y="417736"/>
                  <a:pt x="95133" y="377533"/>
                </a:cubicBezTo>
                <a:cubicBezTo>
                  <a:pt x="23946" y="333376"/>
                  <a:pt x="-11967" y="248805"/>
                  <a:pt x="3581" y="161926"/>
                </a:cubicBezTo>
                <a:cubicBezTo>
                  <a:pt x="27354" y="29122"/>
                  <a:pt x="156365" y="-36563"/>
                  <a:pt x="286687" y="20864"/>
                </a:cubicBezTo>
                <a:close/>
              </a:path>
            </a:pathLst>
          </a:custGeom>
          <a:solidFill>
            <a:srgbClr val="FAF9F5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D5D02267-FC60-39EC-475B-7F163A153D4E}"/>
              </a:ext>
            </a:extLst>
          </p:cNvPr>
          <p:cNvSpPr/>
          <p:nvPr/>
        </p:nvSpPr>
        <p:spPr>
          <a:xfrm>
            <a:off x="4155178" y="4089486"/>
            <a:ext cx="392668" cy="407310"/>
          </a:xfrm>
          <a:custGeom>
            <a:avLst/>
            <a:gdLst>
              <a:gd name="connsiteX0" fmla="*/ 336587 w 392668"/>
              <a:gd name="connsiteY0" fmla="*/ 349250 h 407310"/>
              <a:gd name="connsiteX1" fmla="*/ 56374 w 392668"/>
              <a:gd name="connsiteY1" fmla="*/ 347316 h 407310"/>
              <a:gd name="connsiteX2" fmla="*/ 62789 w 392668"/>
              <a:gd name="connsiteY2" fmla="*/ 51793 h 407310"/>
              <a:gd name="connsiteX3" fmla="*/ 338562 w 392668"/>
              <a:gd name="connsiteY3" fmla="*/ 59709 h 407310"/>
              <a:gd name="connsiteX4" fmla="*/ 336587 w 392668"/>
              <a:gd name="connsiteY4" fmla="*/ 349250 h 40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68" h="407310">
                <a:moveTo>
                  <a:pt x="336587" y="349250"/>
                </a:moveTo>
                <a:cubicBezTo>
                  <a:pt x="251450" y="427898"/>
                  <a:pt x="130297" y="426052"/>
                  <a:pt x="56374" y="347316"/>
                </a:cubicBezTo>
                <a:cubicBezTo>
                  <a:pt x="-21290" y="264592"/>
                  <a:pt x="-18292" y="126461"/>
                  <a:pt x="62789" y="51793"/>
                </a:cubicBezTo>
                <a:cubicBezTo>
                  <a:pt x="141047" y="-20286"/>
                  <a:pt x="267366" y="-16656"/>
                  <a:pt x="338562" y="59709"/>
                </a:cubicBezTo>
                <a:cubicBezTo>
                  <a:pt x="410982" y="137378"/>
                  <a:pt x="411078" y="256885"/>
                  <a:pt x="336587" y="349250"/>
                </a:cubicBezTo>
                <a:close/>
              </a:path>
            </a:pathLst>
          </a:custGeom>
          <a:solidFill>
            <a:srgbClr val="FAF9F5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547B7878-9C1A-16FF-6442-091B50712F9B}"/>
              </a:ext>
            </a:extLst>
          </p:cNvPr>
          <p:cNvSpPr/>
          <p:nvPr/>
        </p:nvSpPr>
        <p:spPr>
          <a:xfrm>
            <a:off x="5895180" y="4014782"/>
            <a:ext cx="446709" cy="552264"/>
          </a:xfrm>
          <a:custGeom>
            <a:avLst/>
            <a:gdLst>
              <a:gd name="connsiteX0" fmla="*/ 4021 w 446709"/>
              <a:gd name="connsiteY0" fmla="*/ 70171 h 552264"/>
              <a:gd name="connsiteX1" fmla="*/ 26 w 446709"/>
              <a:gd name="connsiteY1" fmla="*/ 4627 h 552264"/>
              <a:gd name="connsiteX2" fmla="*/ 404295 w 446709"/>
              <a:gd name="connsiteY2" fmla="*/ 8 h 552264"/>
              <a:gd name="connsiteX3" fmla="*/ 446701 w 446709"/>
              <a:gd name="connsiteY3" fmla="*/ 37036 h 552264"/>
              <a:gd name="connsiteX4" fmla="*/ 405326 w 446709"/>
              <a:gd name="connsiteY4" fmla="*/ 70530 h 552264"/>
              <a:gd name="connsiteX5" fmla="*/ 344810 w 446709"/>
              <a:gd name="connsiteY5" fmla="*/ 70390 h 552264"/>
              <a:gd name="connsiteX6" fmla="*/ 323345 w 446709"/>
              <a:gd name="connsiteY6" fmla="*/ 70250 h 552264"/>
              <a:gd name="connsiteX7" fmla="*/ 262025 w 446709"/>
              <a:gd name="connsiteY7" fmla="*/ 129637 h 552264"/>
              <a:gd name="connsiteX8" fmla="*/ 262366 w 446709"/>
              <a:gd name="connsiteY8" fmla="*/ 509197 h 552264"/>
              <a:gd name="connsiteX9" fmla="*/ 225859 w 446709"/>
              <a:gd name="connsiteY9" fmla="*/ 552234 h 552264"/>
              <a:gd name="connsiteX10" fmla="*/ 182902 w 446709"/>
              <a:gd name="connsiteY10" fmla="*/ 508130 h 552264"/>
              <a:gd name="connsiteX11" fmla="*/ 182885 w 446709"/>
              <a:gd name="connsiteY11" fmla="*/ 124213 h 552264"/>
              <a:gd name="connsiteX12" fmla="*/ 169084 w 446709"/>
              <a:gd name="connsiteY12" fmla="*/ 79680 h 552264"/>
              <a:gd name="connsiteX13" fmla="*/ 4021 w 446709"/>
              <a:gd name="connsiteY13" fmla="*/ 70171 h 5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709" h="552264">
                <a:moveTo>
                  <a:pt x="4021" y="70171"/>
                </a:moveTo>
                <a:cubicBezTo>
                  <a:pt x="-70" y="49527"/>
                  <a:pt x="-78" y="28988"/>
                  <a:pt x="26" y="4627"/>
                </a:cubicBezTo>
                <a:cubicBezTo>
                  <a:pt x="134867" y="673"/>
                  <a:pt x="269585" y="1023"/>
                  <a:pt x="404295" y="8"/>
                </a:cubicBezTo>
                <a:cubicBezTo>
                  <a:pt x="431520" y="-202"/>
                  <a:pt x="447112" y="3446"/>
                  <a:pt x="446701" y="37036"/>
                </a:cubicBezTo>
                <a:cubicBezTo>
                  <a:pt x="446299" y="69647"/>
                  <a:pt x="429553" y="71693"/>
                  <a:pt x="405326" y="70530"/>
                </a:cubicBezTo>
                <a:cubicBezTo>
                  <a:pt x="386544" y="69620"/>
                  <a:pt x="367674" y="70364"/>
                  <a:pt x="344810" y="70390"/>
                </a:cubicBezTo>
                <a:cubicBezTo>
                  <a:pt x="334969" y="70355"/>
                  <a:pt x="329157" y="70250"/>
                  <a:pt x="323345" y="70250"/>
                </a:cubicBezTo>
                <a:cubicBezTo>
                  <a:pt x="262113" y="70215"/>
                  <a:pt x="262043" y="70215"/>
                  <a:pt x="262025" y="129637"/>
                </a:cubicBezTo>
                <a:cubicBezTo>
                  <a:pt x="261973" y="256160"/>
                  <a:pt x="261571" y="382683"/>
                  <a:pt x="262366" y="509197"/>
                </a:cubicBezTo>
                <a:cubicBezTo>
                  <a:pt x="262532" y="535859"/>
                  <a:pt x="260225" y="553092"/>
                  <a:pt x="225859" y="552234"/>
                </a:cubicBezTo>
                <a:cubicBezTo>
                  <a:pt x="193565" y="551421"/>
                  <a:pt x="182622" y="539901"/>
                  <a:pt x="182902" y="508130"/>
                </a:cubicBezTo>
                <a:cubicBezTo>
                  <a:pt x="184038" y="380163"/>
                  <a:pt x="183706" y="252188"/>
                  <a:pt x="182885" y="124213"/>
                </a:cubicBezTo>
                <a:cubicBezTo>
                  <a:pt x="182789" y="109684"/>
                  <a:pt x="176128" y="95198"/>
                  <a:pt x="169084" y="79680"/>
                </a:cubicBezTo>
                <a:cubicBezTo>
                  <a:pt x="113131" y="75875"/>
                  <a:pt x="60612" y="73076"/>
                  <a:pt x="4021" y="70171"/>
                </a:cubicBezTo>
                <a:close/>
              </a:path>
            </a:pathLst>
          </a:custGeom>
          <a:solidFill>
            <a:srgbClr val="5A9492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6BA07728-4E9C-1D70-DA09-41C0E8A0D6E2}"/>
              </a:ext>
            </a:extLst>
          </p:cNvPr>
          <p:cNvSpPr/>
          <p:nvPr/>
        </p:nvSpPr>
        <p:spPr>
          <a:xfrm>
            <a:off x="6506674" y="4019662"/>
            <a:ext cx="69967" cy="546365"/>
          </a:xfrm>
          <a:custGeom>
            <a:avLst/>
            <a:gdLst>
              <a:gd name="connsiteX0" fmla="*/ 4108 w 69967"/>
              <a:gd name="connsiteY0" fmla="*/ 546366 h 546365"/>
              <a:gd name="connsiteX1" fmla="*/ 0 w 69967"/>
              <a:gd name="connsiteY1" fmla="*/ 8118 h 546365"/>
              <a:gd name="connsiteX2" fmla="*/ 67927 w 69967"/>
              <a:gd name="connsiteY2" fmla="*/ 0 h 546365"/>
              <a:gd name="connsiteX3" fmla="*/ 69850 w 69967"/>
              <a:gd name="connsiteY3" fmla="*/ 45233 h 546365"/>
              <a:gd name="connsiteX4" fmla="*/ 69955 w 69967"/>
              <a:gd name="connsiteY4" fmla="*/ 484294 h 546365"/>
              <a:gd name="connsiteX5" fmla="*/ 4108 w 69967"/>
              <a:gd name="connsiteY5" fmla="*/ 546366 h 54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67" h="546365">
                <a:moveTo>
                  <a:pt x="4108" y="546366"/>
                </a:moveTo>
                <a:cubicBezTo>
                  <a:pt x="210" y="368259"/>
                  <a:pt x="140" y="190248"/>
                  <a:pt x="0" y="8118"/>
                </a:cubicBezTo>
                <a:cubicBezTo>
                  <a:pt x="20845" y="2773"/>
                  <a:pt x="41751" y="1540"/>
                  <a:pt x="67927" y="0"/>
                </a:cubicBezTo>
                <a:cubicBezTo>
                  <a:pt x="68600" y="15037"/>
                  <a:pt x="69832" y="30135"/>
                  <a:pt x="69850" y="45233"/>
                </a:cubicBezTo>
                <a:cubicBezTo>
                  <a:pt x="70007" y="191587"/>
                  <a:pt x="69964" y="337940"/>
                  <a:pt x="69955" y="484294"/>
                </a:cubicBezTo>
                <a:cubicBezTo>
                  <a:pt x="69946" y="546340"/>
                  <a:pt x="69920" y="546340"/>
                  <a:pt x="4108" y="546366"/>
                </a:cubicBezTo>
                <a:close/>
              </a:path>
            </a:pathLst>
          </a:custGeom>
          <a:solidFill>
            <a:srgbClr val="5A9492"/>
          </a:solidFill>
          <a:ln w="87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Vandecasteele</dc:creator>
  <cp:lastModifiedBy>Hannes Vandecasteele</cp:lastModifiedBy>
  <cp:revision>1</cp:revision>
  <dcterms:created xsi:type="dcterms:W3CDTF">2025-05-27T13:11:33Z</dcterms:created>
  <dcterms:modified xsi:type="dcterms:W3CDTF">2025-05-27T13:12:57Z</dcterms:modified>
</cp:coreProperties>
</file>