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25" autoAdjust="0"/>
  </p:normalViewPr>
  <p:slideViewPr>
    <p:cSldViewPr snapToGrid="0">
      <p:cViewPr varScale="1">
        <p:scale>
          <a:sx n="85" d="100"/>
          <a:sy n="85" d="100"/>
        </p:scale>
        <p:origin x="80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EDF6-3A88-8540-95BB-09D6CF10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FC2B0-7846-8B9B-C99E-EEEBEF80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5D31-9867-862C-4E50-19F094F6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40EDA-9BBF-4447-9FD7-65559402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409D8-E253-8E83-7477-E3BD326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3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EEB48-86F4-8228-464E-9865C551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99D990-382D-DBD3-EFB0-AC4EB493A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378B9-E579-4CE3-8E5B-8FE3ADD7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D4015-3C32-C2DE-16DD-3E2EAB28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EF0E2-400A-38FF-93FA-3643FF26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442B4C-F49A-DEF0-8803-199D4CAB8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F7EB3-2716-D47E-5CB1-67FA2D71D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A02AB-6A15-D0BA-1BDC-054D79BA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122C0-5930-D76B-FF3B-8B631A30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40C8F-C7B0-9283-C5C5-0E70A38A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735F-5EA6-1455-62BD-A68BCD69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CA441-9B81-2086-1153-E27350E4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70C6A-BE0C-06D4-9E36-7918B1EE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F5494-509B-77F4-58E7-C7C67D80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29AE4-2986-80A8-9A86-5289F2E7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8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696B4-CA52-5226-DC16-52E85A70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C15DB-02E1-30A5-42A5-57D09096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357E8-34F4-F68D-A49F-7A9F6597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FF458-4B52-967F-D6FB-A34E3C2F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D81E0-1DAD-0BCA-F070-018EB881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9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BC5FD-C02A-1233-3CE2-F176A400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6AF0B-6622-3B50-D8F1-FF3D2CEDF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3A720-00FF-0659-F460-DC763ABA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6A419-460D-1AF1-BA4A-2C4AF960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60B2A-AFBC-ADBE-155B-11B7A4C7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A1BFC-BC64-D9DC-B99A-3AF759C0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1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8ABE-67C2-8844-6766-AD10EBB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AF7D2-584F-3A29-0E7B-E26B36C7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CCC7C-EF7F-218A-80D2-8B6E896D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5AB249-0ABC-82CF-4AF3-18E95C2DD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2CBC2B-6A9E-2EA1-1D8A-C8E160E47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0F851E-500D-1C7E-72B9-DBF61FBA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A9478-C240-A85E-CC6E-4644906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4A9D69-F9EB-AAB1-4AAA-DD74807F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9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4E894-9C44-F68C-47B5-FD097A21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24D88-7550-AB89-4E26-4D281C78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E2482C-E707-950C-9EAE-491471BC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29E08-8B54-18E5-F9DD-C2E7EBD9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12B0EB-BEE0-E5F0-B2FE-A8E0766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40011A-F789-C137-DB85-5D597F2F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9ACB4-EDC3-93CB-B325-CF561CE7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5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96945-DBBF-D52D-7610-2E8DF14D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659BC-F5E4-4EE7-834A-0913D8A4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5EEC4-1ED6-6602-9FD5-C465E730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CE189-74EA-DD59-3486-2C8863DE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18BC3-0627-FD00-05A1-AD982553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ADD8F-64AD-C95F-84A5-E03324A7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4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1F9CC-37C6-AD12-F91A-E3807053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61441-74D4-F71A-99BA-5382DC85F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C4C15-73B1-52B7-19BF-F05ED0A2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49ED4-4738-57BE-107E-A7A7FFAA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27331-7624-AE82-9260-E578691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2EEFB-42A8-20A7-E877-A83001EF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0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FA2896-E391-CE63-F755-ADFBBDDA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0FB08-19F0-CFC5-F860-56530B0B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EE4C3-CB61-1B19-89D7-6329596FA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9CC8-D28C-48A5-A3C0-37BF24412A5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D1FB8-02A5-0F15-1E18-F0E1BAB4F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2171A-F6EA-C4BA-1077-5AFB068D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2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4E1B8F55-5B33-9A8E-79CA-624A1AAF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1" y="-28091"/>
            <a:ext cx="11473358" cy="68580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AB6ED8-46CF-A8C4-EA1B-F766DB472FB4}"/>
              </a:ext>
            </a:extLst>
          </p:cNvPr>
          <p:cNvCxnSpPr>
            <a:cxnSpLocks/>
          </p:cNvCxnSpPr>
          <p:nvPr/>
        </p:nvCxnSpPr>
        <p:spPr>
          <a:xfrm>
            <a:off x="248337" y="7120551"/>
            <a:ext cx="19964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1EBDB4-FE37-C134-1847-6298A8A8F86F}"/>
              </a:ext>
            </a:extLst>
          </p:cNvPr>
          <p:cNvCxnSpPr>
            <a:cxnSpLocks/>
          </p:cNvCxnSpPr>
          <p:nvPr/>
        </p:nvCxnSpPr>
        <p:spPr>
          <a:xfrm>
            <a:off x="219075" y="7026234"/>
            <a:ext cx="32689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5FFB69-DD72-76B4-DEA2-A8CD4737A94A}"/>
              </a:ext>
            </a:extLst>
          </p:cNvPr>
          <p:cNvCxnSpPr>
            <a:cxnSpLocks/>
          </p:cNvCxnSpPr>
          <p:nvPr/>
        </p:nvCxnSpPr>
        <p:spPr>
          <a:xfrm>
            <a:off x="6005247" y="8097032"/>
            <a:ext cx="9944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EE867D2-C320-9155-3441-D758F8F65C34}"/>
              </a:ext>
            </a:extLst>
          </p:cNvPr>
          <p:cNvSpPr txBox="1"/>
          <p:nvPr/>
        </p:nvSpPr>
        <p:spPr>
          <a:xfrm>
            <a:off x="5245152" y="2117777"/>
            <a:ext cx="475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待设计窗体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.ui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文件的显示效果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8D6DC9-03E1-DB04-48AD-AABF8C685CAE}"/>
              </a:ext>
            </a:extLst>
          </p:cNvPr>
          <p:cNvSpPr/>
          <p:nvPr/>
        </p:nvSpPr>
        <p:spPr>
          <a:xfrm>
            <a:off x="932726" y="545125"/>
            <a:ext cx="2221954" cy="58804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8361BC-3138-975B-96AC-0055BC6FFA23}"/>
              </a:ext>
            </a:extLst>
          </p:cNvPr>
          <p:cNvSpPr/>
          <p:nvPr/>
        </p:nvSpPr>
        <p:spPr>
          <a:xfrm>
            <a:off x="349302" y="1447665"/>
            <a:ext cx="549858" cy="488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0F3027A-B13D-F9D8-9445-4CBF7D6679C4}"/>
              </a:ext>
            </a:extLst>
          </p:cNvPr>
          <p:cNvSpPr txBox="1"/>
          <p:nvPr/>
        </p:nvSpPr>
        <p:spPr>
          <a:xfrm>
            <a:off x="9451259" y="1964899"/>
            <a:ext cx="198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对象检查器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用来显示窗体上所有组件的层次结构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318C9C-5BF3-63B2-22D4-FF2046DB6CBC}"/>
              </a:ext>
            </a:extLst>
          </p:cNvPr>
          <p:cNvCxnSpPr>
            <a:cxnSpLocks/>
          </p:cNvCxnSpPr>
          <p:nvPr/>
        </p:nvCxnSpPr>
        <p:spPr>
          <a:xfrm>
            <a:off x="4077044" y="7369731"/>
            <a:ext cx="13373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8B2BF1B-98AB-2A12-88EC-5CA855F6305B}"/>
              </a:ext>
            </a:extLst>
          </p:cNvPr>
          <p:cNvSpPr txBox="1"/>
          <p:nvPr/>
        </p:nvSpPr>
        <p:spPr>
          <a:xfrm>
            <a:off x="2295525" y="7748061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Qmake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构建系统的项目配置文件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6407E50-2860-A709-D6A8-315EA61619D4}"/>
              </a:ext>
            </a:extLst>
          </p:cNvPr>
          <p:cNvSpPr txBox="1"/>
          <p:nvPr/>
        </p:nvSpPr>
        <p:spPr>
          <a:xfrm>
            <a:off x="9563672" y="4821340"/>
            <a:ext cx="2049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属性编辑器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显示和修改组件属性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76E930-0B37-94FB-F8DE-28E7EF27657A}"/>
              </a:ext>
            </a:extLst>
          </p:cNvPr>
          <p:cNvCxnSpPr>
            <a:cxnSpLocks/>
          </p:cNvCxnSpPr>
          <p:nvPr/>
        </p:nvCxnSpPr>
        <p:spPr>
          <a:xfrm>
            <a:off x="579120" y="1945039"/>
            <a:ext cx="320040" cy="3418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E07BF7C-9819-3F12-199F-2AF1362EE656}"/>
              </a:ext>
            </a:extLst>
          </p:cNvPr>
          <p:cNvSpPr txBox="1"/>
          <p:nvPr/>
        </p:nvSpPr>
        <p:spPr>
          <a:xfrm>
            <a:off x="762000" y="2275028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Design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282976-8FED-C7FD-0437-354191F18808}"/>
              </a:ext>
            </a:extLst>
          </p:cNvPr>
          <p:cNvSpPr txBox="1"/>
          <p:nvPr/>
        </p:nvSpPr>
        <p:spPr>
          <a:xfrm>
            <a:off x="1564005" y="567063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组件面板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F4167F5-7F2C-BA3D-91E1-84B13BB3744F}"/>
              </a:ext>
            </a:extLst>
          </p:cNvPr>
          <p:cNvSpPr/>
          <p:nvPr/>
        </p:nvSpPr>
        <p:spPr>
          <a:xfrm>
            <a:off x="3262504" y="545125"/>
            <a:ext cx="5957696" cy="388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C3B168F-98B5-9597-E26A-1E3BBDDE39A2}"/>
              </a:ext>
            </a:extLst>
          </p:cNvPr>
          <p:cNvSpPr/>
          <p:nvPr/>
        </p:nvSpPr>
        <p:spPr>
          <a:xfrm>
            <a:off x="9328024" y="567063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9DA466-6349-DB98-13E6-CF8944E006FE}"/>
              </a:ext>
            </a:extLst>
          </p:cNvPr>
          <p:cNvSpPr/>
          <p:nvPr/>
        </p:nvSpPr>
        <p:spPr>
          <a:xfrm>
            <a:off x="9315431" y="3605895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4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A620D75-47BC-83DB-C7A6-C38D4EE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04" y="2460474"/>
            <a:ext cx="4699613" cy="6751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441BFB-6D1E-B89B-7EAE-1C71072A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14" y="3276251"/>
            <a:ext cx="8122067" cy="11367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3278669" y="424134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进入编辑状态，就是正常的设计状态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06B231-0075-5E57-6D53-305611ED442D}"/>
              </a:ext>
            </a:extLst>
          </p:cNvPr>
          <p:cNvSpPr txBox="1"/>
          <p:nvPr/>
        </p:nvSpPr>
        <p:spPr>
          <a:xfrm>
            <a:off x="3720808" y="672286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进入信号与槽的可视化设计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3003806" y="3056476"/>
            <a:ext cx="652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在经过编译的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文件中，根据组件信号的名字和自动生成的槽函数名字进行匹配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H="1" flipV="1">
            <a:off x="3437620" y="670253"/>
            <a:ext cx="217804" cy="5858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</p:cNvCxnSpPr>
          <p:nvPr/>
        </p:nvCxnSpPr>
        <p:spPr>
          <a:xfrm flipH="1">
            <a:off x="2503358" y="2919143"/>
            <a:ext cx="359764" cy="4204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2269519" y="3963664"/>
            <a:ext cx="3269347" cy="2524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0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506F675-9B7F-FB64-581E-3C5AA21B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457" y="1046291"/>
            <a:ext cx="3429176" cy="55438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959711-566B-4027-5A8A-B12D29AB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" y="698245"/>
            <a:ext cx="4813547" cy="51945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8312122" y="1311169"/>
            <a:ext cx="596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自动在窗口文件中定义槽函数类型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槽函数的命名有规定讲究！！！！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>
            <a:off x="4617659" y="3495228"/>
            <a:ext cx="414798" cy="31090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616969" y="1224669"/>
            <a:ext cx="515077" cy="21340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2216419" y="3172962"/>
            <a:ext cx="2400550" cy="371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C897C16-3CBF-C271-2AE4-237F8B4A6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546" y="1848529"/>
            <a:ext cx="5664491" cy="4051508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53C1EE0-908F-C29A-AACE-E68EC0710FF8}"/>
              </a:ext>
            </a:extLst>
          </p:cNvPr>
          <p:cNvCxnSpPr>
            <a:cxnSpLocks/>
          </p:cNvCxnSpPr>
          <p:nvPr/>
        </p:nvCxnSpPr>
        <p:spPr>
          <a:xfrm>
            <a:off x="5626074" y="2580168"/>
            <a:ext cx="94123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5CCBA9-284F-CD82-2C07-2D5F6643E369}"/>
              </a:ext>
            </a:extLst>
          </p:cNvPr>
          <p:cNvCxnSpPr>
            <a:cxnSpLocks/>
          </p:cNvCxnSpPr>
          <p:nvPr/>
        </p:nvCxnSpPr>
        <p:spPr>
          <a:xfrm>
            <a:off x="6617406" y="2469315"/>
            <a:ext cx="2003178" cy="23200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CBD3E2-28E4-7D7A-6756-44A27585ECDB}"/>
              </a:ext>
            </a:extLst>
          </p:cNvPr>
          <p:cNvCxnSpPr>
            <a:cxnSpLocks/>
          </p:cNvCxnSpPr>
          <p:nvPr/>
        </p:nvCxnSpPr>
        <p:spPr>
          <a:xfrm>
            <a:off x="6639235" y="2580168"/>
            <a:ext cx="1872491" cy="33126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8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3124E0-4503-65FD-1BB4-7CB92D9D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1" y="2269628"/>
            <a:ext cx="3164570" cy="7518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235B7B1-2B64-9999-B99A-D59128070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54" b="27447"/>
          <a:stretch/>
        </p:blipFill>
        <p:spPr>
          <a:xfrm>
            <a:off x="3592849" y="837511"/>
            <a:ext cx="7753748" cy="40848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479761" y="1470313"/>
            <a:ext cx="5962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在窗口头文件中的类声明 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slots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中声明函数名，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右击函数名，自动生成函数定义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V="1">
            <a:off x="3252863" y="2728210"/>
            <a:ext cx="551501" cy="1517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365611" y="2390931"/>
            <a:ext cx="1665554" cy="2236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544C42-B3A5-3A58-BF21-25C592A83183}"/>
              </a:ext>
            </a:extLst>
          </p:cNvPr>
          <p:cNvSpPr/>
          <p:nvPr/>
        </p:nvSpPr>
        <p:spPr>
          <a:xfrm>
            <a:off x="9227295" y="2834337"/>
            <a:ext cx="2119301" cy="2611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2665AA-36FD-386A-0681-8786991A115C}"/>
              </a:ext>
            </a:extLst>
          </p:cNvPr>
          <p:cNvSpPr txBox="1"/>
          <p:nvPr/>
        </p:nvSpPr>
        <p:spPr>
          <a:xfrm>
            <a:off x="447163" y="2969171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自定义槽函数命名规范：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84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87540" y="4897874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4340068" y="1560786"/>
            <a:ext cx="192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MOC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731128" y="4273343"/>
            <a:ext cx="6155111" cy="4942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544C42-B3A5-3A58-BF21-25C592A83183}"/>
              </a:ext>
            </a:extLst>
          </p:cNvPr>
          <p:cNvSpPr/>
          <p:nvPr/>
        </p:nvSpPr>
        <p:spPr>
          <a:xfrm>
            <a:off x="1689382" y="1736752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Qt C++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头文件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2665AA-36FD-386A-0681-8786991A115C}"/>
              </a:ext>
            </a:extLst>
          </p:cNvPr>
          <p:cNvSpPr txBox="1"/>
          <p:nvPr/>
        </p:nvSpPr>
        <p:spPr>
          <a:xfrm>
            <a:off x="3874511" y="4980790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在界面构造函数内，对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setupUi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之后进行手动关联信号与槽函数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4E4796-9A5D-3D9C-B77F-17DD824BA7E0}"/>
              </a:ext>
            </a:extLst>
          </p:cNvPr>
          <p:cNvSpPr/>
          <p:nvPr/>
        </p:nvSpPr>
        <p:spPr>
          <a:xfrm>
            <a:off x="1689381" y="2608569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窗口 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UI 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5BC315-6714-6B93-1E7E-395598E53014}"/>
              </a:ext>
            </a:extLst>
          </p:cNvPr>
          <p:cNvSpPr/>
          <p:nvPr/>
        </p:nvSpPr>
        <p:spPr>
          <a:xfrm>
            <a:off x="1689381" y="3480386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资源文件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844634-7160-B9B9-FE69-AD59E6E91229}"/>
              </a:ext>
            </a:extLst>
          </p:cNvPr>
          <p:cNvSpPr/>
          <p:nvPr/>
        </p:nvSpPr>
        <p:spPr>
          <a:xfrm>
            <a:off x="4916425" y="2607142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标准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C++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程序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054FDAA-B463-9AB2-FDEA-C98A92179765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3808683" y="1920381"/>
            <a:ext cx="2167393" cy="68676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601F5A0-C49E-92D6-9804-B3951B74EA9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808682" y="2974400"/>
            <a:ext cx="2167394" cy="68961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AEB13CE-9CA6-E460-F53B-337400A7162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08682" y="2790771"/>
            <a:ext cx="1107743" cy="14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882BEBE-229C-B182-E8AC-5F41E8C86EEF}"/>
              </a:ext>
            </a:extLst>
          </p:cNvPr>
          <p:cNvSpPr txBox="1"/>
          <p:nvPr/>
        </p:nvSpPr>
        <p:spPr>
          <a:xfrm>
            <a:off x="3931476" y="2434041"/>
            <a:ext cx="192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UIC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727F7D4-2C34-92ED-CA39-0FFA1C715337}"/>
              </a:ext>
            </a:extLst>
          </p:cNvPr>
          <p:cNvSpPr txBox="1"/>
          <p:nvPr/>
        </p:nvSpPr>
        <p:spPr>
          <a:xfrm>
            <a:off x="4362553" y="3315929"/>
            <a:ext cx="192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RCC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C475D6-C93C-EE54-06F9-21DFD637489B}"/>
              </a:ext>
            </a:extLst>
          </p:cNvPr>
          <p:cNvSpPr/>
          <p:nvPr/>
        </p:nvSpPr>
        <p:spPr>
          <a:xfrm>
            <a:off x="8225923" y="2605540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可执行文件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A3B449-2D1F-8A6F-9DC6-C798E218D5E1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7035726" y="2789169"/>
            <a:ext cx="1190197" cy="16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007AE55-BB34-ACEC-D2F3-4C392FDABD4A}"/>
              </a:ext>
            </a:extLst>
          </p:cNvPr>
          <p:cNvSpPr txBox="1"/>
          <p:nvPr/>
        </p:nvSpPr>
        <p:spPr>
          <a:xfrm>
            <a:off x="6731057" y="2533857"/>
            <a:ext cx="192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78F0E5-65F9-4627-F1DE-F039C1DD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38"/>
            <a:ext cx="12192000" cy="671132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AB6ED8-46CF-A8C4-EA1B-F766DB472FB4}"/>
              </a:ext>
            </a:extLst>
          </p:cNvPr>
          <p:cNvCxnSpPr>
            <a:cxnSpLocks/>
          </p:cNvCxnSpPr>
          <p:nvPr/>
        </p:nvCxnSpPr>
        <p:spPr>
          <a:xfrm>
            <a:off x="248337" y="7120551"/>
            <a:ext cx="19964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1EBDB4-FE37-C134-1847-6298A8A8F86F}"/>
              </a:ext>
            </a:extLst>
          </p:cNvPr>
          <p:cNvCxnSpPr>
            <a:cxnSpLocks/>
          </p:cNvCxnSpPr>
          <p:nvPr/>
        </p:nvCxnSpPr>
        <p:spPr>
          <a:xfrm>
            <a:off x="219075" y="7026234"/>
            <a:ext cx="32689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5FFB69-DD72-76B4-DEA2-A8CD4737A94A}"/>
              </a:ext>
            </a:extLst>
          </p:cNvPr>
          <p:cNvCxnSpPr>
            <a:cxnSpLocks/>
          </p:cNvCxnSpPr>
          <p:nvPr/>
        </p:nvCxnSpPr>
        <p:spPr>
          <a:xfrm>
            <a:off x="6005247" y="8097032"/>
            <a:ext cx="9944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38D6DC9-03E1-DB04-48AD-AABF8C685CAE}"/>
              </a:ext>
            </a:extLst>
          </p:cNvPr>
          <p:cNvSpPr/>
          <p:nvPr/>
        </p:nvSpPr>
        <p:spPr>
          <a:xfrm>
            <a:off x="3488055" y="1334823"/>
            <a:ext cx="2340920" cy="2256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8361BC-3138-975B-96AC-0055BC6FFA23}"/>
              </a:ext>
            </a:extLst>
          </p:cNvPr>
          <p:cNvSpPr/>
          <p:nvPr/>
        </p:nvSpPr>
        <p:spPr>
          <a:xfrm>
            <a:off x="29262" y="5029200"/>
            <a:ext cx="664158" cy="7696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318C9C-5BF3-63B2-22D4-FF2046DB6CBC}"/>
              </a:ext>
            </a:extLst>
          </p:cNvPr>
          <p:cNvCxnSpPr>
            <a:cxnSpLocks/>
          </p:cNvCxnSpPr>
          <p:nvPr/>
        </p:nvCxnSpPr>
        <p:spPr>
          <a:xfrm>
            <a:off x="4077044" y="7369731"/>
            <a:ext cx="13373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8B2BF1B-98AB-2A12-88EC-5CA855F6305B}"/>
              </a:ext>
            </a:extLst>
          </p:cNvPr>
          <p:cNvSpPr txBox="1"/>
          <p:nvPr/>
        </p:nvSpPr>
        <p:spPr>
          <a:xfrm>
            <a:off x="927735" y="5027390"/>
            <a:ext cx="747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构建模式有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（调试）、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（发行版）、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（介于两者之间可以调试）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E07BF7C-9819-3F12-199F-2AF1362EE656}"/>
              </a:ext>
            </a:extLst>
          </p:cNvPr>
          <p:cNvSpPr txBox="1"/>
          <p:nvPr/>
        </p:nvSpPr>
        <p:spPr>
          <a:xfrm>
            <a:off x="5526062" y="828268"/>
            <a:ext cx="6316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勾选：构建项目后将会在项目的同级目录下出创建一个输出文件夹，文件夹名称包含套件和构建模式信息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不勾选：会在项目的目录下创建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文件夹用于存放输出文件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1EE297-619B-E2A8-0548-43B9C038DED4}"/>
              </a:ext>
            </a:extLst>
          </p:cNvPr>
          <p:cNvSpPr/>
          <p:nvPr/>
        </p:nvSpPr>
        <p:spPr>
          <a:xfrm>
            <a:off x="22860" y="5879063"/>
            <a:ext cx="664158" cy="331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EDACC4-80BC-BE58-13A2-B361AB42DB50}"/>
              </a:ext>
            </a:extLst>
          </p:cNvPr>
          <p:cNvSpPr txBox="1"/>
          <p:nvPr/>
        </p:nvSpPr>
        <p:spPr>
          <a:xfrm>
            <a:off x="836295" y="5713056"/>
            <a:ext cx="747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直接运行程序，如果程序修改后未构建，会先构建项目，直接运行（不调试）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68CC6A-ADE7-78A9-98C4-372393C9C19F}"/>
              </a:ext>
            </a:extLst>
          </p:cNvPr>
          <p:cNvSpPr txBox="1"/>
          <p:nvPr/>
        </p:nvSpPr>
        <p:spPr>
          <a:xfrm>
            <a:off x="836294" y="6116445"/>
            <a:ext cx="939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项目需要以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构建，点击进入调试运行，可以设置断点，如果是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构建，无法进入调试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0B1FA-4E3D-5DCB-1D2B-15140094232C}"/>
              </a:ext>
            </a:extLst>
          </p:cNvPr>
          <p:cNvSpPr txBox="1"/>
          <p:nvPr/>
        </p:nvSpPr>
        <p:spPr>
          <a:xfrm>
            <a:off x="836294" y="6504997"/>
            <a:ext cx="939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根据设置的构建模式，构建当前活动项目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62B5C5-53F6-FB2B-C59D-74DCC4F67B8C}"/>
              </a:ext>
            </a:extLst>
          </p:cNvPr>
          <p:cNvSpPr/>
          <p:nvPr/>
        </p:nvSpPr>
        <p:spPr>
          <a:xfrm>
            <a:off x="14022" y="6258141"/>
            <a:ext cx="664158" cy="331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8F3931-2DAA-7E58-71AA-983677F3C470}"/>
              </a:ext>
            </a:extLst>
          </p:cNvPr>
          <p:cNvSpPr/>
          <p:nvPr/>
        </p:nvSpPr>
        <p:spPr>
          <a:xfrm>
            <a:off x="38100" y="6619043"/>
            <a:ext cx="664158" cy="331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7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2246077-8BB9-7013-9D22-F281C279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1" y="0"/>
            <a:ext cx="11535137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5FFB69-DD72-76B4-DEA2-A8CD4737A94A}"/>
              </a:ext>
            </a:extLst>
          </p:cNvPr>
          <p:cNvCxnSpPr>
            <a:cxnSpLocks/>
          </p:cNvCxnSpPr>
          <p:nvPr/>
        </p:nvCxnSpPr>
        <p:spPr>
          <a:xfrm>
            <a:off x="6005247" y="8097032"/>
            <a:ext cx="9944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38D6DC9-03E1-DB04-48AD-AABF8C685CAE}"/>
              </a:ext>
            </a:extLst>
          </p:cNvPr>
          <p:cNvSpPr/>
          <p:nvPr/>
        </p:nvSpPr>
        <p:spPr>
          <a:xfrm>
            <a:off x="3154679" y="307694"/>
            <a:ext cx="2850567" cy="2374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318C9C-5BF3-63B2-22D4-FF2046DB6CBC}"/>
              </a:ext>
            </a:extLst>
          </p:cNvPr>
          <p:cNvCxnSpPr>
            <a:cxnSpLocks/>
          </p:cNvCxnSpPr>
          <p:nvPr/>
        </p:nvCxnSpPr>
        <p:spPr>
          <a:xfrm>
            <a:off x="4077044" y="7369731"/>
            <a:ext cx="13373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C2E9B78-52C3-0C15-1727-1AD9073C3784}"/>
              </a:ext>
            </a:extLst>
          </p:cNvPr>
          <p:cNvSpPr/>
          <p:nvPr/>
        </p:nvSpPr>
        <p:spPr>
          <a:xfrm>
            <a:off x="932726" y="545125"/>
            <a:ext cx="2221954" cy="58804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86701-A9B7-B294-CD16-68025FDBC9FB}"/>
              </a:ext>
            </a:extLst>
          </p:cNvPr>
          <p:cNvSpPr txBox="1"/>
          <p:nvPr/>
        </p:nvSpPr>
        <p:spPr>
          <a:xfrm>
            <a:off x="1564005" y="567063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组件面板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5C800D-4943-4569-E9A1-53F7A6B7A5A8}"/>
              </a:ext>
            </a:extLst>
          </p:cNvPr>
          <p:cNvSpPr txBox="1"/>
          <p:nvPr/>
        </p:nvSpPr>
        <p:spPr>
          <a:xfrm>
            <a:off x="5245152" y="2117777"/>
            <a:ext cx="475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待设计窗体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.ui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文件的显示效果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DDE3E4-316E-3ECE-42D3-4CD1122A07A9}"/>
              </a:ext>
            </a:extLst>
          </p:cNvPr>
          <p:cNvSpPr/>
          <p:nvPr/>
        </p:nvSpPr>
        <p:spPr>
          <a:xfrm>
            <a:off x="3262504" y="545125"/>
            <a:ext cx="5957696" cy="388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5DE937-0521-2685-8D0B-172ECCD493C6}"/>
              </a:ext>
            </a:extLst>
          </p:cNvPr>
          <p:cNvSpPr txBox="1"/>
          <p:nvPr/>
        </p:nvSpPr>
        <p:spPr>
          <a:xfrm>
            <a:off x="9451259" y="1964899"/>
            <a:ext cx="198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对象检查器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用来显示窗体上所有组件的层次结构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0C2F6A-DA84-3701-C8D8-0BA586CCE6B8}"/>
              </a:ext>
            </a:extLst>
          </p:cNvPr>
          <p:cNvSpPr/>
          <p:nvPr/>
        </p:nvSpPr>
        <p:spPr>
          <a:xfrm>
            <a:off x="9328024" y="567063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D8FCC7-DA2E-759F-503E-27C5EECC6B25}"/>
              </a:ext>
            </a:extLst>
          </p:cNvPr>
          <p:cNvSpPr txBox="1"/>
          <p:nvPr/>
        </p:nvSpPr>
        <p:spPr>
          <a:xfrm>
            <a:off x="9563672" y="4821340"/>
            <a:ext cx="2049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属性编辑器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显示和修改组件属性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66C789-71F7-C7AD-BC4B-AB42008855C4}"/>
              </a:ext>
            </a:extLst>
          </p:cNvPr>
          <p:cNvSpPr/>
          <p:nvPr/>
        </p:nvSpPr>
        <p:spPr>
          <a:xfrm>
            <a:off x="9315431" y="3605895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B89D85-6C2E-0BC9-DD9A-85786BB6424C}"/>
              </a:ext>
            </a:extLst>
          </p:cNvPr>
          <p:cNvSpPr txBox="1"/>
          <p:nvPr/>
        </p:nvSpPr>
        <p:spPr>
          <a:xfrm>
            <a:off x="6062740" y="258106"/>
            <a:ext cx="198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布局和界面设计工具栏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A3B1F3-4CA1-A58A-831F-C18DDBCBC2E8}"/>
              </a:ext>
            </a:extLst>
          </p:cNvPr>
          <p:cNvSpPr txBox="1"/>
          <p:nvPr/>
        </p:nvSpPr>
        <p:spPr>
          <a:xfrm>
            <a:off x="3154678" y="5836945"/>
            <a:ext cx="3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       信号和槽编辑器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637BB2-4B31-F8B7-36EE-CD3400B4427A}"/>
              </a:ext>
            </a:extLst>
          </p:cNvPr>
          <p:cNvCxnSpPr>
            <a:cxnSpLocks/>
          </p:cNvCxnSpPr>
          <p:nvPr/>
        </p:nvCxnSpPr>
        <p:spPr>
          <a:xfrm flipV="1">
            <a:off x="3585304" y="6089917"/>
            <a:ext cx="79791" cy="1854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A5CDAA-5FA4-C4F0-AA81-673472FAD240}"/>
              </a:ext>
            </a:extLst>
          </p:cNvPr>
          <p:cNvCxnSpPr>
            <a:cxnSpLocks/>
          </p:cNvCxnSpPr>
          <p:nvPr/>
        </p:nvCxnSpPr>
        <p:spPr>
          <a:xfrm flipV="1">
            <a:off x="4665908" y="6040882"/>
            <a:ext cx="79791" cy="1854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CA2DEC2-E31C-E38A-2B95-94FFC7820C99}"/>
              </a:ext>
            </a:extLst>
          </p:cNvPr>
          <p:cNvSpPr/>
          <p:nvPr/>
        </p:nvSpPr>
        <p:spPr>
          <a:xfrm>
            <a:off x="3154678" y="6226316"/>
            <a:ext cx="1897007" cy="249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7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B9C080C6-DD33-1840-9816-FA9B34B5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" y="54588"/>
            <a:ext cx="8233982" cy="67936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9285330" y="3763328"/>
            <a:ext cx="47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将自身（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）传入，用来创建窗口上的所有组件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所有组件并以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窗口作为父容器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46216-C53E-C28D-C3C6-CF94EDE2CDAB}"/>
              </a:ext>
            </a:extLst>
          </p:cNvPr>
          <p:cNvSpPr txBox="1"/>
          <p:nvPr/>
        </p:nvSpPr>
        <p:spPr>
          <a:xfrm>
            <a:off x="2585959" y="763048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界面上所有组件的指针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890261-EB5A-7FA2-7574-92793483EC33}"/>
              </a:ext>
            </a:extLst>
          </p:cNvPr>
          <p:cNvSpPr txBox="1"/>
          <p:nvPr/>
        </p:nvSpPr>
        <p:spPr>
          <a:xfrm>
            <a:off x="9288766" y="1448326"/>
            <a:ext cx="3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命名空间内有一个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D3789A-BFB5-F2C0-9156-B28A9D65239E}"/>
              </a:ext>
            </a:extLst>
          </p:cNvPr>
          <p:cNvSpPr/>
          <p:nvPr/>
        </p:nvSpPr>
        <p:spPr>
          <a:xfrm>
            <a:off x="1051348" y="1710468"/>
            <a:ext cx="2951026" cy="5905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D067396-5D96-9C77-63DD-28373E7535AD}"/>
              </a:ext>
            </a:extLst>
          </p:cNvPr>
          <p:cNvSpPr/>
          <p:nvPr/>
        </p:nvSpPr>
        <p:spPr>
          <a:xfrm>
            <a:off x="1051347" y="4818398"/>
            <a:ext cx="3709047" cy="7879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8DCCE6-FC28-8DD2-D560-E7E04A884B95}"/>
              </a:ext>
            </a:extLst>
          </p:cNvPr>
          <p:cNvSpPr/>
          <p:nvPr/>
        </p:nvSpPr>
        <p:spPr>
          <a:xfrm>
            <a:off x="789843" y="615736"/>
            <a:ext cx="1758485" cy="5905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6F758E0-3E9B-E64D-A353-06F254B685A8}"/>
              </a:ext>
            </a:extLst>
          </p:cNvPr>
          <p:cNvSpPr txBox="1"/>
          <p:nvPr/>
        </p:nvSpPr>
        <p:spPr>
          <a:xfrm>
            <a:off x="4168089" y="1865457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的一些属性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4F4B655-0EE4-5A78-65AE-0417DFCDD3D7}"/>
              </a:ext>
            </a:extLst>
          </p:cNvPr>
          <p:cNvSpPr/>
          <p:nvPr/>
        </p:nvSpPr>
        <p:spPr>
          <a:xfrm>
            <a:off x="1072814" y="2277993"/>
            <a:ext cx="3709047" cy="12446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F9DA47F-D9DE-3B9C-DAD9-A12B1305F94A}"/>
              </a:ext>
            </a:extLst>
          </p:cNvPr>
          <p:cNvSpPr txBox="1"/>
          <p:nvPr/>
        </p:nvSpPr>
        <p:spPr>
          <a:xfrm>
            <a:off x="4889290" y="2727805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对象并设置其属性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6D31DB3-8A3B-AA7C-945F-E9DDAAD76E3D}"/>
              </a:ext>
            </a:extLst>
          </p:cNvPr>
          <p:cNvSpPr/>
          <p:nvPr/>
        </p:nvSpPr>
        <p:spPr>
          <a:xfrm>
            <a:off x="1051348" y="3548195"/>
            <a:ext cx="3709047" cy="12446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F7D7AD2-4191-EA1A-3209-D71F09AFFB74}"/>
              </a:ext>
            </a:extLst>
          </p:cNvPr>
          <p:cNvSpPr txBox="1"/>
          <p:nvPr/>
        </p:nvSpPr>
        <p:spPr>
          <a:xfrm>
            <a:off x="4781861" y="3936325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pushButtom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对象并设置其属性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83A5629-A6AD-6E66-1059-181AC369143B}"/>
              </a:ext>
            </a:extLst>
          </p:cNvPr>
          <p:cNvSpPr txBox="1"/>
          <p:nvPr/>
        </p:nvSpPr>
        <p:spPr>
          <a:xfrm>
            <a:off x="4731410" y="5013497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pushButtom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对象并设置其属性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E2BE45F-90A2-90E6-588A-5344033A9094}"/>
              </a:ext>
            </a:extLst>
          </p:cNvPr>
          <p:cNvCxnSpPr>
            <a:cxnSpLocks/>
          </p:cNvCxnSpPr>
          <p:nvPr/>
        </p:nvCxnSpPr>
        <p:spPr>
          <a:xfrm>
            <a:off x="1051347" y="6630921"/>
            <a:ext cx="31167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653604D-84EE-7F2C-1787-A781B50D78A3}"/>
              </a:ext>
            </a:extLst>
          </p:cNvPr>
          <p:cNvSpPr txBox="1"/>
          <p:nvPr/>
        </p:nvSpPr>
        <p:spPr>
          <a:xfrm>
            <a:off x="4459574" y="5623114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信号与槽编辑器中信号与槽关联的实现代码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217745" y="643346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用于窗口上各组件的信号与槽函数自动连接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14F5BC2-0719-4FE1-F648-57E0A56AD168}"/>
              </a:ext>
            </a:extLst>
          </p:cNvPr>
          <p:cNvSpPr/>
          <p:nvPr/>
        </p:nvSpPr>
        <p:spPr>
          <a:xfrm>
            <a:off x="1051346" y="5903334"/>
            <a:ext cx="6608628" cy="4177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3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8B2E8A-8B7F-7881-D2FA-E9F66BC3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24"/>
            <a:ext cx="10903510" cy="29465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9285330" y="3763328"/>
            <a:ext cx="47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将自身（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）传入，用来创建窗口上的所有组件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所有组件并以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窗口作为父容器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46216-C53E-C28D-C3C6-CF94EDE2CDAB}"/>
              </a:ext>
            </a:extLst>
          </p:cNvPr>
          <p:cNvSpPr txBox="1"/>
          <p:nvPr/>
        </p:nvSpPr>
        <p:spPr>
          <a:xfrm>
            <a:off x="2833296" y="1984477"/>
            <a:ext cx="467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设置界面上组件的文字属性（多语言界面时会用到）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890261-EB5A-7FA2-7574-92793483EC33}"/>
              </a:ext>
            </a:extLst>
          </p:cNvPr>
          <p:cNvSpPr txBox="1"/>
          <p:nvPr/>
        </p:nvSpPr>
        <p:spPr>
          <a:xfrm>
            <a:off x="4114800" y="2908246"/>
            <a:ext cx="3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做了层封装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8DCCE6-FC28-8DD2-D560-E7E04A884B95}"/>
              </a:ext>
            </a:extLst>
          </p:cNvPr>
          <p:cNvSpPr/>
          <p:nvPr/>
        </p:nvSpPr>
        <p:spPr>
          <a:xfrm>
            <a:off x="1089947" y="969935"/>
            <a:ext cx="8271410" cy="911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E2BE45F-90A2-90E6-588A-5344033A9094}"/>
              </a:ext>
            </a:extLst>
          </p:cNvPr>
          <p:cNvCxnSpPr>
            <a:cxnSpLocks/>
          </p:cNvCxnSpPr>
          <p:nvPr/>
        </p:nvCxnSpPr>
        <p:spPr>
          <a:xfrm>
            <a:off x="1051347" y="6630921"/>
            <a:ext cx="31167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217745" y="643346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用于窗口上各组件的信号与槽函数自动连接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7F1E13-3116-7966-1DB4-C3AB1B830CBC}"/>
              </a:ext>
            </a:extLst>
          </p:cNvPr>
          <p:cNvSpPr/>
          <p:nvPr/>
        </p:nvSpPr>
        <p:spPr>
          <a:xfrm>
            <a:off x="410393" y="2686478"/>
            <a:ext cx="3704407" cy="7696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3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20E5F66-12A8-D3D8-CF9E-EEAA125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8" y="512936"/>
            <a:ext cx="8484036" cy="32196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E2BE45F-90A2-90E6-588A-5344033A9094}"/>
              </a:ext>
            </a:extLst>
          </p:cNvPr>
          <p:cNvCxnSpPr>
            <a:cxnSpLocks/>
          </p:cNvCxnSpPr>
          <p:nvPr/>
        </p:nvCxnSpPr>
        <p:spPr>
          <a:xfrm>
            <a:off x="271859" y="1468397"/>
            <a:ext cx="18942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217745" y="643346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用于窗口上各组件的信号与槽函数自动连接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A8535E-5E64-0631-C68E-0EE02709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07" y="1565213"/>
            <a:ext cx="6663345" cy="412870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1816030" y="1468397"/>
            <a:ext cx="439331" cy="3529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169F1F-4838-7530-47F5-7FE1081B29D4}"/>
              </a:ext>
            </a:extLst>
          </p:cNvPr>
          <p:cNvCxnSpPr>
            <a:cxnSpLocks/>
          </p:cNvCxnSpPr>
          <p:nvPr/>
        </p:nvCxnSpPr>
        <p:spPr>
          <a:xfrm>
            <a:off x="2255361" y="2715079"/>
            <a:ext cx="4278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236061F-792B-B108-F1D2-5340CCF814E2}"/>
              </a:ext>
            </a:extLst>
          </p:cNvPr>
          <p:cNvSpPr/>
          <p:nvPr/>
        </p:nvSpPr>
        <p:spPr>
          <a:xfrm>
            <a:off x="4496724" y="3125563"/>
            <a:ext cx="2158909" cy="3821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BDD538-FCCE-D4B7-63E9-346EF3A0E9B7}"/>
              </a:ext>
            </a:extLst>
          </p:cNvPr>
          <p:cNvSpPr/>
          <p:nvPr/>
        </p:nvSpPr>
        <p:spPr>
          <a:xfrm>
            <a:off x="7527235" y="5392793"/>
            <a:ext cx="732345" cy="301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8E89835-2CF8-0F7F-34F9-1936F956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9" y="4565413"/>
            <a:ext cx="5270453" cy="866697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0A707D5-162D-1342-4ACD-464CF2CFCD05}"/>
              </a:ext>
            </a:extLst>
          </p:cNvPr>
          <p:cNvCxnSpPr>
            <a:cxnSpLocks/>
          </p:cNvCxnSpPr>
          <p:nvPr/>
        </p:nvCxnSpPr>
        <p:spPr>
          <a:xfrm>
            <a:off x="1218969" y="5160974"/>
            <a:ext cx="4278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2295868" y="4563165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命名规范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.qrc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6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9285330" y="3763328"/>
            <a:ext cx="47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将自身（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）传入，用来创建窗口上的所有组件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所有组件并以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窗口作为父容器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153ED4-2BAA-E1E8-A7C3-589D0442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0" y="576148"/>
            <a:ext cx="4184865" cy="37784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985277-971A-36B2-10FA-E429744E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83" y="3207572"/>
            <a:ext cx="9798554" cy="198765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3F482A7-3DF4-98AB-BDF1-3A6BBA3FB372}"/>
              </a:ext>
            </a:extLst>
          </p:cNvPr>
          <p:cNvCxnSpPr>
            <a:cxnSpLocks/>
          </p:cNvCxnSpPr>
          <p:nvPr/>
        </p:nvCxnSpPr>
        <p:spPr>
          <a:xfrm>
            <a:off x="601643" y="1078653"/>
            <a:ext cx="9648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3D461A-17BC-316A-108D-BB5E2AAAD9E6}"/>
              </a:ext>
            </a:extLst>
          </p:cNvPr>
          <p:cNvCxnSpPr>
            <a:cxnSpLocks/>
          </p:cNvCxnSpPr>
          <p:nvPr/>
        </p:nvCxnSpPr>
        <p:spPr>
          <a:xfrm>
            <a:off x="2133138" y="3044863"/>
            <a:ext cx="14495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FAFEB9-DB8B-30C8-F8F9-A8BB3131A4B9}"/>
              </a:ext>
            </a:extLst>
          </p:cNvPr>
          <p:cNvCxnSpPr>
            <a:cxnSpLocks/>
          </p:cNvCxnSpPr>
          <p:nvPr/>
        </p:nvCxnSpPr>
        <p:spPr>
          <a:xfrm>
            <a:off x="3270390" y="3031118"/>
            <a:ext cx="199833" cy="3041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514282C-42CA-B0CA-91FB-658ECF935D6F}"/>
              </a:ext>
            </a:extLst>
          </p:cNvPr>
          <p:cNvSpPr/>
          <p:nvPr/>
        </p:nvSpPr>
        <p:spPr>
          <a:xfrm>
            <a:off x="3579431" y="3326372"/>
            <a:ext cx="1090006" cy="3012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1407466" y="709321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998D37-FA49-4693-1DAF-1F98E28FD62E}"/>
              </a:ext>
            </a:extLst>
          </p:cNvPr>
          <p:cNvSpPr txBox="1"/>
          <p:nvPr/>
        </p:nvSpPr>
        <p:spPr>
          <a:xfrm>
            <a:off x="3412638" y="2712974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6B73FC-B213-A075-BB47-F4BC509997FE}"/>
              </a:ext>
            </a:extLst>
          </p:cNvPr>
          <p:cNvSpPr txBox="1"/>
          <p:nvPr/>
        </p:nvSpPr>
        <p:spPr>
          <a:xfrm>
            <a:off x="3983349" y="2965979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3A4DC43-1645-6DC4-5B5D-DCB4ABC0A423}"/>
              </a:ext>
            </a:extLst>
          </p:cNvPr>
          <p:cNvCxnSpPr>
            <a:cxnSpLocks/>
          </p:cNvCxnSpPr>
          <p:nvPr/>
        </p:nvCxnSpPr>
        <p:spPr>
          <a:xfrm>
            <a:off x="4373435" y="4501407"/>
            <a:ext cx="6332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373435" y="4564189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首先需要创建一个前缀，表示资源的分组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BC7B66-DE48-08D3-EB7D-055B408923E7}"/>
              </a:ext>
            </a:extLst>
          </p:cNvPr>
          <p:cNvSpPr/>
          <p:nvPr/>
        </p:nvSpPr>
        <p:spPr>
          <a:xfrm>
            <a:off x="4669437" y="3326372"/>
            <a:ext cx="1090006" cy="3012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9A8964-60AC-3BF7-7A91-C631E2918350}"/>
              </a:ext>
            </a:extLst>
          </p:cNvPr>
          <p:cNvSpPr txBox="1"/>
          <p:nvPr/>
        </p:nvSpPr>
        <p:spPr>
          <a:xfrm>
            <a:off x="4847709" y="4146922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5DFF46-E578-AF4E-F2E4-180234ADB446}"/>
              </a:ext>
            </a:extLst>
          </p:cNvPr>
          <p:cNvSpPr txBox="1"/>
          <p:nvPr/>
        </p:nvSpPr>
        <p:spPr>
          <a:xfrm>
            <a:off x="5055434" y="2968943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6E633E3-408B-AE7A-75A6-9C1AD1B8F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09" y="893987"/>
            <a:ext cx="3200564" cy="1778091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7527E6E-0C51-FE23-F388-1ED0B1119D67}"/>
              </a:ext>
            </a:extLst>
          </p:cNvPr>
          <p:cNvCxnSpPr>
            <a:cxnSpLocks/>
          </p:cNvCxnSpPr>
          <p:nvPr/>
        </p:nvCxnSpPr>
        <p:spPr>
          <a:xfrm flipV="1">
            <a:off x="5525194" y="2706682"/>
            <a:ext cx="234249" cy="567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9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23A00E-844A-25E1-6BB6-A25331F2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4" y="1259812"/>
            <a:ext cx="9798554" cy="38228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3278669" y="424134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进入编辑状态，就是正常的设计状态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14282C-42CA-B0CA-91FB-658ECF935D6F}"/>
              </a:ext>
            </a:extLst>
          </p:cNvPr>
          <p:cNvSpPr/>
          <p:nvPr/>
        </p:nvSpPr>
        <p:spPr>
          <a:xfrm>
            <a:off x="353739" y="1817438"/>
            <a:ext cx="3083881" cy="22970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1970752" y="2069159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垂直方向布局，组件自动在垂直方向上分布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25DC5-BA08-6F69-1199-92FA485ED328}"/>
              </a:ext>
            </a:extLst>
          </p:cNvPr>
          <p:cNvSpPr/>
          <p:nvPr/>
        </p:nvSpPr>
        <p:spPr>
          <a:xfrm>
            <a:off x="4894805" y="1256072"/>
            <a:ext cx="2522452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7D7D06-CE21-CAE3-5602-FA0AF0076CB0}"/>
              </a:ext>
            </a:extLst>
          </p:cNvPr>
          <p:cNvSpPr txBox="1"/>
          <p:nvPr/>
        </p:nvSpPr>
        <p:spPr>
          <a:xfrm>
            <a:off x="1957988" y="2378969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水平方向布局，组件自动在水平方向上分布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EBCC53-E358-BA12-287F-C154311A102F}"/>
              </a:ext>
            </a:extLst>
          </p:cNvPr>
          <p:cNvSpPr txBox="1"/>
          <p:nvPr/>
        </p:nvSpPr>
        <p:spPr>
          <a:xfrm>
            <a:off x="1970628" y="2686746"/>
            <a:ext cx="472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网格布局，网格布局大小改变时，每个网格的大小都改变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DCB58E-62B4-3ABA-3C37-CCA9447E3687}"/>
              </a:ext>
            </a:extLst>
          </p:cNvPr>
          <p:cNvSpPr txBox="1"/>
          <p:nvPr/>
        </p:nvSpPr>
        <p:spPr>
          <a:xfrm>
            <a:off x="1970628" y="2988189"/>
            <a:ext cx="809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表单布局，与网格布局类似，但是只有最右侧的一列网格会改变大小，适用于只有两列组件时布局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21D7B6-02AE-19F5-6B43-D8C377E6F825}"/>
              </a:ext>
            </a:extLst>
          </p:cNvPr>
          <p:cNvSpPr txBox="1"/>
          <p:nvPr/>
        </p:nvSpPr>
        <p:spPr>
          <a:xfrm>
            <a:off x="1970628" y="3466296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用于水平间隔的非可视组件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E259A7-D8A9-7840-227D-54E52FF18BFC}"/>
              </a:ext>
            </a:extLst>
          </p:cNvPr>
          <p:cNvSpPr txBox="1"/>
          <p:nvPr/>
        </p:nvSpPr>
        <p:spPr>
          <a:xfrm>
            <a:off x="1970628" y="379745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用于垂直间隔的非可视组件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8B49E8-C86E-C0AB-3B24-046F0A9B7D70}"/>
              </a:ext>
            </a:extLst>
          </p:cNvPr>
          <p:cNvSpPr/>
          <p:nvPr/>
        </p:nvSpPr>
        <p:spPr>
          <a:xfrm>
            <a:off x="3543639" y="1269332"/>
            <a:ext cx="1351166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06B231-0075-5E57-6D53-305611ED442D}"/>
              </a:ext>
            </a:extLst>
          </p:cNvPr>
          <p:cNvSpPr txBox="1"/>
          <p:nvPr/>
        </p:nvSpPr>
        <p:spPr>
          <a:xfrm>
            <a:off x="3720808" y="672286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进入信号与槽的可视化设计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4162947" y="950002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进入伙伴关系编辑状态，可以设置一个标签与一个输入组件的伙伴关系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4906B3-EC6F-C6D8-F19B-4070ED559370}"/>
              </a:ext>
            </a:extLst>
          </p:cNvPr>
          <p:cNvSpPr txBox="1"/>
          <p:nvPr/>
        </p:nvSpPr>
        <p:spPr>
          <a:xfrm>
            <a:off x="4671060" y="1648184"/>
            <a:ext cx="562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顺序编辑状态，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顺序是键盘按下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键时，输入焦点在各输入组件之间的顺序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H="1" flipV="1">
            <a:off x="3437620" y="670253"/>
            <a:ext cx="217804" cy="5858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</p:cNvCxnSpPr>
          <p:nvPr/>
        </p:nvCxnSpPr>
        <p:spPr>
          <a:xfrm flipH="1" flipV="1">
            <a:off x="3935781" y="908038"/>
            <a:ext cx="85572" cy="3565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79103E-1BBB-4626-D7C8-AD4E4C658555}"/>
              </a:ext>
            </a:extLst>
          </p:cNvPr>
          <p:cNvCxnSpPr>
            <a:cxnSpLocks/>
          </p:cNvCxnSpPr>
          <p:nvPr/>
        </p:nvCxnSpPr>
        <p:spPr>
          <a:xfrm flipH="1" flipV="1">
            <a:off x="4216138" y="1076271"/>
            <a:ext cx="115730" cy="2184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0A1AC89-EF44-C04B-2538-0CF92EC93A93}"/>
              </a:ext>
            </a:extLst>
          </p:cNvPr>
          <p:cNvCxnSpPr>
            <a:cxnSpLocks/>
          </p:cNvCxnSpPr>
          <p:nvPr/>
        </p:nvCxnSpPr>
        <p:spPr>
          <a:xfrm>
            <a:off x="4667639" y="1524474"/>
            <a:ext cx="57974" cy="3256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1E990B06-0967-FDF1-A3EF-67E8933FCB94}"/>
              </a:ext>
            </a:extLst>
          </p:cNvPr>
          <p:cNvSpPr/>
          <p:nvPr/>
        </p:nvSpPr>
        <p:spPr>
          <a:xfrm>
            <a:off x="6017813" y="3479971"/>
            <a:ext cx="4203559" cy="1853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1E4CA22-018D-938D-7DFA-499791E9C915}"/>
              </a:ext>
            </a:extLst>
          </p:cNvPr>
          <p:cNvSpPr txBox="1"/>
          <p:nvPr/>
        </p:nvSpPr>
        <p:spPr>
          <a:xfrm>
            <a:off x="6111999" y="3458536"/>
            <a:ext cx="4750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：窗体上所选组件水平布局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Ctrl+L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：窗体上所选组件水平布局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窗体上所选组件用一个分割条进行水平分割布局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窗体上所选组件用一个分割条进行垂直分割布局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将窗体上所选组件按表单方式布局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将窗体上所选组件按网格方式布局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解除窗体上所选组件的布局，也就是打散现有布局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自动调整所选组件的大小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58BE0D2-0A8A-FD8B-A2B3-463C9866BA26}"/>
              </a:ext>
            </a:extLst>
          </p:cNvPr>
          <p:cNvCxnSpPr>
            <a:cxnSpLocks/>
          </p:cNvCxnSpPr>
          <p:nvPr/>
        </p:nvCxnSpPr>
        <p:spPr>
          <a:xfrm>
            <a:off x="7399992" y="1612459"/>
            <a:ext cx="2028821" cy="185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5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537463DE-81CD-ED8B-ECA7-86FCE1DD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5" y="1502191"/>
            <a:ext cx="6470983" cy="49024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3278669" y="424134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进入编辑状态，就是正常的设计状态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06B231-0075-5E57-6D53-305611ED442D}"/>
              </a:ext>
            </a:extLst>
          </p:cNvPr>
          <p:cNvSpPr txBox="1"/>
          <p:nvPr/>
        </p:nvSpPr>
        <p:spPr>
          <a:xfrm>
            <a:off x="3720808" y="672286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进入信号与槽的可视化设计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2354580" y="2116523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顺序编辑状态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H="1" flipV="1">
            <a:off x="3437620" y="670253"/>
            <a:ext cx="217804" cy="5858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</p:cNvCxnSpPr>
          <p:nvPr/>
        </p:nvCxnSpPr>
        <p:spPr>
          <a:xfrm flipH="1" flipV="1">
            <a:off x="3935781" y="908038"/>
            <a:ext cx="85572" cy="3565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79103E-1BBB-4626-D7C8-AD4E4C65855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97233" y="1908692"/>
            <a:ext cx="357347" cy="3617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1827826" y="1543207"/>
            <a:ext cx="338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1082</Words>
  <Application>Microsoft Office PowerPoint</Application>
  <PresentationFormat>宽屏</PresentationFormat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其峰 吕</dc:creator>
  <cp:lastModifiedBy>其峰 吕</cp:lastModifiedBy>
  <cp:revision>3</cp:revision>
  <dcterms:created xsi:type="dcterms:W3CDTF">2024-08-18T10:26:55Z</dcterms:created>
  <dcterms:modified xsi:type="dcterms:W3CDTF">2024-08-21T15:26:08Z</dcterms:modified>
</cp:coreProperties>
</file>