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5995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57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FC59-1282-4B57-B481-EBA3F05DBCB6}" type="datetimeFigureOut">
              <a:rPr lang="de-CH" smtClean="0"/>
              <a:t>25.03.2021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C018-836B-420B-B16E-D08C2DFB2ED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636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FC59-1282-4B57-B481-EBA3F05DBCB6}" type="datetimeFigureOut">
              <a:rPr lang="de-CH" smtClean="0"/>
              <a:t>25.03.2021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C018-836B-420B-B16E-D08C2DFB2ED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004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FC59-1282-4B57-B481-EBA3F05DBCB6}" type="datetimeFigureOut">
              <a:rPr lang="de-CH" smtClean="0"/>
              <a:t>25.03.2021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C018-836B-420B-B16E-D08C2DFB2ED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688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FC59-1282-4B57-B481-EBA3F05DBCB6}" type="datetimeFigureOut">
              <a:rPr lang="de-CH" smtClean="0"/>
              <a:t>25.03.2021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C018-836B-420B-B16E-D08C2DFB2ED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284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FC59-1282-4B57-B481-EBA3F05DBCB6}" type="datetimeFigureOut">
              <a:rPr lang="de-CH" smtClean="0"/>
              <a:t>25.03.2021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C018-836B-420B-B16E-D08C2DFB2ED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027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FC59-1282-4B57-B481-EBA3F05DBCB6}" type="datetimeFigureOut">
              <a:rPr lang="de-CH" smtClean="0"/>
              <a:t>25.03.2021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C018-836B-420B-B16E-D08C2DFB2ED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89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FC59-1282-4B57-B481-EBA3F05DBCB6}" type="datetimeFigureOut">
              <a:rPr lang="de-CH" smtClean="0"/>
              <a:t>25.03.2021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C018-836B-420B-B16E-D08C2DFB2ED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122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FC59-1282-4B57-B481-EBA3F05DBCB6}" type="datetimeFigureOut">
              <a:rPr lang="de-CH" smtClean="0"/>
              <a:t>25.03.2021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C018-836B-420B-B16E-D08C2DFB2ED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686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FC59-1282-4B57-B481-EBA3F05DBCB6}" type="datetimeFigureOut">
              <a:rPr lang="de-CH" smtClean="0"/>
              <a:t>25.03.2021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C018-836B-420B-B16E-D08C2DFB2ED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381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FC59-1282-4B57-B481-EBA3F05DBCB6}" type="datetimeFigureOut">
              <a:rPr lang="de-CH" smtClean="0"/>
              <a:t>25.03.2021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C018-836B-420B-B16E-D08C2DFB2ED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962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FC59-1282-4B57-B481-EBA3F05DBCB6}" type="datetimeFigureOut">
              <a:rPr lang="de-CH" smtClean="0"/>
              <a:t>25.03.2021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C018-836B-420B-B16E-D08C2DFB2ED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815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FFC59-1282-4B57-B481-EBA3F05DBCB6}" type="datetimeFigureOut">
              <a:rPr lang="de-CH" smtClean="0"/>
              <a:t>25.03.2021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5C018-836B-420B-B16E-D08C2DFB2ED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637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D12E8F4E-1362-439E-AA13-1147BFD89DFC}"/>
              </a:ext>
            </a:extLst>
          </p:cNvPr>
          <p:cNvGrpSpPr/>
          <p:nvPr/>
        </p:nvGrpSpPr>
        <p:grpSpPr>
          <a:xfrm>
            <a:off x="369337" y="264032"/>
            <a:ext cx="10767526" cy="8233080"/>
            <a:chOff x="369337" y="264032"/>
            <a:chExt cx="10767526" cy="8233080"/>
          </a:xfrm>
        </p:grpSpPr>
        <p:sp>
          <p:nvSpPr>
            <p:cNvPr id="49" name="Thought Bubble: Cloud 48">
              <a:extLst>
                <a:ext uri="{FF2B5EF4-FFF2-40B4-BE49-F238E27FC236}">
                  <a16:creationId xmlns:a16="http://schemas.microsoft.com/office/drawing/2014/main" id="{C0BDABA0-E267-4169-86D4-99847172EFA5}"/>
                </a:ext>
              </a:extLst>
            </p:cNvPr>
            <p:cNvSpPr/>
            <p:nvPr/>
          </p:nvSpPr>
          <p:spPr>
            <a:xfrm>
              <a:off x="1317057" y="1404661"/>
              <a:ext cx="2112054" cy="1018715"/>
            </a:xfrm>
            <a:prstGeom prst="cloudCallout">
              <a:avLst>
                <a:gd name="adj1" fmla="val -24892"/>
                <a:gd name="adj2" fmla="val 372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InfluxDB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53013C49-4D1C-436A-A3FC-956C89C14BD7}"/>
                </a:ext>
              </a:extLst>
            </p:cNvPr>
            <p:cNvSpPr/>
            <p:nvPr/>
          </p:nvSpPr>
          <p:spPr>
            <a:xfrm>
              <a:off x="369337" y="3148305"/>
              <a:ext cx="10767526" cy="5348807"/>
            </a:xfrm>
            <a:prstGeom prst="roundRect">
              <a:avLst>
                <a:gd name="adj" fmla="val 8163"/>
              </a:avLst>
            </a:prstGeom>
            <a:noFill/>
            <a:ln w="508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CA5AE40-7EF7-4E1B-A201-69117A0A47E5}"/>
                </a:ext>
              </a:extLst>
            </p:cNvPr>
            <p:cNvSpPr txBox="1"/>
            <p:nvPr/>
          </p:nvSpPr>
          <p:spPr>
            <a:xfrm>
              <a:off x="883859" y="3238271"/>
              <a:ext cx="38110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3200" dirty="0"/>
                <a:t>Raspberry pi (python)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4C295917-BDB6-4736-9D1A-7B28416134C8}"/>
                </a:ext>
              </a:extLst>
            </p:cNvPr>
            <p:cNvSpPr/>
            <p:nvPr/>
          </p:nvSpPr>
          <p:spPr>
            <a:xfrm>
              <a:off x="369337" y="264032"/>
              <a:ext cx="6276392" cy="2754599"/>
            </a:xfrm>
            <a:prstGeom prst="roundRect">
              <a:avLst/>
            </a:prstGeom>
            <a:noFill/>
            <a:ln w="508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A39C3ED-71E5-436E-8A1D-F16C4327C1DC}"/>
                </a:ext>
              </a:extLst>
            </p:cNvPr>
            <p:cNvSpPr txBox="1"/>
            <p:nvPr/>
          </p:nvSpPr>
          <p:spPr>
            <a:xfrm>
              <a:off x="883859" y="353999"/>
              <a:ext cx="32632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3200" dirty="0"/>
                <a:t>Experiment Server</a:t>
              </a:r>
            </a:p>
          </p:txBody>
        </p:sp>
        <p:sp>
          <p:nvSpPr>
            <p:cNvPr id="60" name="Thought Bubble: Cloud 59">
              <a:extLst>
                <a:ext uri="{FF2B5EF4-FFF2-40B4-BE49-F238E27FC236}">
                  <a16:creationId xmlns:a16="http://schemas.microsoft.com/office/drawing/2014/main" id="{85933730-53EC-4C23-AC05-5277F0490728}"/>
                </a:ext>
              </a:extLst>
            </p:cNvPr>
            <p:cNvSpPr/>
            <p:nvPr/>
          </p:nvSpPr>
          <p:spPr>
            <a:xfrm>
              <a:off x="3985703" y="1404577"/>
              <a:ext cx="2112054" cy="1018715"/>
            </a:xfrm>
            <a:prstGeom prst="cloudCallout">
              <a:avLst>
                <a:gd name="adj1" fmla="val -24892"/>
                <a:gd name="adj2" fmla="val 372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Grafana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8222D0D-3F02-4773-ADEB-C1A6A610EAC3}"/>
                </a:ext>
              </a:extLst>
            </p:cNvPr>
            <p:cNvCxnSpPr>
              <a:stCxn id="49" idx="2"/>
              <a:endCxn id="60" idx="0"/>
            </p:cNvCxnSpPr>
            <p:nvPr/>
          </p:nvCxnSpPr>
          <p:spPr>
            <a:xfrm flipV="1">
              <a:off x="3427351" y="1913935"/>
              <a:ext cx="564903" cy="84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8D9582CB-82AC-4894-9725-1A83BC1767D7}"/>
                </a:ext>
              </a:extLst>
            </p:cNvPr>
            <p:cNvSpPr/>
            <p:nvPr/>
          </p:nvSpPr>
          <p:spPr>
            <a:xfrm>
              <a:off x="6806423" y="269269"/>
              <a:ext cx="4330440" cy="2754599"/>
            </a:xfrm>
            <a:prstGeom prst="roundRect">
              <a:avLst/>
            </a:prstGeom>
            <a:noFill/>
            <a:ln w="508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4CD6B02-3F72-428E-BF35-068CD9E4BB33}"/>
                </a:ext>
              </a:extLst>
            </p:cNvPr>
            <p:cNvSpPr txBox="1"/>
            <p:nvPr/>
          </p:nvSpPr>
          <p:spPr>
            <a:xfrm>
              <a:off x="7320946" y="359236"/>
              <a:ext cx="22514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3200" dirty="0"/>
                <a:t>PC</a:t>
              </a:r>
            </a:p>
          </p:txBody>
        </p:sp>
        <p:pic>
          <p:nvPicPr>
            <p:cNvPr id="1026" name="Picture 2" descr="Internet-Browser Icon - Lade PNG und Vektor kostenlos herunter">
              <a:extLst>
                <a:ext uri="{FF2B5EF4-FFF2-40B4-BE49-F238E27FC236}">
                  <a16:creationId xmlns:a16="http://schemas.microsoft.com/office/drawing/2014/main" id="{60F5ECF7-C470-4B1F-B038-24A9575CB3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2660" y="953977"/>
              <a:ext cx="1919913" cy="1919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A552B9F1-6BE3-4B06-A186-73870A4A20C5}"/>
                </a:ext>
              </a:extLst>
            </p:cNvPr>
            <p:cNvCxnSpPr>
              <a:cxnSpLocks/>
              <a:stCxn id="8" idx="3"/>
              <a:endCxn id="49" idx="0"/>
            </p:cNvCxnSpPr>
            <p:nvPr/>
          </p:nvCxnSpPr>
          <p:spPr>
            <a:xfrm flipH="1" flipV="1">
              <a:off x="1323608" y="1914019"/>
              <a:ext cx="5892608" cy="3665925"/>
            </a:xfrm>
            <a:prstGeom prst="bentConnector5">
              <a:avLst>
                <a:gd name="adj1" fmla="val -3879"/>
                <a:gd name="adj2" fmla="val 30124"/>
                <a:gd name="adj3" fmla="val 109698"/>
              </a:avLst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90DAA3-64F5-45EA-AA22-6DF79E49BD38}"/>
                </a:ext>
              </a:extLst>
            </p:cNvPr>
            <p:cNvSpPr/>
            <p:nvPr/>
          </p:nvSpPr>
          <p:spPr>
            <a:xfrm>
              <a:off x="4857715" y="5251516"/>
              <a:ext cx="2358501" cy="6568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CH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de-CH" dirty="0">
                  <a:solidFill>
                    <a:schemeClr val="tx1"/>
                  </a:solidFill>
                </a:rPr>
                <a:t>Triggers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B85DBB6-FA13-4700-B728-BFA9F86F7C20}"/>
                </a:ext>
              </a:extLst>
            </p:cNvPr>
            <p:cNvSpPr/>
            <p:nvPr/>
          </p:nvSpPr>
          <p:spPr>
            <a:xfrm>
              <a:off x="4857715" y="4763244"/>
              <a:ext cx="2358501" cy="488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Class: Input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DCD99E0-0320-4A24-A359-DEFE1E06CFBA}"/>
                </a:ext>
              </a:extLst>
            </p:cNvPr>
            <p:cNvCxnSpPr/>
            <p:nvPr/>
          </p:nvCxnSpPr>
          <p:spPr>
            <a:xfrm>
              <a:off x="6532267" y="5719989"/>
              <a:ext cx="1219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EBBA45B-D52D-413D-AED2-5485E027C428}"/>
                </a:ext>
              </a:extLst>
            </p:cNvPr>
            <p:cNvGrpSpPr/>
            <p:nvPr/>
          </p:nvGrpSpPr>
          <p:grpSpPr>
            <a:xfrm>
              <a:off x="4857714" y="6927352"/>
              <a:ext cx="2358501" cy="1145128"/>
              <a:chOff x="3889898" y="1803647"/>
              <a:chExt cx="2358501" cy="114512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CEA297E-2A66-4785-A1AA-81E0BA171E0C}"/>
                  </a:ext>
                </a:extLst>
              </p:cNvPr>
              <p:cNvSpPr/>
              <p:nvPr/>
            </p:nvSpPr>
            <p:spPr>
              <a:xfrm>
                <a:off x="3889898" y="2291919"/>
                <a:ext cx="2358501" cy="6568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>
                    <a:solidFill>
                      <a:schemeClr val="tx1"/>
                    </a:solidFill>
                  </a:rPr>
                  <a:t>write</a:t>
                </a:r>
              </a:p>
              <a:p>
                <a:pPr algn="ctr"/>
                <a:r>
                  <a:rPr lang="de-CH" dirty="0">
                    <a:solidFill>
                      <a:schemeClr val="tx1"/>
                    </a:solidFill>
                  </a:rPr>
                  <a:t>triggered_value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B48F32F-9694-44F0-BF23-6B50457D77B7}"/>
                  </a:ext>
                </a:extLst>
              </p:cNvPr>
              <p:cNvSpPr/>
              <p:nvPr/>
            </p:nvSpPr>
            <p:spPr>
              <a:xfrm>
                <a:off x="3889898" y="1803647"/>
                <a:ext cx="2358501" cy="4882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/>
                  <a:t>Class: Output</a:t>
                </a: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910544A-6BDD-44FC-8619-167F50836285}"/>
                </a:ext>
              </a:extLst>
            </p:cNvPr>
            <p:cNvSpPr/>
            <p:nvPr/>
          </p:nvSpPr>
          <p:spPr>
            <a:xfrm>
              <a:off x="1649917" y="6208260"/>
              <a:ext cx="2358501" cy="15981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C291FB-C012-4D0B-BBAA-177669018489}"/>
                </a:ext>
              </a:extLst>
            </p:cNvPr>
            <p:cNvSpPr/>
            <p:nvPr/>
          </p:nvSpPr>
          <p:spPr>
            <a:xfrm>
              <a:off x="1649917" y="5719989"/>
              <a:ext cx="2358501" cy="488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Class: Interlock</a:t>
              </a:r>
            </a:p>
          </p:txBody>
        </p:sp>
        <p:sp>
          <p:nvSpPr>
            <p:cNvPr id="18" name="Arrow: U-Turn 17">
              <a:extLst>
                <a:ext uri="{FF2B5EF4-FFF2-40B4-BE49-F238E27FC236}">
                  <a16:creationId xmlns:a16="http://schemas.microsoft.com/office/drawing/2014/main" id="{3E01976E-7CF2-4893-9F1F-8B28969BF39C}"/>
                </a:ext>
              </a:extLst>
            </p:cNvPr>
            <p:cNvSpPr/>
            <p:nvPr/>
          </p:nvSpPr>
          <p:spPr>
            <a:xfrm>
              <a:off x="2366790" y="6456834"/>
              <a:ext cx="381000" cy="1109709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8747F49-80DA-427F-BDB9-1D6DFCEA930B}"/>
                </a:ext>
              </a:extLst>
            </p:cNvPr>
            <p:cNvSpPr/>
            <p:nvPr/>
          </p:nvSpPr>
          <p:spPr>
            <a:xfrm rot="16200000">
              <a:off x="1447212" y="6685285"/>
              <a:ext cx="1109708" cy="62143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Main loop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650E4A2-1E81-4FC0-9EF0-2576C5C89B12}"/>
                </a:ext>
              </a:extLst>
            </p:cNvPr>
            <p:cNvSpPr/>
            <p:nvPr/>
          </p:nvSpPr>
          <p:spPr>
            <a:xfrm>
              <a:off x="2910779" y="6262560"/>
              <a:ext cx="849296" cy="40689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Inputs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A816766-0FB3-4240-A2E8-5B52D890AACB}"/>
                </a:ext>
              </a:extLst>
            </p:cNvPr>
            <p:cNvSpPr/>
            <p:nvPr/>
          </p:nvSpPr>
          <p:spPr>
            <a:xfrm>
              <a:off x="2910779" y="6735766"/>
              <a:ext cx="849296" cy="40689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Output</a:t>
              </a:r>
            </a:p>
          </p:txBody>
        </p: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C69FFBF3-385F-45BD-A35A-FC6C96112822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3760075" y="6939212"/>
              <a:ext cx="1462201" cy="957013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1ACC8D01-AFEC-4292-A723-093FE5B95C78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3760075" y="5795506"/>
              <a:ext cx="1777015" cy="670500"/>
            </a:xfrm>
            <a:prstGeom prst="bentConnector3">
              <a:avLst>
                <a:gd name="adj1" fmla="val 41424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CDB9071-5517-4588-81FD-56C3E858D792}"/>
                </a:ext>
              </a:extLst>
            </p:cNvPr>
            <p:cNvSpPr/>
            <p:nvPr/>
          </p:nvSpPr>
          <p:spPr>
            <a:xfrm rot="16200000">
              <a:off x="3878053" y="5891112"/>
              <a:ext cx="849296" cy="40689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checks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B80AD1B-6B11-4EAA-9D2F-DFCE63423C04}"/>
                </a:ext>
              </a:extLst>
            </p:cNvPr>
            <p:cNvGrpSpPr/>
            <p:nvPr/>
          </p:nvGrpSpPr>
          <p:grpSpPr>
            <a:xfrm>
              <a:off x="7763367" y="5469194"/>
              <a:ext cx="2358501" cy="877411"/>
              <a:chOff x="722049" y="1476653"/>
              <a:chExt cx="2358501" cy="877411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8754690-843B-42A5-BA1F-D56CC1F0D02D}"/>
                  </a:ext>
                </a:extLst>
              </p:cNvPr>
              <p:cNvSpPr/>
              <p:nvPr/>
            </p:nvSpPr>
            <p:spPr>
              <a:xfrm>
                <a:off x="722049" y="1964925"/>
                <a:ext cx="2358501" cy="38913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CH" dirty="0">
                    <a:solidFill>
                      <a:schemeClr val="tx1"/>
                    </a:solidFill>
                  </a:rPr>
                  <a:t>Condition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EE98447-CC2A-49F5-BA90-386A1A2D4B67}"/>
                  </a:ext>
                </a:extLst>
              </p:cNvPr>
              <p:cNvSpPr/>
              <p:nvPr/>
            </p:nvSpPr>
            <p:spPr>
              <a:xfrm>
                <a:off x="722049" y="1476653"/>
                <a:ext cx="2358501" cy="4882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/>
                  <a:t>Class: Trigger</a:t>
                </a:r>
              </a:p>
            </p:txBody>
          </p:sp>
        </p:grp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0F371ECA-961B-413F-B1D7-350B3BDB8865}"/>
                </a:ext>
              </a:extLst>
            </p:cNvPr>
            <p:cNvCxnSpPr>
              <a:cxnSpLocks/>
              <a:stCxn id="5" idx="0"/>
              <a:endCxn id="71" idx="1"/>
            </p:cNvCxnSpPr>
            <p:nvPr/>
          </p:nvCxnSpPr>
          <p:spPr>
            <a:xfrm rot="5400000" flipH="1" flipV="1">
              <a:off x="4445277" y="2413800"/>
              <a:ext cx="1690080" cy="4922299"/>
            </a:xfrm>
            <a:prstGeom prst="bentConnector2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EF5D13A-09EC-4B6E-8809-B7B4E18DA920}"/>
                </a:ext>
              </a:extLst>
            </p:cNvPr>
            <p:cNvSpPr/>
            <p:nvPr/>
          </p:nvSpPr>
          <p:spPr>
            <a:xfrm rot="16200000">
              <a:off x="3876574" y="7264284"/>
              <a:ext cx="849296" cy="40689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sets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C704B121-B7D1-4AAC-ACEC-07F50BC21CC8}"/>
                </a:ext>
              </a:extLst>
            </p:cNvPr>
            <p:cNvGrpSpPr/>
            <p:nvPr/>
          </p:nvGrpSpPr>
          <p:grpSpPr>
            <a:xfrm>
              <a:off x="7751467" y="3785773"/>
              <a:ext cx="2358501" cy="877412"/>
              <a:chOff x="722049" y="1476653"/>
              <a:chExt cx="2358501" cy="877412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E097E82-E046-4418-9325-0DA9B5BFDC4D}"/>
                  </a:ext>
                </a:extLst>
              </p:cNvPr>
              <p:cNvSpPr/>
              <p:nvPr/>
            </p:nvSpPr>
            <p:spPr>
              <a:xfrm>
                <a:off x="722049" y="1964925"/>
                <a:ext cx="2358501" cy="38914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CH" dirty="0">
                    <a:solidFill>
                      <a:schemeClr val="tx1"/>
                    </a:solidFill>
                  </a:rPr>
                  <a:t>REMI based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990A1B3-7AAF-4931-99FF-C0F4BE062AF0}"/>
                  </a:ext>
                </a:extLst>
              </p:cNvPr>
              <p:cNvSpPr/>
              <p:nvPr/>
            </p:nvSpPr>
            <p:spPr>
              <a:xfrm>
                <a:off x="722049" y="1476653"/>
                <a:ext cx="2358501" cy="4882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/>
                  <a:t>Class: GUI</a:t>
                </a:r>
              </a:p>
            </p:txBody>
          </p:sp>
        </p:grp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D05DB3ED-A48C-44E1-9A3D-6276FE61E1F3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7216215" y="5579946"/>
              <a:ext cx="223499" cy="2164106"/>
            </a:xfrm>
            <a:prstGeom prst="bentConnector2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DA54ECB-9931-42B6-B163-6D8DF7BF137D}"/>
                </a:ext>
              </a:extLst>
            </p:cNvPr>
            <p:cNvGrpSpPr/>
            <p:nvPr/>
          </p:nvGrpSpPr>
          <p:grpSpPr>
            <a:xfrm>
              <a:off x="8442119" y="6804180"/>
              <a:ext cx="2040971" cy="1329353"/>
              <a:chOff x="14441751" y="9102748"/>
              <a:chExt cx="2040971" cy="1329353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1E92AA61-50AC-4A95-88BE-FD58F231F36F}"/>
                  </a:ext>
                </a:extLst>
              </p:cNvPr>
              <p:cNvGrpSpPr/>
              <p:nvPr/>
            </p:nvGrpSpPr>
            <p:grpSpPr>
              <a:xfrm>
                <a:off x="14441751" y="9102748"/>
                <a:ext cx="2040971" cy="369332"/>
                <a:chOff x="14441751" y="9102748"/>
                <a:chExt cx="2040971" cy="369332"/>
              </a:xfrm>
            </p:grpSpPr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FA2B198D-86C0-416C-A34A-821C84D16D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441751" y="9294571"/>
                  <a:ext cx="551507" cy="0"/>
                </a:xfrm>
                <a:prstGeom prst="straightConnector1">
                  <a:avLst/>
                </a:prstGeom>
                <a:ln w="38100"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4A9CF21-9C75-44F3-9947-C61D985FBDAC}"/>
                    </a:ext>
                  </a:extLst>
                </p:cNvPr>
                <p:cNvSpPr txBox="1"/>
                <p:nvPr/>
              </p:nvSpPr>
              <p:spPr>
                <a:xfrm>
                  <a:off x="15055536" y="9102748"/>
                  <a:ext cx="14271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CH" dirty="0"/>
                    <a:t>Function call</a:t>
                  </a:r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B65753D3-1C70-4A59-B21E-626D410965E8}"/>
                  </a:ext>
                </a:extLst>
              </p:cNvPr>
              <p:cNvGrpSpPr/>
              <p:nvPr/>
            </p:nvGrpSpPr>
            <p:grpSpPr>
              <a:xfrm>
                <a:off x="14441751" y="9589916"/>
                <a:ext cx="2040971" cy="369332"/>
                <a:chOff x="14441751" y="9102748"/>
                <a:chExt cx="2040971" cy="369332"/>
              </a:xfrm>
            </p:grpSpPr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8AC88B0-A21D-4836-A364-57E0920D42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441751" y="9294571"/>
                  <a:ext cx="551507" cy="0"/>
                </a:xfrm>
                <a:prstGeom prst="straightConnector1">
                  <a:avLst/>
                </a:prstGeom>
                <a:ln w="38100"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AF39523-B9ED-4D03-8AFD-04CB2AD556FE}"/>
                    </a:ext>
                  </a:extLst>
                </p:cNvPr>
                <p:cNvSpPr txBox="1"/>
                <p:nvPr/>
              </p:nvSpPr>
              <p:spPr>
                <a:xfrm>
                  <a:off x="15055536" y="9102748"/>
                  <a:ext cx="14271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CH" dirty="0"/>
                    <a:t>Data transfer</a:t>
                  </a:r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031B456D-B127-437F-A752-1FABDD94102A}"/>
                  </a:ext>
                </a:extLst>
              </p:cNvPr>
              <p:cNvGrpSpPr/>
              <p:nvPr/>
            </p:nvGrpSpPr>
            <p:grpSpPr>
              <a:xfrm>
                <a:off x="14441751" y="10062769"/>
                <a:ext cx="2040971" cy="369332"/>
                <a:chOff x="14441751" y="9102748"/>
                <a:chExt cx="2040971" cy="369332"/>
              </a:xfrm>
            </p:grpSpPr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C5C3683D-E4D6-4153-B616-6A2C992F72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441751" y="9294571"/>
                  <a:ext cx="551507" cy="0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C2E3FBC2-A714-4A13-970A-795B256C314E}"/>
                    </a:ext>
                  </a:extLst>
                </p:cNvPr>
                <p:cNvSpPr txBox="1"/>
                <p:nvPr/>
              </p:nvSpPr>
              <p:spPr>
                <a:xfrm>
                  <a:off x="15055536" y="9102748"/>
                  <a:ext cx="14271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CH" dirty="0"/>
                    <a:t>Web hosting</a:t>
                  </a:r>
                </a:p>
              </p:txBody>
            </p:sp>
          </p:grpSp>
        </p:grp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80C57B0C-F441-4574-A96B-6B4B201AE48D}"/>
                </a:ext>
              </a:extLst>
            </p:cNvPr>
            <p:cNvCxnSpPr>
              <a:cxnSpLocks/>
              <a:stCxn id="60" idx="2"/>
              <a:endCxn id="1026" idx="1"/>
            </p:cNvCxnSpPr>
            <p:nvPr/>
          </p:nvCxnSpPr>
          <p:spPr>
            <a:xfrm flipV="1">
              <a:off x="6095997" y="1913934"/>
              <a:ext cx="1886663" cy="1"/>
            </a:xfrm>
            <a:prstGeom prst="straightConnector1">
              <a:avLst/>
            </a:prstGeom>
            <a:ln w="38100">
              <a:solidFill>
                <a:schemeClr val="accent2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2536A981-A552-4A5B-B364-0D7D46E791CB}"/>
                </a:ext>
              </a:extLst>
            </p:cNvPr>
            <p:cNvCxnSpPr>
              <a:cxnSpLocks/>
              <a:stCxn id="71" idx="0"/>
              <a:endCxn id="1026" idx="2"/>
            </p:cNvCxnSpPr>
            <p:nvPr/>
          </p:nvCxnSpPr>
          <p:spPr>
            <a:xfrm flipV="1">
              <a:off x="8930718" y="2873890"/>
              <a:ext cx="11899" cy="911883"/>
            </a:xfrm>
            <a:prstGeom prst="straightConnector1">
              <a:avLst/>
            </a:prstGeom>
            <a:ln w="38100">
              <a:solidFill>
                <a:schemeClr val="accent2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41C3F5E2-6F09-4992-ACDC-21A6610EFB1A}"/>
                </a:ext>
              </a:extLst>
            </p:cNvPr>
            <p:cNvGrpSpPr/>
            <p:nvPr/>
          </p:nvGrpSpPr>
          <p:grpSpPr>
            <a:xfrm>
              <a:off x="2430212" y="7212986"/>
              <a:ext cx="1464267" cy="406892"/>
              <a:chOff x="7811008" y="10026778"/>
              <a:chExt cx="1464267" cy="406892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45EA362-6A4D-4EF7-B440-62FC6B292E76}"/>
                  </a:ext>
                </a:extLst>
              </p:cNvPr>
              <p:cNvSpPr/>
              <p:nvPr/>
            </p:nvSpPr>
            <p:spPr>
              <a:xfrm>
                <a:off x="7811008" y="10026778"/>
                <a:ext cx="1178817" cy="40689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/>
                  <a:t>Send  </a:t>
                </a:r>
              </a:p>
            </p:txBody>
          </p:sp>
          <p:pic>
            <p:nvPicPr>
              <p:cNvPr id="1036" name="Graphic 1035">
                <a:extLst>
                  <a:ext uri="{FF2B5EF4-FFF2-40B4-BE49-F238E27FC236}">
                    <a16:creationId xmlns:a16="http://schemas.microsoft.com/office/drawing/2014/main" id="{73553C7D-C13A-407A-BA93-331E7B9789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704374" y="10098210"/>
                <a:ext cx="570901" cy="30563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691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Sauerwein</dc:creator>
  <cp:lastModifiedBy>Nick Sauerwein</cp:lastModifiedBy>
  <cp:revision>9</cp:revision>
  <dcterms:created xsi:type="dcterms:W3CDTF">2021-03-25T10:11:01Z</dcterms:created>
  <dcterms:modified xsi:type="dcterms:W3CDTF">2021-03-25T11:16:18Z</dcterms:modified>
</cp:coreProperties>
</file>