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F110-8882-11E6-A867-ACF4B7C61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75C312-4123-E0FD-C566-297F17E7C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106D5-0989-8B8E-EDCB-39D895CE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DD1EA-EFBE-4AAF-B46E-FF51BAF9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97943-D2EF-3813-4233-461C7BF1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0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CC78C-7A72-322C-D4C7-494B0F29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3DF32-04B2-4263-E6B2-8F3E1C586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13D5C-E9E2-0C85-493B-B5807FB7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43084-A312-BD21-7B50-8B3E8E9D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F3360-42AB-673C-28DE-1E2C7D7A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9CFDE1-BF27-2A54-6CD9-0CF092A07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B3F7F6-6C23-DE2E-CC92-1FC1D941C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77AEB-3B8E-C472-95A1-1D017E36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803A8-03C0-E361-7C78-81DA0757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B92EC-64B0-BA4A-3FE1-A5508765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80330-55D2-97D3-BFC9-EDF7986A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246AA-035D-220D-2DBD-246841B8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BD6C9-3885-BC46-0E62-7EA02CD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DE62D-F60A-6CDD-688A-2C9E8089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43BF2-574B-C370-9271-60499EA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3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3F62-9FE8-5151-B6F4-30297F58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71465-F377-0F52-7891-8F4BF17A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33D1A-0042-FEF9-67D1-AC0921A2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B4EBD-F711-8B0F-9E24-04695735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CA091-1654-295B-DAE6-7D09B607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F094-1FB1-79EE-2350-425153C3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6020F-8618-19C8-B2D1-0D0136AF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341A3-EFC4-AD5E-8ADA-CB0A99B2D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6C6C3-113A-F34A-987A-A1460348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9BCFB-4417-5B4D-80DF-C2C2027E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E054E-2E23-577E-7DBF-2D3D1C0A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47123-CD09-D893-A3C0-F53C9FCB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565EF-A43E-6214-AACB-3F40D7B3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46FA4-2661-EB8A-B56D-CCB6CB310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EA52B4-BD57-0ED3-217D-46E7D4AD7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7CF65C-91A9-3E90-2D1A-F05B49272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75AC84-5341-8913-2395-FEB25CB8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32B01-9D19-AA1D-C1B3-68BC218A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831D17-6DB1-932B-8CAE-40BEFE54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0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D2139-336F-0D05-AC18-E22D7A7B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35B0D-0136-C417-AB9F-39AC19B7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A35516-C6CE-B429-B54C-923CC95A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3FFA3B-5BEF-2F57-25C0-5B381A2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D2E0D-56BA-163A-4F8C-0FD58443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AADA2D-479F-9C44-CC7B-57E04E41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EDA7F-57DD-6252-8382-445DA10B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8BF78-B465-D483-0F90-778B1CE6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B8BE1-CD76-961F-75C2-AAEF5B41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98E428-C067-FE47-A959-D6319AC87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B69BD-5FC1-DC2C-0492-B296D319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15B51-FCDB-7B9C-0A08-0F6E1CC3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74EAC-69A6-7481-38D8-6C46E377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3985-669B-00BC-F11B-99256F10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08BFA-C071-5D87-BF7E-DF3A01BCB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F6B3EA-7C82-13FB-E74A-EB3EE5B4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71A04-19E3-3395-4EAD-79BB9FE1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20C71-F465-AAC8-8F8F-60DFF3E4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1DA9B-65E3-1FC9-A9E0-C34FD69D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9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44DF21-500A-716D-6B78-9E83C2E5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D28C5-4A71-DB40-8CAA-3D01ABF7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3D26-2CBA-57F8-8792-46A860B3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73B2-4BD3-4DBE-91CB-E35C00334248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D7CCE-20D8-2579-872C-7AABA25DE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FD79F-94FE-EF18-98CD-10E8F55F7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E973-1FD3-4A22-8190-933861E5C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CC665F2-E1A0-E70B-2BE1-78E8F572A13B}"/>
              </a:ext>
            </a:extLst>
          </p:cNvPr>
          <p:cNvSpPr txBox="1"/>
          <p:nvPr/>
        </p:nvSpPr>
        <p:spPr>
          <a:xfrm>
            <a:off x="589559" y="1300785"/>
            <a:ext cx="94629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Sentence: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He    received	  2mg    	       IV    	      Ativan      with     somnolence   and 	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apenea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     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Tag:	     O      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B-Strength    B-Route      B-Drug         O           B-ADE           O         B-ADE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166F1-72CB-D3B4-91D4-080A84AE17FA}"/>
              </a:ext>
            </a:extLst>
          </p:cNvPr>
          <p:cNvSpPr txBox="1"/>
          <p:nvPr/>
        </p:nvSpPr>
        <p:spPr>
          <a:xfrm>
            <a:off x="589559" y="2757906"/>
            <a:ext cx="602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Relations:                                        [[3, 4], [4, 5], 'Route-Drug']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CDB86A4-C6EB-D846-2864-B09138051A4E}"/>
              </a:ext>
            </a:extLst>
          </p:cNvPr>
          <p:cNvCxnSpPr/>
          <p:nvPr/>
        </p:nvCxnSpPr>
        <p:spPr>
          <a:xfrm>
            <a:off x="1929739" y="1702038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70B2E2-F349-FFB4-1B3B-17C94B42B5E8}"/>
              </a:ext>
            </a:extLst>
          </p:cNvPr>
          <p:cNvCxnSpPr/>
          <p:nvPr/>
        </p:nvCxnSpPr>
        <p:spPr>
          <a:xfrm>
            <a:off x="2664030" y="1702038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E4C1A1-9851-961B-4DDA-3B83C7B47EB0}"/>
              </a:ext>
            </a:extLst>
          </p:cNvPr>
          <p:cNvCxnSpPr/>
          <p:nvPr/>
        </p:nvCxnSpPr>
        <p:spPr>
          <a:xfrm>
            <a:off x="3718322" y="1718971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61D3B40-A39F-187A-A490-0138040D056F}"/>
              </a:ext>
            </a:extLst>
          </p:cNvPr>
          <p:cNvCxnSpPr/>
          <p:nvPr/>
        </p:nvCxnSpPr>
        <p:spPr>
          <a:xfrm>
            <a:off x="4821105" y="1718971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35B7DA-AC4D-CCFE-C885-11A6F1A1E2B1}"/>
              </a:ext>
            </a:extLst>
          </p:cNvPr>
          <p:cNvCxnSpPr/>
          <p:nvPr/>
        </p:nvCxnSpPr>
        <p:spPr>
          <a:xfrm>
            <a:off x="5849806" y="1702038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1FA6FB6-8A9B-7E44-048C-7A12397B4CDB}"/>
              </a:ext>
            </a:extLst>
          </p:cNvPr>
          <p:cNvCxnSpPr/>
          <p:nvPr/>
        </p:nvCxnSpPr>
        <p:spPr>
          <a:xfrm>
            <a:off x="6698589" y="1702038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BBFB60E-F906-559B-1F36-520916C372C5}"/>
              </a:ext>
            </a:extLst>
          </p:cNvPr>
          <p:cNvCxnSpPr/>
          <p:nvPr/>
        </p:nvCxnSpPr>
        <p:spPr>
          <a:xfrm>
            <a:off x="7644739" y="1718971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39456-293A-A4C4-F3B1-5A7FA53C45CD}"/>
              </a:ext>
            </a:extLst>
          </p:cNvPr>
          <p:cNvCxnSpPr/>
          <p:nvPr/>
        </p:nvCxnSpPr>
        <p:spPr>
          <a:xfrm>
            <a:off x="8584539" y="1718971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003998C-CBFF-2414-E868-99DF642D3F31}"/>
              </a:ext>
            </a:extLst>
          </p:cNvPr>
          <p:cNvCxnSpPr/>
          <p:nvPr/>
        </p:nvCxnSpPr>
        <p:spPr>
          <a:xfrm>
            <a:off x="9422739" y="1718971"/>
            <a:ext cx="0" cy="385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C24FDBA-C869-C303-041F-E8E1BEA173D2}"/>
              </a:ext>
            </a:extLst>
          </p:cNvPr>
          <p:cNvSpPr/>
          <p:nvPr/>
        </p:nvSpPr>
        <p:spPr>
          <a:xfrm>
            <a:off x="3176649" y="2155371"/>
            <a:ext cx="1134094" cy="3457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D9FFCE-735E-064A-AE97-DAD926EDCA9B}"/>
              </a:ext>
            </a:extLst>
          </p:cNvPr>
          <p:cNvSpPr/>
          <p:nvPr/>
        </p:nvSpPr>
        <p:spPr>
          <a:xfrm>
            <a:off x="4385953" y="2155371"/>
            <a:ext cx="839190" cy="3457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68CAA0-E6C0-4BB7-DB12-A6003EE29E7C}"/>
              </a:ext>
            </a:extLst>
          </p:cNvPr>
          <p:cNvSpPr/>
          <p:nvPr/>
        </p:nvSpPr>
        <p:spPr>
          <a:xfrm>
            <a:off x="5430211" y="2155371"/>
            <a:ext cx="839190" cy="3457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A9060E8-5A0D-0A6B-4245-D6E6EAEA3BC3}"/>
              </a:ext>
            </a:extLst>
          </p:cNvPr>
          <p:cNvSpPr/>
          <p:nvPr/>
        </p:nvSpPr>
        <p:spPr>
          <a:xfrm>
            <a:off x="7225144" y="2155370"/>
            <a:ext cx="839190" cy="3457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66D3A08-E496-2D36-2417-0DA3423C5DED}"/>
              </a:ext>
            </a:extLst>
          </p:cNvPr>
          <p:cNvSpPr/>
          <p:nvPr/>
        </p:nvSpPr>
        <p:spPr>
          <a:xfrm>
            <a:off x="9029587" y="2155369"/>
            <a:ext cx="839190" cy="3457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782044A9-1B72-73F3-8923-602A01CF7744}"/>
              </a:ext>
            </a:extLst>
          </p:cNvPr>
          <p:cNvSpPr/>
          <p:nvPr/>
        </p:nvSpPr>
        <p:spPr>
          <a:xfrm rot="5400000">
            <a:off x="5192881" y="2170670"/>
            <a:ext cx="206473" cy="950026"/>
          </a:xfrm>
          <a:prstGeom prst="rightBrace">
            <a:avLst>
              <a:gd name="adj1" fmla="val 6292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A4D15BA-94DA-8253-DA39-92B7AFCC6F5E}"/>
              </a:ext>
            </a:extLst>
          </p:cNvPr>
          <p:cNvSpPr txBox="1"/>
          <p:nvPr/>
        </p:nvSpPr>
        <p:spPr>
          <a:xfrm>
            <a:off x="6099738" y="2757906"/>
            <a:ext cx="2711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[[6, 7], [4, 5], 'ADE-Drug'] </a:t>
            </a:r>
            <a:endParaRPr lang="zh-CN" altLang="en-US" dirty="0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48AEB416-7A19-00FA-72B5-107EB5EC31C4}"/>
              </a:ext>
            </a:extLst>
          </p:cNvPr>
          <p:cNvSpPr/>
          <p:nvPr/>
        </p:nvSpPr>
        <p:spPr>
          <a:xfrm rot="5400000">
            <a:off x="6723740" y="1808212"/>
            <a:ext cx="206473" cy="1674945"/>
          </a:xfrm>
          <a:prstGeom prst="rightBrace">
            <a:avLst>
              <a:gd name="adj1" fmla="val 3536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Qingzhou Li</dc:creator>
  <cp:lastModifiedBy>Qingzhou Li</cp:lastModifiedBy>
  <cp:revision>1</cp:revision>
  <dcterms:created xsi:type="dcterms:W3CDTF">2023-08-28T15:40:03Z</dcterms:created>
  <dcterms:modified xsi:type="dcterms:W3CDTF">2023-08-28T17:48:34Z</dcterms:modified>
</cp:coreProperties>
</file>